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2" r:id="rId3"/>
    <p:sldId id="259" r:id="rId4"/>
    <p:sldId id="265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51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0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9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6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6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4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3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9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6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8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9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2A071-169E-5148-B59D-789D6DE092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6A52C-3A91-44B8-87A2-4E1236DF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Source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E7091-1789-4BF5-8542-B59DFD9C1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0" y="1600200"/>
            <a:ext cx="737728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600" dirty="0"/>
              <a:t>Kaggle dataset 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120 years of Olympic History: Athletes and Results</a:t>
            </a:r>
          </a:p>
          <a:p>
            <a:pPr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r>
              <a:rPr lang="en-US" sz="2600" dirty="0"/>
              <a:t>Variables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Age, Sex, Team, Year, Season, Medal and Country</a:t>
            </a:r>
          </a:p>
          <a:p>
            <a:pPr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r>
              <a:rPr lang="en-US" sz="2600" dirty="0"/>
              <a:t>Subset data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Year from 2000 to 2016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Player age under 19 </a:t>
            </a:r>
            <a:r>
              <a:rPr lang="en-US" sz="2000"/>
              <a:t>years old</a:t>
            </a:r>
            <a:endParaRPr lang="en-US" sz="2000" dirty="0"/>
          </a:p>
        </p:txBody>
      </p:sp>
      <p:pic>
        <p:nvPicPr>
          <p:cNvPr id="4" name="Picture Placeholder 8">
            <a:extLst>
              <a:ext uri="{FF2B5EF4-FFF2-40B4-BE49-F238E27FC236}">
                <a16:creationId xmlns:a16="http://schemas.microsoft.com/office/drawing/2014/main" id="{412B3413-3F72-4D60-8EDD-B9D13F5C6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929" y="274638"/>
            <a:ext cx="1702340" cy="1586893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6470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67728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Player under 19 years old</a:t>
            </a:r>
            <a:br>
              <a:rPr lang="en-US" sz="2800" dirty="0"/>
            </a:br>
            <a:r>
              <a:rPr lang="en-US" sz="2800" dirty="0"/>
              <a:t>- </a:t>
            </a:r>
            <a:r>
              <a:rPr lang="en-US" sz="2400" dirty="0"/>
              <a:t>Total number vs how many got medal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BAFD91-E431-46BF-B2A8-C976376DF4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030" y="2071990"/>
            <a:ext cx="3542490" cy="3657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Placeholder 8">
            <a:extLst>
              <a:ext uri="{FF2B5EF4-FFF2-40B4-BE49-F238E27FC236}">
                <a16:creationId xmlns:a16="http://schemas.microsoft.com/office/drawing/2014/main" id="{D54F30FD-E87E-4A9A-BFDE-23F96F63A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107" y="122524"/>
            <a:ext cx="1702340" cy="1586893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0E3986-38E4-4340-A4DE-981F056653B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18" y="1973175"/>
            <a:ext cx="4165820" cy="3756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E2B6CE5-EDAC-47F4-BCC3-DE37A631F02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300" y="1973175"/>
            <a:ext cx="3964883" cy="37560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133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67728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Player under 19 years old from countries</a:t>
            </a:r>
            <a:br>
              <a:rPr lang="en-US" sz="2800" dirty="0"/>
            </a:br>
            <a:r>
              <a:rPr lang="en-US" sz="2200" dirty="0"/>
              <a:t>- Medal winning top10 vs the rest countries</a:t>
            </a:r>
          </a:p>
        </p:txBody>
      </p:sp>
      <p:pic>
        <p:nvPicPr>
          <p:cNvPr id="10" name="Picture Placeholder 8">
            <a:extLst>
              <a:ext uri="{FF2B5EF4-FFF2-40B4-BE49-F238E27FC236}">
                <a16:creationId xmlns:a16="http://schemas.microsoft.com/office/drawing/2014/main" id="{D54F30FD-E87E-4A9A-BFDE-23F96F63A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107" y="122524"/>
            <a:ext cx="1702340" cy="1586893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EF7D7F-A7AD-4B3F-8946-1F2C2CCFB4E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03" y="2114179"/>
            <a:ext cx="4213697" cy="3657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052931-ADAA-49AE-ACF5-9C0ACE20124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221" y="2117336"/>
            <a:ext cx="3926441" cy="3654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298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371" y="459591"/>
            <a:ext cx="6611374" cy="476416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Total player under 19 years old </a:t>
            </a:r>
          </a:p>
          <a:p>
            <a:pPr marL="0" indent="0">
              <a:buNone/>
            </a:pPr>
            <a:r>
              <a:rPr lang="en-US" sz="2200" dirty="0"/>
              <a:t>- </a:t>
            </a:r>
            <a:r>
              <a:rPr lang="en-US" sz="2200"/>
              <a:t>Number of male </a:t>
            </a:r>
            <a:r>
              <a:rPr lang="en-US" sz="2200" dirty="0"/>
              <a:t>vs female</a:t>
            </a:r>
          </a:p>
          <a:p>
            <a:pPr marL="0" indent="0">
              <a:buNone/>
            </a:pPr>
            <a:endParaRPr lang="en-US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Placeholder 8">
            <a:extLst>
              <a:ext uri="{FF2B5EF4-FFF2-40B4-BE49-F238E27FC236}">
                <a16:creationId xmlns:a16="http://schemas.microsoft.com/office/drawing/2014/main" id="{C364280D-E545-4777-954A-F75A1832F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483" y="333132"/>
            <a:ext cx="1702340" cy="1586893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3B1960-FCD9-4A92-B86F-1CE0D8C9018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574" y="2223834"/>
            <a:ext cx="3657573" cy="363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32CE8D-E026-4623-9FE2-9138283B2FF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71" y="2223834"/>
            <a:ext cx="3978129" cy="3639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862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F68-6950-4466-BD19-5366DE8C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USA player under 19 years old</a:t>
            </a:r>
            <a:br>
              <a:rPr lang="en-US" sz="2800" dirty="0"/>
            </a:br>
            <a:r>
              <a:rPr lang="en-US" sz="2400" dirty="0"/>
              <a:t>- Number of male vs female</a:t>
            </a:r>
          </a:p>
        </p:txBody>
      </p:sp>
      <p:pic>
        <p:nvPicPr>
          <p:cNvPr id="6" name="Picture Placeholder 8">
            <a:extLst>
              <a:ext uri="{FF2B5EF4-FFF2-40B4-BE49-F238E27FC236}">
                <a16:creationId xmlns:a16="http://schemas.microsoft.com/office/drawing/2014/main" id="{660C4F31-9386-4942-8630-AFC94EA50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107" y="190526"/>
            <a:ext cx="1702340" cy="1586893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C4EB39-20ED-430D-9C91-505056BE72B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12" y="2209596"/>
            <a:ext cx="3882429" cy="3734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4CC0F6C-AC1F-4CA1-9296-2907C54E57B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60" y="2209596"/>
            <a:ext cx="3995740" cy="3734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225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70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Helvetica</vt:lpstr>
      <vt:lpstr>Wingdings</vt:lpstr>
      <vt:lpstr>Office Theme</vt:lpstr>
      <vt:lpstr>Source Data</vt:lpstr>
      <vt:lpstr>Player under 19 years old - Total number vs how many got medal</vt:lpstr>
      <vt:lpstr>Player under 19 years old from countries - Medal winning top10 vs the rest countries</vt:lpstr>
      <vt:lpstr>PowerPoint Presentation</vt:lpstr>
      <vt:lpstr>USA player under 19 years old - Number of male vs female</vt:lpstr>
    </vt:vector>
  </TitlesOfParts>
  <Company>Utica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Waldron</dc:creator>
  <cp:lastModifiedBy>Liu, Lawrence</cp:lastModifiedBy>
  <cp:revision>64</cp:revision>
  <dcterms:created xsi:type="dcterms:W3CDTF">2013-10-09T18:54:55Z</dcterms:created>
  <dcterms:modified xsi:type="dcterms:W3CDTF">2019-10-24T16:53:19Z</dcterms:modified>
</cp:coreProperties>
</file>