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A0169F-C4FC-4350-8ACC-7C658CB7E9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under_19_sports_countries_Tableau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99CA23-10F0-479E-BABD-F49097E448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10/20/2019 8:28:45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47A99E7-AA80-4FFD-AEB4-061DE64AC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140"/>
            <a:ext cx="12192000" cy="47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FCAEE2B-BC97-496D-ABAA-054C92F3E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576262"/>
            <a:ext cx="63246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74E4F79-E16C-4B32-86EB-2CE0DE42B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790575"/>
            <a:ext cx="9267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2019-10-21T00:28:49Z</dcterms:created>
  <dcterms:modified xsi:type="dcterms:W3CDTF">2019-10-21T00:28:49Z</dcterms:modified>
</cp:coreProperties>
</file>