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58" r:id="rId6"/>
    <p:sldId id="262" r:id="rId7"/>
  </p:sldIdLst>
  <p:sldSz cx="1219041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0" autoAdjust="0"/>
    <p:restoredTop sz="94660"/>
  </p:normalViewPr>
  <p:slideViewPr>
    <p:cSldViewPr>
      <p:cViewPr varScale="1">
        <p:scale>
          <a:sx n="72" d="100"/>
          <a:sy n="72" d="100"/>
        </p:scale>
        <p:origin x="-4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1905001"/>
            <a:ext cx="10057091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4572000"/>
            <a:ext cx="8614559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336496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5486400"/>
            <a:ext cx="102115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3852863"/>
            <a:ext cx="8179851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536192"/>
            <a:ext cx="4876165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033" y="1536192"/>
            <a:ext cx="4876165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487616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4876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033" y="1535113"/>
            <a:ext cx="487616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033" y="2174875"/>
            <a:ext cx="4876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48" y="5495544"/>
            <a:ext cx="10361851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47" y="6096000"/>
            <a:ext cx="10361852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347" y="381000"/>
            <a:ext cx="10361851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84" y="5495278"/>
            <a:ext cx="10361851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6132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284" y="6096000"/>
            <a:ext cx="10361851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0" y="274638"/>
            <a:ext cx="101586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0" y="1600200"/>
            <a:ext cx="10158678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6132" y="0"/>
            <a:ext cx="91428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6132" y="5486400"/>
            <a:ext cx="914281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4236" y="5648960"/>
            <a:ext cx="731425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42CEF1-0794-4F2D-8684-264F8DA9BE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08905" y="3987832"/>
            <a:ext cx="2367281" cy="48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3346" y="1584992"/>
            <a:ext cx="2438399" cy="48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7BB6849-9E74-454E-8477-B08DDE1DEC50}" type="datetimeFigureOut">
              <a:rPr lang="zh-TW" altLang="en-US" smtClean="0"/>
              <a:t>2017/6/13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622" y="980728"/>
            <a:ext cx="10057091" cy="2593975"/>
          </a:xfrm>
        </p:spPr>
        <p:txBody>
          <a:bodyPr/>
          <a:lstStyle/>
          <a:p>
            <a:pPr algn="ctr"/>
            <a:r>
              <a:rPr lang="en-US" altLang="zh-TW" dirty="0" smtClean="0"/>
              <a:t>SIC</a:t>
            </a:r>
            <a:r>
              <a:rPr lang="zh-TW" altLang="en-US" dirty="0" smtClean="0"/>
              <a:t> </a:t>
            </a:r>
            <a:r>
              <a:rPr lang="en-US" altLang="zh-TW" dirty="0" smtClean="0"/>
              <a:t>2-pass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46734" y="4437112"/>
            <a:ext cx="8614559" cy="1066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103213024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高碩輿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73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598" y="1916832"/>
            <a:ext cx="10158678" cy="4800600"/>
          </a:xfrm>
        </p:spPr>
        <p:txBody>
          <a:bodyPr/>
          <a:lstStyle/>
          <a:p>
            <a:r>
              <a:rPr lang="en-US" altLang="zh-TW" dirty="0"/>
              <a:t>Hash :  1. Symbol Table         (Label, Address )</a:t>
            </a:r>
          </a:p>
          <a:p>
            <a:r>
              <a:rPr lang="en-US" altLang="zh-TW" dirty="0"/>
              <a:t>                 2. Opcode table        (Mnemonic, </a:t>
            </a:r>
            <a:r>
              <a:rPr lang="zh-TW" altLang="en-US" dirty="0"/>
              <a:t>編碼  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61920" y="427038"/>
            <a:ext cx="101586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所使用到的工具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9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所使用到的工具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7491" y="1340768"/>
            <a:ext cx="10158678" cy="551723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內建 </a:t>
            </a:r>
            <a:r>
              <a:rPr lang="en-US" altLang="zh-TW" dirty="0" err="1" smtClean="0"/>
              <a:t>linkedlist</a:t>
            </a:r>
            <a:r>
              <a:rPr lang="en-US" altLang="zh-TW" dirty="0"/>
              <a:t>  </a:t>
            </a:r>
            <a:r>
              <a:rPr lang="en-US" altLang="zh-TW" dirty="0" smtClean="0"/>
              <a:t>: 1.</a:t>
            </a:r>
            <a:r>
              <a:rPr lang="zh-TW" altLang="en-US" dirty="0" smtClean="0"/>
              <a:t> </a:t>
            </a:r>
            <a:r>
              <a:rPr lang="en-US" altLang="zh-TW" dirty="0"/>
              <a:t>b (</a:t>
            </a:r>
            <a:r>
              <a:rPr lang="zh-TW" altLang="en-US" dirty="0"/>
              <a:t> 最後印出的結果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</a:t>
            </a:r>
            <a:r>
              <a:rPr lang="zh-TW" altLang="en-US" dirty="0" smtClean="0"/>
              <a:t>長度       </a:t>
            </a:r>
            <a:r>
              <a:rPr lang="en-US" altLang="zh-TW" dirty="0" err="1" smtClean="0"/>
              <a:t>Objectcode</a:t>
            </a:r>
            <a:endParaRPr lang="en-US" altLang="zh-TW" dirty="0" smtClean="0"/>
          </a:p>
          <a:p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 smtClean="0"/>
              <a:t>                                  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 smtClean="0"/>
              <a:t>                                           2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 err="1"/>
              <a:t>errorList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錯誤訊息的存放</a:t>
            </a:r>
            <a:r>
              <a:rPr lang="en-US" altLang="zh-TW" dirty="0" smtClean="0"/>
              <a:t>)</a:t>
            </a:r>
          </a:p>
          <a:p>
            <a:pPr marL="114300" indent="0">
              <a:buNone/>
            </a:pPr>
            <a:r>
              <a:rPr lang="en-US" altLang="zh-TW" dirty="0" smtClean="0"/>
              <a:t>                                         </a:t>
            </a:r>
          </a:p>
          <a:p>
            <a:r>
              <a:rPr lang="en-US" altLang="zh-TW" dirty="0" smtClean="0"/>
              <a:t>               </a:t>
            </a:r>
            <a:r>
              <a:rPr lang="zh-TW" altLang="en-US" dirty="0" smtClean="0"/>
              <a:t>第幾行有錯誤訊息</a:t>
            </a:r>
            <a:endParaRPr lang="en-US" altLang="zh-TW" dirty="0" smtClean="0"/>
          </a:p>
          <a:p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2278782" y="220486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342678" y="2204864"/>
            <a:ext cx="1850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193182" y="2204864"/>
            <a:ext cx="1533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342678" y="3157398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727054" y="220486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583038" y="2647189"/>
            <a:ext cx="813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396830" y="220486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5396830" y="220486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311230" y="2204864"/>
            <a:ext cx="1533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396830" y="311926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7557070" y="26620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845102" y="220486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034866" y="224299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342678" y="220486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342678" y="247739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Address</a:t>
            </a:r>
            <a:endParaRPr lang="zh-TW" altLang="en-US" dirty="0"/>
          </a:p>
        </p:txBody>
      </p:sp>
      <p:cxnSp>
        <p:nvCxnSpPr>
          <p:cNvPr id="55" name="直線接點 54"/>
          <p:cNvCxnSpPr/>
          <p:nvPr/>
        </p:nvCxnSpPr>
        <p:spPr>
          <a:xfrm>
            <a:off x="4511030" y="220486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809408" y="417078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1809408" y="417078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2723808" y="4170784"/>
            <a:ext cx="1533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1809408" y="508518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3969648" y="462798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4257680" y="417078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5108798" y="411615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5108798" y="41161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6023198" y="4116152"/>
            <a:ext cx="1533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5108798" y="503055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269038" y="457335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7557070" y="411615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3960118" y="417078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7254738" y="4116152"/>
            <a:ext cx="143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1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20" y="1268760"/>
            <a:ext cx="10382230" cy="558924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1-pass </a:t>
            </a:r>
          </a:p>
          <a:p>
            <a:pPr marL="11430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</a:t>
            </a:r>
            <a:r>
              <a:rPr lang="zh-TW" altLang="en-US" dirty="0" smtClean="0"/>
              <a:t>掃</a:t>
            </a:r>
            <a:r>
              <a:rPr lang="en-US" altLang="zh-TW" dirty="0" smtClean="0"/>
              <a:t>SIC.asm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marL="11430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存入</a:t>
            </a:r>
            <a:r>
              <a:rPr lang="en-US" altLang="zh-TW" dirty="0" smtClean="0"/>
              <a:t> </a:t>
            </a:r>
            <a:r>
              <a:rPr lang="en-US" altLang="zh-TW" dirty="0"/>
              <a:t>Symbol Table</a:t>
            </a:r>
            <a:r>
              <a:rPr lang="zh-TW" altLang="en-US" dirty="0"/>
              <a:t>         </a:t>
            </a:r>
            <a:r>
              <a:rPr lang="en-US" altLang="zh-TW" dirty="0"/>
              <a:t>(Label, Address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marL="114300" indent="0">
              <a:buNone/>
            </a:pPr>
            <a:r>
              <a:rPr lang="zh-TW" altLang="en-US" dirty="0" smtClean="0"/>
              <a:t>           並寫入中間檔</a:t>
            </a:r>
            <a:endParaRPr lang="en-US" altLang="zh-TW" dirty="0" smtClean="0"/>
          </a:p>
          <a:p>
            <a:pPr marL="11430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如果有錯誤，存到</a:t>
            </a:r>
            <a:r>
              <a:rPr lang="en-US" altLang="zh-TW" dirty="0" err="1" smtClean="0"/>
              <a:t>errorList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 smtClean="0"/>
              <a:t>    2-pass</a:t>
            </a:r>
          </a:p>
          <a:p>
            <a:pPr marL="114300" indent="0">
              <a:buNone/>
            </a:pPr>
            <a:r>
              <a:rPr lang="zh-TW" altLang="en-US" dirty="0" smtClean="0"/>
              <a:t>           掃</a:t>
            </a:r>
            <a:r>
              <a:rPr lang="en-US" altLang="zh-TW" dirty="0" smtClean="0"/>
              <a:t>pass1.txt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marL="11430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查找</a:t>
            </a:r>
            <a:r>
              <a:rPr lang="en-US" altLang="zh-TW" dirty="0" err="1" smtClean="0"/>
              <a:t>Opcodetable</a:t>
            </a:r>
            <a:r>
              <a:rPr lang="en-US" altLang="zh-TW" dirty="0" smtClean="0"/>
              <a:t>, Symbol table</a:t>
            </a:r>
          </a:p>
          <a:p>
            <a:pPr marL="11430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存入 </a:t>
            </a:r>
            <a:r>
              <a:rPr lang="en-US" altLang="zh-TW" dirty="0" smtClean="0"/>
              <a:t>b (</a:t>
            </a:r>
            <a:r>
              <a:rPr lang="en-US" altLang="zh-TW" dirty="0" err="1" smtClean="0"/>
              <a:t>LinkedList</a:t>
            </a:r>
            <a:r>
              <a:rPr lang="en-US" altLang="zh-TW" dirty="0" smtClean="0"/>
              <a:t>)</a:t>
            </a:r>
            <a:r>
              <a:rPr lang="zh-TW" altLang="en-US" dirty="0" smtClean="0"/>
              <a:t> 中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最後印出用</a:t>
            </a:r>
            <a:r>
              <a:rPr lang="en-US" altLang="zh-TW" dirty="0" smtClean="0"/>
              <a:t>)</a:t>
            </a:r>
          </a:p>
          <a:p>
            <a:pPr marL="114300" indent="0">
              <a:buNone/>
            </a:pPr>
            <a:r>
              <a:rPr lang="zh-TW" altLang="en-US" dirty="0" smtClean="0"/>
              <a:t>           如果</a:t>
            </a:r>
            <a:r>
              <a:rPr lang="zh-TW" altLang="en-US" dirty="0"/>
              <a:t>有錯誤，存到</a:t>
            </a:r>
            <a:r>
              <a:rPr lang="en-US" altLang="zh-TW" dirty="0" err="1" smtClean="0"/>
              <a:t>errorList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 smtClean="0"/>
              <a:t>           </a:t>
            </a:r>
            <a:r>
              <a:rPr lang="zh-TW" altLang="en-US" dirty="0" smtClean="0"/>
              <a:t>先印出</a:t>
            </a:r>
            <a:r>
              <a:rPr lang="en-US" altLang="zh-TW" dirty="0" err="1" smtClean="0"/>
              <a:t>errorlist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</a:t>
            </a:r>
            <a:r>
              <a:rPr lang="zh-TW" altLang="en-US" dirty="0" smtClean="0"/>
              <a:t>最後印出</a:t>
            </a:r>
            <a:r>
              <a:rPr lang="en-US" altLang="zh-TW" dirty="0" smtClean="0"/>
              <a:t>b (</a:t>
            </a:r>
            <a:r>
              <a:rPr lang="en-US" altLang="zh-TW" dirty="0" err="1" smtClean="0"/>
              <a:t>Linkedlist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7" t="3243" r="27536" b="5129"/>
          <a:stretch/>
        </p:blipFill>
        <p:spPr>
          <a:xfrm>
            <a:off x="8039422" y="177890"/>
            <a:ext cx="2376264" cy="658949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286894" y="2924944"/>
            <a:ext cx="45365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7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11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0670" y="3140968"/>
            <a:ext cx="10158678" cy="1143000"/>
          </a:xfrm>
        </p:spPr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290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</TotalTime>
  <Words>151</Words>
  <Application>Microsoft Office PowerPoint</Application>
  <PresentationFormat>自訂</PresentationFormat>
  <Paragraphs>35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相鄰</vt:lpstr>
      <vt:lpstr>SIC 2-pass</vt:lpstr>
      <vt:lpstr>PowerPoint 簡報</vt:lpstr>
      <vt:lpstr>所使用到的工具</vt:lpstr>
      <vt:lpstr>流程</vt:lpstr>
      <vt:lpstr>流程圖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 2-pass</dc:title>
  <dc:creator>user</dc:creator>
  <cp:lastModifiedBy>user</cp:lastModifiedBy>
  <cp:revision>5</cp:revision>
  <dcterms:created xsi:type="dcterms:W3CDTF">2017-06-13T14:03:13Z</dcterms:created>
  <dcterms:modified xsi:type="dcterms:W3CDTF">2017-06-13T15:01:29Z</dcterms:modified>
</cp:coreProperties>
</file>