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77450" cy="56689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7600" y="80280"/>
            <a:ext cx="779184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3280" y="215280"/>
            <a:ext cx="701784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280" y="1367280"/>
            <a:ext cx="90691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2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2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2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3280" y="5163840"/>
            <a:ext cx="234756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5200" y="5163840"/>
            <a:ext cx="319392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4120" y="5163840"/>
            <a:ext cx="234756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31182626-8390-41B1-B272-259D5E15728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1E3C77D-C21A-4028-9E1E-C01AEB7E035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90720" y="182160"/>
            <a:ext cx="772308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Is Your Neighborhood Contaminated? 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1367280"/>
            <a:ext cx="562320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A study of potential contamination via reported hospital diagnosis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489720" y="1553760"/>
            <a:ext cx="3020760" cy="269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-799200" y="1043280"/>
            <a:ext cx="13854600" cy="506556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503280" y="215280"/>
            <a:ext cx="701784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Overview / Description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66320" y="1043280"/>
            <a:ext cx="9069120" cy="37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By 2020 rates of chronic disease are expected to reach 57% according to WHO.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Autoimmune and cancer are also expected to continue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to increase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EPA, Realtors, Insurance Agencies, Individuals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looking to move all need to know how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 location is affecting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health</a:t>
            </a:r>
            <a:endParaRPr b="0" lang="en-US" sz="2600" spc="-1" strike="noStrike">
              <a:latin typeface="Arial"/>
            </a:endParaRPr>
          </a:p>
        </p:txBody>
      </p:sp>
    </p:spTree>
  </p:cSld>
  <p:transition spd="med">
    <p:pull dir="r"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-253440"/>
            <a:ext cx="4387680" cy="187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Data Collection </a:t>
            </a:r>
            <a:br/>
            <a:r>
              <a:rPr b="0" lang="en-US" sz="4400" spc="-1" strike="noStrike">
                <a:latin typeface="Arial"/>
              </a:rPr>
              <a:t>and Cleaning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5400" y="1554120"/>
            <a:ext cx="3747960" cy="393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Collect Data on Hospitals / Diagnosis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census.gov, epa.gov, or data.chhs.ca.gov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contains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&gt;40,000 rows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18 different diagnosis types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Clean and Combine relevant information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Attach longitude and latitude to hospital diagnosis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Create total diagnosis per hospital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Create diagnosis ratios per hospital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Remove outliers from tests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516200" y="0"/>
            <a:ext cx="5451480" cy="56689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5210280" y="273960"/>
            <a:ext cx="457200" cy="1462680"/>
          </a:xfrm>
          <a:prstGeom prst="ellipse">
            <a:avLst/>
          </a:pr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>
            <a:off x="8043840" y="273960"/>
            <a:ext cx="457200" cy="1462680"/>
          </a:xfrm>
          <a:prstGeom prst="ellipse">
            <a:avLst/>
          </a:pr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5210280" y="2194200"/>
            <a:ext cx="457200" cy="1462680"/>
          </a:xfrm>
          <a:prstGeom prst="ellipse">
            <a:avLst/>
          </a:pr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5210280" y="4114080"/>
            <a:ext cx="457200" cy="1462680"/>
          </a:xfrm>
          <a:prstGeom prst="ellipse">
            <a:avLst/>
          </a:pr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7"/>
          <p:cNvSpPr/>
          <p:nvPr/>
        </p:nvSpPr>
        <p:spPr>
          <a:xfrm>
            <a:off x="7952400" y="2194200"/>
            <a:ext cx="457200" cy="1462680"/>
          </a:xfrm>
          <a:prstGeom prst="ellipse">
            <a:avLst/>
          </a:pr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>
            <a:off x="7952400" y="4114080"/>
            <a:ext cx="457200" cy="1462680"/>
          </a:xfrm>
          <a:prstGeom prst="ellipse">
            <a:avLst/>
          </a:pr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1" dur="3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4" dur="3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7" dur="3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0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3" dur="3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6" dur="3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-335160" y="1645920"/>
            <a:ext cx="4267080" cy="320040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3017520" y="0"/>
            <a:ext cx="5537160" cy="5668920"/>
          </a:xfrm>
          <a:prstGeom prst="rect">
            <a:avLst/>
          </a:prstGeom>
          <a:ln>
            <a:noFill/>
          </a:ln>
        </p:spPr>
      </p:pic>
      <p:sp>
        <p:nvSpPr>
          <p:cNvPr id="100" name="TextShape 1"/>
          <p:cNvSpPr txBox="1"/>
          <p:nvPr/>
        </p:nvSpPr>
        <p:spPr>
          <a:xfrm>
            <a:off x="182880" y="365760"/>
            <a:ext cx="2430000" cy="195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latin typeface="Arial"/>
              </a:rPr>
              <a:t>Does more people Equal more illness?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503920" y="3657600"/>
            <a:ext cx="1371600" cy="11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latin typeface="Arial"/>
              </a:rPr>
              <a:t>Guess Not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99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663440" y="0"/>
            <a:ext cx="5390280" cy="5668920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91440" y="103680"/>
            <a:ext cx="4572000" cy="495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560" spc="-1" strike="noStrike">
                <a:latin typeface="Arial"/>
              </a:rPr>
              <a:t>STATS!</a:t>
            </a:r>
            <a:endParaRPr b="0" lang="en-US" sz="956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Questions: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Is a hospitals rate of diagnosis higher than the rate for the rest of California in a given year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Null Hypothesis: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The rate of diagnosis for a hospital is the same or lower than the rate of diagnosis for the rest of California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Alternate Hypothesis: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The rate of diagnosis for a hospital is higher than the rate of diagnosis for the rest of California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Rejection Threshold: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Arial"/>
                <a:ea typeface="Arial"/>
              </a:rPr>
              <a:t>α</a:t>
            </a:r>
            <a:r>
              <a:rPr b="0" lang="en-US" sz="1600" spc="-1" strike="noStrike">
                <a:latin typeface="Arial"/>
                <a:ea typeface="Arial"/>
              </a:rPr>
              <a:t> = 0.05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99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 rot="16191000">
            <a:off x="-1006920" y="-357480"/>
            <a:ext cx="6942960" cy="511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560" spc="-1" strike="noStrike">
                <a:latin typeface="Arial"/>
              </a:rPr>
              <a:t>And</a:t>
            </a:r>
            <a:endParaRPr b="0" lang="en-US" sz="9560" spc="-1" strike="noStrike">
              <a:latin typeface="Arial"/>
            </a:endParaRPr>
          </a:p>
          <a:p>
            <a:r>
              <a:rPr b="0" lang="en-US" sz="9560" spc="-1" strike="noStrike">
                <a:latin typeface="Arial"/>
              </a:rPr>
              <a:t>GRAPHS!</a:t>
            </a:r>
            <a:endParaRPr b="0" lang="en-US" sz="956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700360" y="0"/>
            <a:ext cx="5987160" cy="566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147560" y="360"/>
            <a:ext cx="5929200" cy="5668920"/>
          </a:xfrm>
          <a:prstGeom prst="rect">
            <a:avLst/>
          </a:prstGeom>
          <a:ln>
            <a:noFill/>
          </a:ln>
        </p:spPr>
      </p:pic>
      <p:sp>
        <p:nvSpPr>
          <p:cNvPr id="107" name="TextShape 1"/>
          <p:cNvSpPr txBox="1"/>
          <p:nvPr/>
        </p:nvSpPr>
        <p:spPr>
          <a:xfrm>
            <a:off x="182880" y="2651760"/>
            <a:ext cx="7103160" cy="521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6600" spc="-1" strike="noStrike">
                <a:latin typeface="Arial"/>
              </a:rPr>
              <a:t>Go</a:t>
            </a:r>
            <a:endParaRPr b="0" lang="en-US" sz="6600" spc="-1" strike="noStrike">
              <a:latin typeface="Arial"/>
            </a:endParaRPr>
          </a:p>
          <a:p>
            <a:r>
              <a:rPr b="0" lang="en-US" sz="11500" spc="-1" strike="noStrike">
                <a:latin typeface="Arial"/>
              </a:rPr>
              <a:t>BIGGER!</a:t>
            </a:r>
            <a:endParaRPr b="0" lang="en-US" sz="11500" spc="-1" strike="noStrike">
              <a:latin typeface="Arial"/>
            </a:endParaRPr>
          </a:p>
        </p:txBody>
      </p:sp>
    </p:spTree>
  </p:cSld>
  <p:transition>
    <p:cover dir="d"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108960" y="803160"/>
            <a:ext cx="6932880" cy="486612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6560" y="803160"/>
            <a:ext cx="6932880" cy="4866120"/>
          </a:xfrm>
          <a:prstGeom prst="rect">
            <a:avLst/>
          </a:prstGeom>
          <a:ln>
            <a:noFill/>
          </a:ln>
        </p:spPr>
      </p:pic>
      <p:sp>
        <p:nvSpPr>
          <p:cNvPr id="110" name="TextShape 1"/>
          <p:cNvSpPr txBox="1"/>
          <p:nvPr/>
        </p:nvSpPr>
        <p:spPr>
          <a:xfrm>
            <a:off x="2011680" y="119880"/>
            <a:ext cx="7498080" cy="280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8000" spc="-1" strike="noStrike">
                <a:latin typeface="Arial"/>
              </a:rPr>
              <a:t>Conclusions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560320" y="1294560"/>
            <a:ext cx="5650200" cy="14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7200" spc="-1" strike="noStrike">
              <a:latin typeface="Arial"/>
            </a:endParaRPr>
          </a:p>
          <a:p>
            <a:endParaRPr b="0" lang="en-US" sz="7200" spc="-1" strike="noStrike"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2468880" y="1284120"/>
            <a:ext cx="906912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Major cities have health problems but not all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Los Angeles is pretty unhealthy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Massive data limitation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Going forward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Aft>
                <a:spcPts val="91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Get more data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Aft>
                <a:spcPts val="91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AL grouping analysis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2020-01-09T17:35:52Z</dcterms:created>
  <dc:creator/>
  <dc:description/>
  <dc:language>en-US</dc:language>
  <cp:lastModifiedBy/>
  <dcterms:modified xsi:type="dcterms:W3CDTF">2020-01-10T13:31:49Z</dcterms:modified>
  <cp:revision>23</cp:revision>
  <dc:subject/>
  <dc:title>Bright Blue</dc:title>
</cp:coreProperties>
</file>