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3"/>
    <p:restoredTop sz="94677"/>
  </p:normalViewPr>
  <p:slideViewPr>
    <p:cSldViewPr snapToGrid="0">
      <p:cViewPr>
        <p:scale>
          <a:sx n="72" d="100"/>
          <a:sy n="72" d="100"/>
        </p:scale>
        <p:origin x="920" y="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97F219-9380-5A4E-AEC4-CC73F25BBB46}" type="datetimeFigureOut">
              <a:rPr lang="en-US" smtClean="0"/>
              <a:t>3/3/24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F45E75-A755-104D-8482-0A2D694CB63B}" type="slidenum">
              <a:rPr lang="en-US" smtClean="0"/>
              <a:t>‹#›</a:t>
            </a:fld>
            <a:endParaRPr lang="en-US"/>
          </a:p>
        </p:txBody>
      </p:sp>
    </p:spTree>
    <p:extLst>
      <p:ext uri="{BB962C8B-B14F-4D97-AF65-F5344CB8AC3E}">
        <p14:creationId xmlns:p14="http://schemas.microsoft.com/office/powerpoint/2010/main" val="420059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3F45E75-A755-104D-8482-0A2D694CB63B}" type="slidenum">
              <a:rPr lang="en-US" smtClean="0"/>
              <a:t>1</a:t>
            </a:fld>
            <a:endParaRPr lang="en-US"/>
          </a:p>
        </p:txBody>
      </p:sp>
    </p:spTree>
    <p:extLst>
      <p:ext uri="{BB962C8B-B14F-4D97-AF65-F5344CB8AC3E}">
        <p14:creationId xmlns:p14="http://schemas.microsoft.com/office/powerpoint/2010/main" val="937397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C299-BC89-10FD-AA20-0944945C1D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2944A2-B5DC-2283-48BF-AA0C8D267A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11A57A-9F4C-9EE2-9025-AB5E330A8765}"/>
              </a:ext>
            </a:extLst>
          </p:cNvPr>
          <p:cNvSpPr>
            <a:spLocks noGrp="1"/>
          </p:cNvSpPr>
          <p:nvPr>
            <p:ph type="dt" sz="half" idx="10"/>
          </p:nvPr>
        </p:nvSpPr>
        <p:spPr/>
        <p:txBody>
          <a:bodyPr/>
          <a:lstStyle/>
          <a:p>
            <a:fld id="{110AF25F-0CCE-F042-A852-D5DA7F12BFFD}" type="datetimeFigureOut">
              <a:rPr lang="en-US" smtClean="0"/>
              <a:t>3/3/24</a:t>
            </a:fld>
            <a:endParaRPr lang="en-US"/>
          </a:p>
        </p:txBody>
      </p:sp>
      <p:sp>
        <p:nvSpPr>
          <p:cNvPr id="5" name="Footer Placeholder 4">
            <a:extLst>
              <a:ext uri="{FF2B5EF4-FFF2-40B4-BE49-F238E27FC236}">
                <a16:creationId xmlns:a16="http://schemas.microsoft.com/office/drawing/2014/main" id="{F57AADBB-B157-0AD9-319B-36C8EF911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859D1-6C43-311D-6883-93313BBA7B5E}"/>
              </a:ext>
            </a:extLst>
          </p:cNvPr>
          <p:cNvSpPr>
            <a:spLocks noGrp="1"/>
          </p:cNvSpPr>
          <p:nvPr>
            <p:ph type="sldNum" sz="quarter" idx="12"/>
          </p:nvPr>
        </p:nvSpPr>
        <p:spPr/>
        <p:txBody>
          <a:bodyPr/>
          <a:lstStyle/>
          <a:p>
            <a:fld id="{06D24C0A-1274-8443-8D61-E00195C972A1}" type="slidenum">
              <a:rPr lang="en-US" smtClean="0"/>
              <a:t>‹#›</a:t>
            </a:fld>
            <a:endParaRPr lang="en-US"/>
          </a:p>
        </p:txBody>
      </p:sp>
    </p:spTree>
    <p:extLst>
      <p:ext uri="{BB962C8B-B14F-4D97-AF65-F5344CB8AC3E}">
        <p14:creationId xmlns:p14="http://schemas.microsoft.com/office/powerpoint/2010/main" val="84703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4F39A-7964-FB31-E192-35D8DC519C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4D8AA4-74FB-52EC-1D29-61C3622CAF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271BDB-C4B3-FFAC-B0EA-18EA70D942D1}"/>
              </a:ext>
            </a:extLst>
          </p:cNvPr>
          <p:cNvSpPr>
            <a:spLocks noGrp="1"/>
          </p:cNvSpPr>
          <p:nvPr>
            <p:ph type="dt" sz="half" idx="10"/>
          </p:nvPr>
        </p:nvSpPr>
        <p:spPr/>
        <p:txBody>
          <a:bodyPr/>
          <a:lstStyle/>
          <a:p>
            <a:fld id="{110AF25F-0CCE-F042-A852-D5DA7F12BFFD}" type="datetimeFigureOut">
              <a:rPr lang="en-US" smtClean="0"/>
              <a:t>3/3/24</a:t>
            </a:fld>
            <a:endParaRPr lang="en-US"/>
          </a:p>
        </p:txBody>
      </p:sp>
      <p:sp>
        <p:nvSpPr>
          <p:cNvPr id="5" name="Footer Placeholder 4">
            <a:extLst>
              <a:ext uri="{FF2B5EF4-FFF2-40B4-BE49-F238E27FC236}">
                <a16:creationId xmlns:a16="http://schemas.microsoft.com/office/drawing/2014/main" id="{9616565A-8CB6-1BE9-1E15-4CDB8F592B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45DF4-A39F-EB13-6BB0-29E37590FD6E}"/>
              </a:ext>
            </a:extLst>
          </p:cNvPr>
          <p:cNvSpPr>
            <a:spLocks noGrp="1"/>
          </p:cNvSpPr>
          <p:nvPr>
            <p:ph type="sldNum" sz="quarter" idx="12"/>
          </p:nvPr>
        </p:nvSpPr>
        <p:spPr/>
        <p:txBody>
          <a:bodyPr/>
          <a:lstStyle/>
          <a:p>
            <a:fld id="{06D24C0A-1274-8443-8D61-E00195C972A1}" type="slidenum">
              <a:rPr lang="en-US" smtClean="0"/>
              <a:t>‹#›</a:t>
            </a:fld>
            <a:endParaRPr lang="en-US"/>
          </a:p>
        </p:txBody>
      </p:sp>
    </p:spTree>
    <p:extLst>
      <p:ext uri="{BB962C8B-B14F-4D97-AF65-F5344CB8AC3E}">
        <p14:creationId xmlns:p14="http://schemas.microsoft.com/office/powerpoint/2010/main" val="2660720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AB56EB-CCC8-C31E-3BC3-FD8B7E6706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C774F3-0082-E093-8523-DBCEFF9670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DCADD0-B2C6-DBCE-F67D-8EAB634C13DF}"/>
              </a:ext>
            </a:extLst>
          </p:cNvPr>
          <p:cNvSpPr>
            <a:spLocks noGrp="1"/>
          </p:cNvSpPr>
          <p:nvPr>
            <p:ph type="dt" sz="half" idx="10"/>
          </p:nvPr>
        </p:nvSpPr>
        <p:spPr/>
        <p:txBody>
          <a:bodyPr/>
          <a:lstStyle/>
          <a:p>
            <a:fld id="{110AF25F-0CCE-F042-A852-D5DA7F12BFFD}" type="datetimeFigureOut">
              <a:rPr lang="en-US" smtClean="0"/>
              <a:t>3/3/24</a:t>
            </a:fld>
            <a:endParaRPr lang="en-US"/>
          </a:p>
        </p:txBody>
      </p:sp>
      <p:sp>
        <p:nvSpPr>
          <p:cNvPr id="5" name="Footer Placeholder 4">
            <a:extLst>
              <a:ext uri="{FF2B5EF4-FFF2-40B4-BE49-F238E27FC236}">
                <a16:creationId xmlns:a16="http://schemas.microsoft.com/office/drawing/2014/main" id="{72DEE86C-A6B7-D138-B224-BAB6645D5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6CF83-3DB0-ED14-A933-7F1BF334DD60}"/>
              </a:ext>
            </a:extLst>
          </p:cNvPr>
          <p:cNvSpPr>
            <a:spLocks noGrp="1"/>
          </p:cNvSpPr>
          <p:nvPr>
            <p:ph type="sldNum" sz="quarter" idx="12"/>
          </p:nvPr>
        </p:nvSpPr>
        <p:spPr/>
        <p:txBody>
          <a:bodyPr/>
          <a:lstStyle/>
          <a:p>
            <a:fld id="{06D24C0A-1274-8443-8D61-E00195C972A1}" type="slidenum">
              <a:rPr lang="en-US" smtClean="0"/>
              <a:t>‹#›</a:t>
            </a:fld>
            <a:endParaRPr lang="en-US"/>
          </a:p>
        </p:txBody>
      </p:sp>
    </p:spTree>
    <p:extLst>
      <p:ext uri="{BB962C8B-B14F-4D97-AF65-F5344CB8AC3E}">
        <p14:creationId xmlns:p14="http://schemas.microsoft.com/office/powerpoint/2010/main" val="2362848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ACB5F-2673-363F-C379-31F812F30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B830D9-FB09-30ED-1F3C-445FAF3F51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233C5-AF80-4E51-4843-48BA12B9F1CD}"/>
              </a:ext>
            </a:extLst>
          </p:cNvPr>
          <p:cNvSpPr>
            <a:spLocks noGrp="1"/>
          </p:cNvSpPr>
          <p:nvPr>
            <p:ph type="dt" sz="half" idx="10"/>
          </p:nvPr>
        </p:nvSpPr>
        <p:spPr/>
        <p:txBody>
          <a:bodyPr/>
          <a:lstStyle/>
          <a:p>
            <a:fld id="{110AF25F-0CCE-F042-A852-D5DA7F12BFFD}" type="datetimeFigureOut">
              <a:rPr lang="en-US" smtClean="0"/>
              <a:t>3/3/24</a:t>
            </a:fld>
            <a:endParaRPr lang="en-US"/>
          </a:p>
        </p:txBody>
      </p:sp>
      <p:sp>
        <p:nvSpPr>
          <p:cNvPr id="5" name="Footer Placeholder 4">
            <a:extLst>
              <a:ext uri="{FF2B5EF4-FFF2-40B4-BE49-F238E27FC236}">
                <a16:creationId xmlns:a16="http://schemas.microsoft.com/office/drawing/2014/main" id="{FAC0FC58-7CDB-CB61-7AB0-379E6D611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EE44D-7BD0-BD08-2968-C96AEF825F76}"/>
              </a:ext>
            </a:extLst>
          </p:cNvPr>
          <p:cNvSpPr>
            <a:spLocks noGrp="1"/>
          </p:cNvSpPr>
          <p:nvPr>
            <p:ph type="sldNum" sz="quarter" idx="12"/>
          </p:nvPr>
        </p:nvSpPr>
        <p:spPr/>
        <p:txBody>
          <a:bodyPr/>
          <a:lstStyle/>
          <a:p>
            <a:fld id="{06D24C0A-1274-8443-8D61-E00195C972A1}" type="slidenum">
              <a:rPr lang="en-US" smtClean="0"/>
              <a:t>‹#›</a:t>
            </a:fld>
            <a:endParaRPr lang="en-US"/>
          </a:p>
        </p:txBody>
      </p:sp>
    </p:spTree>
    <p:extLst>
      <p:ext uri="{BB962C8B-B14F-4D97-AF65-F5344CB8AC3E}">
        <p14:creationId xmlns:p14="http://schemas.microsoft.com/office/powerpoint/2010/main" val="1505032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97CDB-D69B-9A61-E95B-07232A6E98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B3451A-0502-E21F-243B-E153480DC4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CA4EF7-4DFE-64C9-5799-9039B11FBEA5}"/>
              </a:ext>
            </a:extLst>
          </p:cNvPr>
          <p:cNvSpPr>
            <a:spLocks noGrp="1"/>
          </p:cNvSpPr>
          <p:nvPr>
            <p:ph type="dt" sz="half" idx="10"/>
          </p:nvPr>
        </p:nvSpPr>
        <p:spPr/>
        <p:txBody>
          <a:bodyPr/>
          <a:lstStyle/>
          <a:p>
            <a:fld id="{110AF25F-0CCE-F042-A852-D5DA7F12BFFD}" type="datetimeFigureOut">
              <a:rPr lang="en-US" smtClean="0"/>
              <a:t>3/3/24</a:t>
            </a:fld>
            <a:endParaRPr lang="en-US"/>
          </a:p>
        </p:txBody>
      </p:sp>
      <p:sp>
        <p:nvSpPr>
          <p:cNvPr id="5" name="Footer Placeholder 4">
            <a:extLst>
              <a:ext uri="{FF2B5EF4-FFF2-40B4-BE49-F238E27FC236}">
                <a16:creationId xmlns:a16="http://schemas.microsoft.com/office/drawing/2014/main" id="{44C0CFFD-4969-36FC-3645-D97E08A847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72B126-F30E-B4F0-1BCA-7E04D58719ED}"/>
              </a:ext>
            </a:extLst>
          </p:cNvPr>
          <p:cNvSpPr>
            <a:spLocks noGrp="1"/>
          </p:cNvSpPr>
          <p:nvPr>
            <p:ph type="sldNum" sz="quarter" idx="12"/>
          </p:nvPr>
        </p:nvSpPr>
        <p:spPr/>
        <p:txBody>
          <a:bodyPr/>
          <a:lstStyle/>
          <a:p>
            <a:fld id="{06D24C0A-1274-8443-8D61-E00195C972A1}" type="slidenum">
              <a:rPr lang="en-US" smtClean="0"/>
              <a:t>‹#›</a:t>
            </a:fld>
            <a:endParaRPr lang="en-US"/>
          </a:p>
        </p:txBody>
      </p:sp>
    </p:spTree>
    <p:extLst>
      <p:ext uri="{BB962C8B-B14F-4D97-AF65-F5344CB8AC3E}">
        <p14:creationId xmlns:p14="http://schemas.microsoft.com/office/powerpoint/2010/main" val="417705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F50C3-1F77-789F-148C-8B08D3D5FD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F162B-D504-C8E1-EEF5-D1B151FD2A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EBE9A3-FCC1-E9BA-723D-5F9C8FC2D3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F5EC0A-B484-9BDB-1365-B58F7951C3ED}"/>
              </a:ext>
            </a:extLst>
          </p:cNvPr>
          <p:cNvSpPr>
            <a:spLocks noGrp="1"/>
          </p:cNvSpPr>
          <p:nvPr>
            <p:ph type="dt" sz="half" idx="10"/>
          </p:nvPr>
        </p:nvSpPr>
        <p:spPr/>
        <p:txBody>
          <a:bodyPr/>
          <a:lstStyle/>
          <a:p>
            <a:fld id="{110AF25F-0CCE-F042-A852-D5DA7F12BFFD}" type="datetimeFigureOut">
              <a:rPr lang="en-US" smtClean="0"/>
              <a:t>3/3/24</a:t>
            </a:fld>
            <a:endParaRPr lang="en-US"/>
          </a:p>
        </p:txBody>
      </p:sp>
      <p:sp>
        <p:nvSpPr>
          <p:cNvPr id="6" name="Footer Placeholder 5">
            <a:extLst>
              <a:ext uri="{FF2B5EF4-FFF2-40B4-BE49-F238E27FC236}">
                <a16:creationId xmlns:a16="http://schemas.microsoft.com/office/drawing/2014/main" id="{8070F314-8A0F-69DD-9210-1FC250F6A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F1C902-ABC8-02A8-F404-F9C02962B207}"/>
              </a:ext>
            </a:extLst>
          </p:cNvPr>
          <p:cNvSpPr>
            <a:spLocks noGrp="1"/>
          </p:cNvSpPr>
          <p:nvPr>
            <p:ph type="sldNum" sz="quarter" idx="12"/>
          </p:nvPr>
        </p:nvSpPr>
        <p:spPr/>
        <p:txBody>
          <a:bodyPr/>
          <a:lstStyle/>
          <a:p>
            <a:fld id="{06D24C0A-1274-8443-8D61-E00195C972A1}" type="slidenum">
              <a:rPr lang="en-US" smtClean="0"/>
              <a:t>‹#›</a:t>
            </a:fld>
            <a:endParaRPr lang="en-US"/>
          </a:p>
        </p:txBody>
      </p:sp>
    </p:spTree>
    <p:extLst>
      <p:ext uri="{BB962C8B-B14F-4D97-AF65-F5344CB8AC3E}">
        <p14:creationId xmlns:p14="http://schemas.microsoft.com/office/powerpoint/2010/main" val="3334072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4592-F85E-0A6E-2CDA-7D203BC951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68BA4D-67CD-9E7D-E902-3BFEF61A50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E4BD24-47D7-523E-D954-A6F72B2BCC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9F5E4A-8DF4-AB35-1D6A-9F465A2E42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D9ABBC-C5BD-31B0-0BC7-2657730F7B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9FA4CC-0679-C1B4-3FE6-518A7DD796CB}"/>
              </a:ext>
            </a:extLst>
          </p:cNvPr>
          <p:cNvSpPr>
            <a:spLocks noGrp="1"/>
          </p:cNvSpPr>
          <p:nvPr>
            <p:ph type="dt" sz="half" idx="10"/>
          </p:nvPr>
        </p:nvSpPr>
        <p:spPr/>
        <p:txBody>
          <a:bodyPr/>
          <a:lstStyle/>
          <a:p>
            <a:fld id="{110AF25F-0CCE-F042-A852-D5DA7F12BFFD}" type="datetimeFigureOut">
              <a:rPr lang="en-US" smtClean="0"/>
              <a:t>3/3/24</a:t>
            </a:fld>
            <a:endParaRPr lang="en-US"/>
          </a:p>
        </p:txBody>
      </p:sp>
      <p:sp>
        <p:nvSpPr>
          <p:cNvPr id="8" name="Footer Placeholder 7">
            <a:extLst>
              <a:ext uri="{FF2B5EF4-FFF2-40B4-BE49-F238E27FC236}">
                <a16:creationId xmlns:a16="http://schemas.microsoft.com/office/drawing/2014/main" id="{4AF7202C-DB04-70FC-53AF-5516FD590F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D5E824-2707-96C3-B3AC-FF98E65BC920}"/>
              </a:ext>
            </a:extLst>
          </p:cNvPr>
          <p:cNvSpPr>
            <a:spLocks noGrp="1"/>
          </p:cNvSpPr>
          <p:nvPr>
            <p:ph type="sldNum" sz="quarter" idx="12"/>
          </p:nvPr>
        </p:nvSpPr>
        <p:spPr/>
        <p:txBody>
          <a:bodyPr/>
          <a:lstStyle/>
          <a:p>
            <a:fld id="{06D24C0A-1274-8443-8D61-E00195C972A1}" type="slidenum">
              <a:rPr lang="en-US" smtClean="0"/>
              <a:t>‹#›</a:t>
            </a:fld>
            <a:endParaRPr lang="en-US"/>
          </a:p>
        </p:txBody>
      </p:sp>
    </p:spTree>
    <p:extLst>
      <p:ext uri="{BB962C8B-B14F-4D97-AF65-F5344CB8AC3E}">
        <p14:creationId xmlns:p14="http://schemas.microsoft.com/office/powerpoint/2010/main" val="71766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F85B5-F9AE-91DA-D43D-20077E7EC3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D63E39-69A7-D0A4-7109-74FD02CBFB1C}"/>
              </a:ext>
            </a:extLst>
          </p:cNvPr>
          <p:cNvSpPr>
            <a:spLocks noGrp="1"/>
          </p:cNvSpPr>
          <p:nvPr>
            <p:ph type="dt" sz="half" idx="10"/>
          </p:nvPr>
        </p:nvSpPr>
        <p:spPr/>
        <p:txBody>
          <a:bodyPr/>
          <a:lstStyle/>
          <a:p>
            <a:fld id="{110AF25F-0CCE-F042-A852-D5DA7F12BFFD}" type="datetimeFigureOut">
              <a:rPr lang="en-US" smtClean="0"/>
              <a:t>3/3/24</a:t>
            </a:fld>
            <a:endParaRPr lang="en-US"/>
          </a:p>
        </p:txBody>
      </p:sp>
      <p:sp>
        <p:nvSpPr>
          <p:cNvPr id="4" name="Footer Placeholder 3">
            <a:extLst>
              <a:ext uri="{FF2B5EF4-FFF2-40B4-BE49-F238E27FC236}">
                <a16:creationId xmlns:a16="http://schemas.microsoft.com/office/drawing/2014/main" id="{94C8EB02-C29F-EFB9-5504-6CBCF0561C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8F3B4F-042F-48E7-4868-4826133FAB2E}"/>
              </a:ext>
            </a:extLst>
          </p:cNvPr>
          <p:cNvSpPr>
            <a:spLocks noGrp="1"/>
          </p:cNvSpPr>
          <p:nvPr>
            <p:ph type="sldNum" sz="quarter" idx="12"/>
          </p:nvPr>
        </p:nvSpPr>
        <p:spPr/>
        <p:txBody>
          <a:bodyPr/>
          <a:lstStyle/>
          <a:p>
            <a:fld id="{06D24C0A-1274-8443-8D61-E00195C972A1}" type="slidenum">
              <a:rPr lang="en-US" smtClean="0"/>
              <a:t>‹#›</a:t>
            </a:fld>
            <a:endParaRPr lang="en-US"/>
          </a:p>
        </p:txBody>
      </p:sp>
    </p:spTree>
    <p:extLst>
      <p:ext uri="{BB962C8B-B14F-4D97-AF65-F5344CB8AC3E}">
        <p14:creationId xmlns:p14="http://schemas.microsoft.com/office/powerpoint/2010/main" val="3265104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238835-5E8E-6D75-ADF9-F132946849A3}"/>
              </a:ext>
            </a:extLst>
          </p:cNvPr>
          <p:cNvSpPr>
            <a:spLocks noGrp="1"/>
          </p:cNvSpPr>
          <p:nvPr>
            <p:ph type="dt" sz="half" idx="10"/>
          </p:nvPr>
        </p:nvSpPr>
        <p:spPr/>
        <p:txBody>
          <a:bodyPr/>
          <a:lstStyle/>
          <a:p>
            <a:fld id="{110AF25F-0CCE-F042-A852-D5DA7F12BFFD}" type="datetimeFigureOut">
              <a:rPr lang="en-US" smtClean="0"/>
              <a:t>3/3/24</a:t>
            </a:fld>
            <a:endParaRPr lang="en-US"/>
          </a:p>
        </p:txBody>
      </p:sp>
      <p:sp>
        <p:nvSpPr>
          <p:cNvPr id="3" name="Footer Placeholder 2">
            <a:extLst>
              <a:ext uri="{FF2B5EF4-FFF2-40B4-BE49-F238E27FC236}">
                <a16:creationId xmlns:a16="http://schemas.microsoft.com/office/drawing/2014/main" id="{C244A7E0-FC7E-9521-B8DF-BD7BDDF13F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8FCD5A-8762-4851-2DC8-A2EDF2ADEBD6}"/>
              </a:ext>
            </a:extLst>
          </p:cNvPr>
          <p:cNvSpPr>
            <a:spLocks noGrp="1"/>
          </p:cNvSpPr>
          <p:nvPr>
            <p:ph type="sldNum" sz="quarter" idx="12"/>
          </p:nvPr>
        </p:nvSpPr>
        <p:spPr/>
        <p:txBody>
          <a:bodyPr/>
          <a:lstStyle/>
          <a:p>
            <a:fld id="{06D24C0A-1274-8443-8D61-E00195C972A1}" type="slidenum">
              <a:rPr lang="en-US" smtClean="0"/>
              <a:t>‹#›</a:t>
            </a:fld>
            <a:endParaRPr lang="en-US"/>
          </a:p>
        </p:txBody>
      </p:sp>
    </p:spTree>
    <p:extLst>
      <p:ext uri="{BB962C8B-B14F-4D97-AF65-F5344CB8AC3E}">
        <p14:creationId xmlns:p14="http://schemas.microsoft.com/office/powerpoint/2010/main" val="1733446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FA2FE-73B8-C00B-BE83-9F528CC3C7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94E36FF-BE1C-78F2-668B-A4DF8A9F65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302337-58CB-A78A-8F41-E23459BB9A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D6D75-CBC6-4C2A-56AE-C6968C06FA42}"/>
              </a:ext>
            </a:extLst>
          </p:cNvPr>
          <p:cNvSpPr>
            <a:spLocks noGrp="1"/>
          </p:cNvSpPr>
          <p:nvPr>
            <p:ph type="dt" sz="half" idx="10"/>
          </p:nvPr>
        </p:nvSpPr>
        <p:spPr/>
        <p:txBody>
          <a:bodyPr/>
          <a:lstStyle/>
          <a:p>
            <a:fld id="{110AF25F-0CCE-F042-A852-D5DA7F12BFFD}" type="datetimeFigureOut">
              <a:rPr lang="en-US" smtClean="0"/>
              <a:t>3/3/24</a:t>
            </a:fld>
            <a:endParaRPr lang="en-US"/>
          </a:p>
        </p:txBody>
      </p:sp>
      <p:sp>
        <p:nvSpPr>
          <p:cNvPr id="6" name="Footer Placeholder 5">
            <a:extLst>
              <a:ext uri="{FF2B5EF4-FFF2-40B4-BE49-F238E27FC236}">
                <a16:creationId xmlns:a16="http://schemas.microsoft.com/office/drawing/2014/main" id="{FAF69B17-8656-9643-7AB1-3D46BCBA5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FC8609-43D8-0011-7DCF-A1EDB27557AE}"/>
              </a:ext>
            </a:extLst>
          </p:cNvPr>
          <p:cNvSpPr>
            <a:spLocks noGrp="1"/>
          </p:cNvSpPr>
          <p:nvPr>
            <p:ph type="sldNum" sz="quarter" idx="12"/>
          </p:nvPr>
        </p:nvSpPr>
        <p:spPr/>
        <p:txBody>
          <a:bodyPr/>
          <a:lstStyle/>
          <a:p>
            <a:fld id="{06D24C0A-1274-8443-8D61-E00195C972A1}" type="slidenum">
              <a:rPr lang="en-US" smtClean="0"/>
              <a:t>‹#›</a:t>
            </a:fld>
            <a:endParaRPr lang="en-US"/>
          </a:p>
        </p:txBody>
      </p:sp>
    </p:spTree>
    <p:extLst>
      <p:ext uri="{BB962C8B-B14F-4D97-AF65-F5344CB8AC3E}">
        <p14:creationId xmlns:p14="http://schemas.microsoft.com/office/powerpoint/2010/main" val="310841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5D821-47EB-9629-6A10-07FA909E40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DAEEFB-A3F3-F5D0-B4FF-FDA04AB7B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0E373C-B039-6E41-1CBB-0DFE92A07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2A431-69BE-846F-824A-6DB648DF0DA0}"/>
              </a:ext>
            </a:extLst>
          </p:cNvPr>
          <p:cNvSpPr>
            <a:spLocks noGrp="1"/>
          </p:cNvSpPr>
          <p:nvPr>
            <p:ph type="dt" sz="half" idx="10"/>
          </p:nvPr>
        </p:nvSpPr>
        <p:spPr/>
        <p:txBody>
          <a:bodyPr/>
          <a:lstStyle/>
          <a:p>
            <a:fld id="{110AF25F-0CCE-F042-A852-D5DA7F12BFFD}" type="datetimeFigureOut">
              <a:rPr lang="en-US" smtClean="0"/>
              <a:t>3/3/24</a:t>
            </a:fld>
            <a:endParaRPr lang="en-US"/>
          </a:p>
        </p:txBody>
      </p:sp>
      <p:sp>
        <p:nvSpPr>
          <p:cNvPr id="6" name="Footer Placeholder 5">
            <a:extLst>
              <a:ext uri="{FF2B5EF4-FFF2-40B4-BE49-F238E27FC236}">
                <a16:creationId xmlns:a16="http://schemas.microsoft.com/office/drawing/2014/main" id="{58F7E0E4-62A4-41EC-DF53-75256E311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7A95AE-3FE3-8E17-F2C3-6D34D9C2CBE0}"/>
              </a:ext>
            </a:extLst>
          </p:cNvPr>
          <p:cNvSpPr>
            <a:spLocks noGrp="1"/>
          </p:cNvSpPr>
          <p:nvPr>
            <p:ph type="sldNum" sz="quarter" idx="12"/>
          </p:nvPr>
        </p:nvSpPr>
        <p:spPr/>
        <p:txBody>
          <a:bodyPr/>
          <a:lstStyle/>
          <a:p>
            <a:fld id="{06D24C0A-1274-8443-8D61-E00195C972A1}" type="slidenum">
              <a:rPr lang="en-US" smtClean="0"/>
              <a:t>‹#›</a:t>
            </a:fld>
            <a:endParaRPr lang="en-US"/>
          </a:p>
        </p:txBody>
      </p:sp>
    </p:spTree>
    <p:extLst>
      <p:ext uri="{BB962C8B-B14F-4D97-AF65-F5344CB8AC3E}">
        <p14:creationId xmlns:p14="http://schemas.microsoft.com/office/powerpoint/2010/main" val="155751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CDD9B7-6E97-7550-1AAE-3F498C16D8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313E03-6A4F-6614-C9E5-48EAD8DDC0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B53DD-19DD-6355-0394-F38A41B883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0AF25F-0CCE-F042-A852-D5DA7F12BFFD}" type="datetimeFigureOut">
              <a:rPr lang="en-US" smtClean="0"/>
              <a:t>3/3/24</a:t>
            </a:fld>
            <a:endParaRPr lang="en-US"/>
          </a:p>
        </p:txBody>
      </p:sp>
      <p:sp>
        <p:nvSpPr>
          <p:cNvPr id="5" name="Footer Placeholder 4">
            <a:extLst>
              <a:ext uri="{FF2B5EF4-FFF2-40B4-BE49-F238E27FC236}">
                <a16:creationId xmlns:a16="http://schemas.microsoft.com/office/drawing/2014/main" id="{21B7DCC8-178B-ABC5-509F-89B5EF5A9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1312BC0-A1E6-0E53-5212-F086A7CEB4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D24C0A-1274-8443-8D61-E00195C972A1}" type="slidenum">
              <a:rPr lang="en-US" smtClean="0"/>
              <a:t>‹#›</a:t>
            </a:fld>
            <a:endParaRPr lang="en-US"/>
          </a:p>
        </p:txBody>
      </p:sp>
    </p:spTree>
    <p:extLst>
      <p:ext uri="{BB962C8B-B14F-4D97-AF65-F5344CB8AC3E}">
        <p14:creationId xmlns:p14="http://schemas.microsoft.com/office/powerpoint/2010/main" val="2992431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owl.excelsior.edu/research/research-process/" TargetMode="External"/><Relationship Id="rId5" Type="http://schemas.openxmlformats.org/officeDocument/2006/relationships/image" Target="../media/image3.png"/><Relationship Id="rId10" Type="http://schemas.openxmlformats.org/officeDocument/2006/relationships/image" Target="../media/image8.jp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A black board with white text and green text&#10;&#10;Description automatically generated">
            <a:extLst>
              <a:ext uri="{FF2B5EF4-FFF2-40B4-BE49-F238E27FC236}">
                <a16:creationId xmlns:a16="http://schemas.microsoft.com/office/drawing/2014/main" id="{31D4AABD-47FB-F128-483C-CCBE9B32A615}"/>
              </a:ext>
            </a:extLst>
          </p:cNvPr>
          <p:cNvPicPr>
            <a:picLocks noChangeAspect="1"/>
          </p:cNvPicPr>
          <p:nvPr/>
        </p:nvPicPr>
        <p:blipFill>
          <a:blip r:embed="rId3"/>
          <a:stretch>
            <a:fillRect/>
          </a:stretch>
        </p:blipFill>
        <p:spPr>
          <a:xfrm>
            <a:off x="7661611" y="3177342"/>
            <a:ext cx="4538357" cy="3694227"/>
          </a:xfrm>
          <a:prstGeom prst="rect">
            <a:avLst/>
          </a:prstGeom>
        </p:spPr>
      </p:pic>
      <p:pic>
        <p:nvPicPr>
          <p:cNvPr id="1026" name="Picture 2" descr="Carnegie Mellon University's Heinz College - Public Policy ...">
            <a:extLst>
              <a:ext uri="{FF2B5EF4-FFF2-40B4-BE49-F238E27FC236}">
                <a16:creationId xmlns:a16="http://schemas.microsoft.com/office/drawing/2014/main" id="{A29D134C-3C3C-57E5-FA15-32585FF1EB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3182382" cy="1111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1BA1AA6-F2EA-3CBB-8187-C4EEC4887A3F}"/>
              </a:ext>
            </a:extLst>
          </p:cNvPr>
          <p:cNvSpPr txBox="1"/>
          <p:nvPr/>
        </p:nvSpPr>
        <p:spPr>
          <a:xfrm>
            <a:off x="3182382" y="55007"/>
            <a:ext cx="5827236" cy="1200329"/>
          </a:xfrm>
          <a:prstGeom prst="rect">
            <a:avLst/>
          </a:prstGeom>
          <a:noFill/>
        </p:spPr>
        <p:txBody>
          <a:bodyPr wrap="none" rtlCol="0">
            <a:spAutoFit/>
          </a:bodyPr>
          <a:lstStyle/>
          <a:p>
            <a:pPr algn="ctr"/>
            <a:r>
              <a:rPr lang="en-US" b="1" dirty="0"/>
              <a:t>Data Visualization:</a:t>
            </a:r>
          </a:p>
          <a:p>
            <a:pPr algn="ctr"/>
            <a:r>
              <a:rPr lang="en-US" b="1" dirty="0"/>
              <a:t>Difference between AI generated and Human research</a:t>
            </a:r>
            <a:endParaRPr lang="en-US" dirty="0"/>
          </a:p>
          <a:p>
            <a:pPr algn="ctr"/>
            <a:r>
              <a:rPr lang="en-US" dirty="0"/>
              <a:t>Lawrence William Hua</a:t>
            </a:r>
          </a:p>
          <a:p>
            <a:pPr algn="ctr"/>
            <a:r>
              <a:rPr lang="en-US" dirty="0"/>
              <a:t>Advisor:  Professor </a:t>
            </a:r>
            <a:r>
              <a:rPr lang="en-US" dirty="0" err="1"/>
              <a:t>Labash</a:t>
            </a:r>
            <a:endParaRPr lang="en-US" dirty="0"/>
          </a:p>
        </p:txBody>
      </p:sp>
      <p:grpSp>
        <p:nvGrpSpPr>
          <p:cNvPr id="7" name="Group 6">
            <a:extLst>
              <a:ext uri="{FF2B5EF4-FFF2-40B4-BE49-F238E27FC236}">
                <a16:creationId xmlns:a16="http://schemas.microsoft.com/office/drawing/2014/main" id="{E5D4C43A-9DF3-619B-1505-2AE350416EB6}"/>
              </a:ext>
            </a:extLst>
          </p:cNvPr>
          <p:cNvGrpSpPr/>
          <p:nvPr/>
        </p:nvGrpSpPr>
        <p:grpSpPr>
          <a:xfrm>
            <a:off x="10274300" y="0"/>
            <a:ext cx="1932782" cy="1109478"/>
            <a:chOff x="10910094" y="0"/>
            <a:chExt cx="1296988" cy="1192306"/>
          </a:xfrm>
        </p:grpSpPr>
        <p:pic>
          <p:nvPicPr>
            <p:cNvPr id="1028" name="Picture 4" descr="Stanford Logos - Identity Guide">
              <a:extLst>
                <a:ext uri="{FF2B5EF4-FFF2-40B4-BE49-F238E27FC236}">
                  <a16:creationId xmlns:a16="http://schemas.microsoft.com/office/drawing/2014/main" id="{9F08DDFE-2994-3C91-EAC7-E32D141091B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3506" y="0"/>
              <a:ext cx="633412" cy="59615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niversity of Illinois to use single logo - The Champaign Room">
              <a:extLst>
                <a:ext uri="{FF2B5EF4-FFF2-40B4-BE49-F238E27FC236}">
                  <a16:creationId xmlns:a16="http://schemas.microsoft.com/office/drawing/2014/main" id="{4A63CF6E-D46C-C818-0945-CED00C456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10094" y="596153"/>
              <a:ext cx="663576" cy="59615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028E9A7-3F70-65C9-6FAD-05A4F22F0B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73670" y="596153"/>
              <a:ext cx="633412" cy="59615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46E056BD-9902-C5D2-DBDA-D9D6FC43E89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25176" y="0"/>
              <a:ext cx="633412" cy="596153"/>
            </a:xfrm>
            <a:prstGeom prst="rect">
              <a:avLst/>
            </a:prstGeom>
            <a:noFill/>
            <a:extLst>
              <a:ext uri="{909E8E84-426E-40DD-AFC4-6F175D3DCCD1}">
                <a14:hiddenFill xmlns:a14="http://schemas.microsoft.com/office/drawing/2010/main">
                  <a:solidFill>
                    <a:srgbClr val="FFFFFF"/>
                  </a:solidFill>
                </a14:hiddenFill>
              </a:ext>
            </a:extLst>
          </p:spPr>
        </p:pic>
      </p:grpSp>
      <p:pic>
        <p:nvPicPr>
          <p:cNvPr id="1036" name="Picture 12" descr="ChatGPT - Wikipedia">
            <a:extLst>
              <a:ext uri="{FF2B5EF4-FFF2-40B4-BE49-F238E27FC236}">
                <a16:creationId xmlns:a16="http://schemas.microsoft.com/office/drawing/2014/main" id="{A5A897C9-A41A-03B7-4BA7-9CC01218E58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77850" y="-1805"/>
            <a:ext cx="1041400" cy="11115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EF7EAC0-2C46-7B09-80EE-294818C21D4A}"/>
              </a:ext>
            </a:extLst>
          </p:cNvPr>
          <p:cNvSpPr txBox="1"/>
          <p:nvPr/>
        </p:nvSpPr>
        <p:spPr>
          <a:xfrm>
            <a:off x="3167299" y="1255336"/>
            <a:ext cx="9024701" cy="369332"/>
          </a:xfrm>
          <a:prstGeom prst="rect">
            <a:avLst/>
          </a:prstGeom>
          <a:solidFill>
            <a:schemeClr val="bg2">
              <a:lumMod val="90000"/>
            </a:schemeClr>
          </a:solidFill>
        </p:spPr>
        <p:txBody>
          <a:bodyPr wrap="square" rtlCol="0">
            <a:spAutoFit/>
          </a:bodyPr>
          <a:lstStyle/>
          <a:p>
            <a:pPr algn="ctr"/>
            <a:r>
              <a:rPr lang="en-US" b="1" dirty="0"/>
              <a:t>Data Visualization</a:t>
            </a:r>
          </a:p>
        </p:txBody>
      </p:sp>
      <p:sp>
        <p:nvSpPr>
          <p:cNvPr id="9" name="TextBox 8">
            <a:extLst>
              <a:ext uri="{FF2B5EF4-FFF2-40B4-BE49-F238E27FC236}">
                <a16:creationId xmlns:a16="http://schemas.microsoft.com/office/drawing/2014/main" id="{2C804EF4-EBD7-68D1-4E4C-4DCC60E607BB}"/>
              </a:ext>
            </a:extLst>
          </p:cNvPr>
          <p:cNvSpPr txBox="1"/>
          <p:nvPr/>
        </p:nvSpPr>
        <p:spPr>
          <a:xfrm>
            <a:off x="-1" y="1256206"/>
            <a:ext cx="2914149" cy="369332"/>
          </a:xfrm>
          <a:prstGeom prst="rect">
            <a:avLst/>
          </a:prstGeom>
          <a:solidFill>
            <a:schemeClr val="bg2">
              <a:lumMod val="90000"/>
            </a:schemeClr>
          </a:solidFill>
        </p:spPr>
        <p:txBody>
          <a:bodyPr wrap="square" rtlCol="0">
            <a:spAutoFit/>
          </a:bodyPr>
          <a:lstStyle/>
          <a:p>
            <a:pPr algn="ctr"/>
            <a:r>
              <a:rPr lang="en-US" b="1" dirty="0"/>
              <a:t>Background</a:t>
            </a:r>
          </a:p>
        </p:txBody>
      </p:sp>
      <p:sp>
        <p:nvSpPr>
          <p:cNvPr id="10" name="TextBox 9">
            <a:extLst>
              <a:ext uri="{FF2B5EF4-FFF2-40B4-BE49-F238E27FC236}">
                <a16:creationId xmlns:a16="http://schemas.microsoft.com/office/drawing/2014/main" id="{7C4E88EC-0A48-089D-1391-D47A860FB2B0}"/>
              </a:ext>
            </a:extLst>
          </p:cNvPr>
          <p:cNvSpPr txBox="1"/>
          <p:nvPr/>
        </p:nvSpPr>
        <p:spPr>
          <a:xfrm>
            <a:off x="0" y="2731756"/>
            <a:ext cx="2914148" cy="369332"/>
          </a:xfrm>
          <a:prstGeom prst="rect">
            <a:avLst/>
          </a:prstGeom>
          <a:solidFill>
            <a:schemeClr val="bg2">
              <a:lumMod val="90000"/>
            </a:schemeClr>
          </a:solidFill>
        </p:spPr>
        <p:txBody>
          <a:bodyPr wrap="square" rtlCol="0">
            <a:spAutoFit/>
          </a:bodyPr>
          <a:lstStyle/>
          <a:p>
            <a:pPr algn="ctr"/>
            <a:r>
              <a:rPr lang="en-US" b="1" dirty="0"/>
              <a:t>Project Scope</a:t>
            </a:r>
          </a:p>
        </p:txBody>
      </p:sp>
      <p:sp>
        <p:nvSpPr>
          <p:cNvPr id="11" name="TextBox 10">
            <a:extLst>
              <a:ext uri="{FF2B5EF4-FFF2-40B4-BE49-F238E27FC236}">
                <a16:creationId xmlns:a16="http://schemas.microsoft.com/office/drawing/2014/main" id="{AA7587EC-0D5D-A647-6C43-170ADFAAAB8D}"/>
              </a:ext>
            </a:extLst>
          </p:cNvPr>
          <p:cNvSpPr txBox="1"/>
          <p:nvPr/>
        </p:nvSpPr>
        <p:spPr>
          <a:xfrm>
            <a:off x="-10295" y="4706679"/>
            <a:ext cx="2914148" cy="369332"/>
          </a:xfrm>
          <a:prstGeom prst="rect">
            <a:avLst/>
          </a:prstGeom>
          <a:solidFill>
            <a:schemeClr val="bg2">
              <a:lumMod val="90000"/>
            </a:schemeClr>
          </a:solidFill>
        </p:spPr>
        <p:txBody>
          <a:bodyPr wrap="square" rtlCol="0">
            <a:spAutoFit/>
          </a:bodyPr>
          <a:lstStyle/>
          <a:p>
            <a:pPr algn="ctr"/>
            <a:r>
              <a:rPr lang="en-US" b="1" dirty="0"/>
              <a:t>Conclusion</a:t>
            </a:r>
          </a:p>
        </p:txBody>
      </p:sp>
      <p:sp>
        <p:nvSpPr>
          <p:cNvPr id="13" name="TextBox 12">
            <a:extLst>
              <a:ext uri="{FF2B5EF4-FFF2-40B4-BE49-F238E27FC236}">
                <a16:creationId xmlns:a16="http://schemas.microsoft.com/office/drawing/2014/main" id="{3A31C330-D1D7-C507-66F0-0CF087116255}"/>
              </a:ext>
            </a:extLst>
          </p:cNvPr>
          <p:cNvSpPr txBox="1"/>
          <p:nvPr/>
        </p:nvSpPr>
        <p:spPr>
          <a:xfrm>
            <a:off x="-10295" y="3054921"/>
            <a:ext cx="2914148" cy="1107996"/>
          </a:xfrm>
          <a:prstGeom prst="rect">
            <a:avLst/>
          </a:prstGeom>
          <a:noFill/>
        </p:spPr>
        <p:txBody>
          <a:bodyPr wrap="square" rtlCol="0">
            <a:spAutoFit/>
          </a:bodyPr>
          <a:lstStyle/>
          <a:p>
            <a:r>
              <a:rPr lang="en-US" sz="1100" dirty="0"/>
              <a:t>The scope of this project is to facilitate a simplistic understanding between the generated </a:t>
            </a:r>
            <a:r>
              <a:rPr lang="en-US" sz="1100" dirty="0" err="1"/>
              <a:t>ChatGPT</a:t>
            </a:r>
            <a:r>
              <a:rPr lang="en-US" sz="1100" dirty="0"/>
              <a:t> 3.5 content and the true researched facts.  </a:t>
            </a:r>
            <a:r>
              <a:rPr lang="en-US" sz="1100" dirty="0" err="1"/>
              <a:t>ChatGPT’s</a:t>
            </a:r>
            <a:r>
              <a:rPr lang="en-US" sz="1100" dirty="0"/>
              <a:t> scope is limited to events prior to 2022 and the user’s prompts; while the user is not limited at all.</a:t>
            </a:r>
          </a:p>
        </p:txBody>
      </p:sp>
      <p:sp>
        <p:nvSpPr>
          <p:cNvPr id="14" name="TextBox 13">
            <a:extLst>
              <a:ext uri="{FF2B5EF4-FFF2-40B4-BE49-F238E27FC236}">
                <a16:creationId xmlns:a16="http://schemas.microsoft.com/office/drawing/2014/main" id="{529D371D-92A4-193B-6CA5-17F2FB2F044A}"/>
              </a:ext>
            </a:extLst>
          </p:cNvPr>
          <p:cNvSpPr txBox="1"/>
          <p:nvPr/>
        </p:nvSpPr>
        <p:spPr>
          <a:xfrm>
            <a:off x="-20589" y="5073060"/>
            <a:ext cx="2914148" cy="1954381"/>
          </a:xfrm>
          <a:prstGeom prst="rect">
            <a:avLst/>
          </a:prstGeom>
          <a:noFill/>
        </p:spPr>
        <p:txBody>
          <a:bodyPr wrap="square" rtlCol="0">
            <a:spAutoFit/>
          </a:bodyPr>
          <a:lstStyle/>
          <a:p>
            <a:r>
              <a:rPr lang="en-US" sz="1100" dirty="0"/>
              <a:t>The content generated by </a:t>
            </a:r>
            <a:r>
              <a:rPr lang="en-US" sz="1100" dirty="0" err="1"/>
              <a:t>ChatGPT</a:t>
            </a:r>
            <a:r>
              <a:rPr lang="en-US" sz="1100" dirty="0"/>
              <a:t> provides a general idea but not entirely accurate information. </a:t>
            </a:r>
          </a:p>
          <a:p>
            <a:r>
              <a:rPr lang="en-US" sz="1100" dirty="0"/>
              <a:t>Recommendation:</a:t>
            </a:r>
          </a:p>
          <a:p>
            <a:pPr marL="228600" indent="-228600">
              <a:buAutoNum type="arabicParenR"/>
            </a:pPr>
            <a:r>
              <a:rPr lang="en-US" sz="1100" dirty="0"/>
              <a:t>Create a well-written prompt with exact details.</a:t>
            </a:r>
          </a:p>
          <a:p>
            <a:pPr marL="228600" indent="-228600">
              <a:buAutoNum type="arabicParenR"/>
            </a:pPr>
            <a:r>
              <a:rPr lang="en-US" sz="1100" dirty="0"/>
              <a:t>Consider generalizing questions that deal with data to aid in the users' research, as opposed to taking the generated content at face value.</a:t>
            </a:r>
          </a:p>
          <a:p>
            <a:pPr marL="228600" indent="-228600">
              <a:buAutoNum type="arabicParenR"/>
            </a:pPr>
            <a:endParaRPr lang="en-US" sz="1100" dirty="0"/>
          </a:p>
        </p:txBody>
      </p:sp>
      <p:sp>
        <p:nvSpPr>
          <p:cNvPr id="15" name="TextBox 14">
            <a:extLst>
              <a:ext uri="{FF2B5EF4-FFF2-40B4-BE49-F238E27FC236}">
                <a16:creationId xmlns:a16="http://schemas.microsoft.com/office/drawing/2014/main" id="{F0547C61-183D-37E7-E8D8-0E8AE80B0051}"/>
              </a:ext>
            </a:extLst>
          </p:cNvPr>
          <p:cNvSpPr txBox="1"/>
          <p:nvPr/>
        </p:nvSpPr>
        <p:spPr>
          <a:xfrm>
            <a:off x="0" y="1624668"/>
            <a:ext cx="2914147" cy="1107996"/>
          </a:xfrm>
          <a:prstGeom prst="rect">
            <a:avLst/>
          </a:prstGeom>
          <a:noFill/>
        </p:spPr>
        <p:txBody>
          <a:bodyPr wrap="square" rtlCol="0">
            <a:spAutoFit/>
          </a:bodyPr>
          <a:lstStyle/>
          <a:p>
            <a:r>
              <a:rPr lang="en-US" sz="1100" dirty="0"/>
              <a:t>Authoritarianism is believing that people should obey authority and rules, in no regard to their freedom. In this artifact, our goal is to highlight the differences between generated AI content and the facts of the rise of Global Authoritarianism and its causes.</a:t>
            </a:r>
          </a:p>
        </p:txBody>
      </p:sp>
      <p:grpSp>
        <p:nvGrpSpPr>
          <p:cNvPr id="24" name="Group 23">
            <a:extLst>
              <a:ext uri="{FF2B5EF4-FFF2-40B4-BE49-F238E27FC236}">
                <a16:creationId xmlns:a16="http://schemas.microsoft.com/office/drawing/2014/main" id="{437D03A4-9DEC-DC48-A612-677ED5772EE6}"/>
              </a:ext>
            </a:extLst>
          </p:cNvPr>
          <p:cNvGrpSpPr/>
          <p:nvPr/>
        </p:nvGrpSpPr>
        <p:grpSpPr>
          <a:xfrm>
            <a:off x="-19466" y="4107782"/>
            <a:ext cx="2923319" cy="598897"/>
            <a:chOff x="-9172" y="4358345"/>
            <a:chExt cx="2514421" cy="598897"/>
          </a:xfrm>
        </p:grpSpPr>
        <p:pic>
          <p:nvPicPr>
            <p:cNvPr id="19" name="Picture 12" descr="ChatGPT - Wikipedia">
              <a:extLst>
                <a:ext uri="{FF2B5EF4-FFF2-40B4-BE49-F238E27FC236}">
                  <a16:creationId xmlns:a16="http://schemas.microsoft.com/office/drawing/2014/main" id="{6D6DE9B4-92D0-D1D6-31BB-1A889A3CC5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72" y="4358345"/>
              <a:ext cx="722199" cy="58134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965B3AC-DC0E-B78A-286B-4416332A0D6A}"/>
                </a:ext>
              </a:extLst>
            </p:cNvPr>
            <p:cNvSpPr txBox="1"/>
            <p:nvPr/>
          </p:nvSpPr>
          <p:spPr>
            <a:xfrm>
              <a:off x="843403" y="4464350"/>
              <a:ext cx="399725" cy="369332"/>
            </a:xfrm>
            <a:prstGeom prst="rect">
              <a:avLst/>
            </a:prstGeom>
            <a:noFill/>
          </p:spPr>
          <p:txBody>
            <a:bodyPr wrap="square" rtlCol="0">
              <a:spAutoFit/>
            </a:bodyPr>
            <a:lstStyle/>
            <a:p>
              <a:r>
                <a:rPr lang="en-US" dirty="0"/>
                <a:t>vs</a:t>
              </a:r>
            </a:p>
          </p:txBody>
        </p:sp>
        <p:pic>
          <p:nvPicPr>
            <p:cNvPr id="22" name="Picture 21" descr="A magnifying glass over a blue background&#10;&#10;Description automatically generated">
              <a:extLst>
                <a:ext uri="{FF2B5EF4-FFF2-40B4-BE49-F238E27FC236}">
                  <a16:creationId xmlns:a16="http://schemas.microsoft.com/office/drawing/2014/main" id="{F5C8A27F-6BAC-B448-D356-5112B9020439}"/>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1373504" y="4370823"/>
              <a:ext cx="1131745" cy="586419"/>
            </a:xfrm>
            <a:prstGeom prst="rect">
              <a:avLst/>
            </a:prstGeom>
          </p:spPr>
        </p:pic>
      </p:grpSp>
      <p:pic>
        <p:nvPicPr>
          <p:cNvPr id="27" name="Picture 26" descr="A red and black text&#10;&#10;Description automatically generated">
            <a:extLst>
              <a:ext uri="{FF2B5EF4-FFF2-40B4-BE49-F238E27FC236}">
                <a16:creationId xmlns:a16="http://schemas.microsoft.com/office/drawing/2014/main" id="{FDEBD4F9-2868-FAE8-D42B-6CEE39A5D936}"/>
              </a:ext>
            </a:extLst>
          </p:cNvPr>
          <p:cNvPicPr>
            <a:picLocks noChangeAspect="1"/>
          </p:cNvPicPr>
          <p:nvPr/>
        </p:nvPicPr>
        <p:blipFill>
          <a:blip r:embed="rId12"/>
          <a:stretch>
            <a:fillRect/>
          </a:stretch>
        </p:blipFill>
        <p:spPr>
          <a:xfrm>
            <a:off x="7577427" y="1624668"/>
            <a:ext cx="4442245" cy="1507330"/>
          </a:xfrm>
          <a:prstGeom prst="rect">
            <a:avLst/>
          </a:prstGeom>
        </p:spPr>
      </p:pic>
      <p:pic>
        <p:nvPicPr>
          <p:cNvPr id="29" name="Picture 28" descr="A red rectangle with black text&#10;&#10;Description automatically generated">
            <a:extLst>
              <a:ext uri="{FF2B5EF4-FFF2-40B4-BE49-F238E27FC236}">
                <a16:creationId xmlns:a16="http://schemas.microsoft.com/office/drawing/2014/main" id="{7D0DC4E2-02BA-06F6-4154-D78BB316B667}"/>
              </a:ext>
            </a:extLst>
          </p:cNvPr>
          <p:cNvPicPr>
            <a:picLocks noChangeAspect="1"/>
          </p:cNvPicPr>
          <p:nvPr/>
        </p:nvPicPr>
        <p:blipFill>
          <a:blip r:embed="rId13"/>
          <a:stretch>
            <a:fillRect/>
          </a:stretch>
        </p:blipFill>
        <p:spPr>
          <a:xfrm>
            <a:off x="3109393" y="1630389"/>
            <a:ext cx="4494312" cy="1546955"/>
          </a:xfrm>
          <a:prstGeom prst="rect">
            <a:avLst/>
          </a:prstGeom>
        </p:spPr>
      </p:pic>
      <p:pic>
        <p:nvPicPr>
          <p:cNvPr id="31" name="Picture 30" descr="A black and white screen with green text&#10;&#10;Description automatically generated with medium confidence">
            <a:extLst>
              <a:ext uri="{FF2B5EF4-FFF2-40B4-BE49-F238E27FC236}">
                <a16:creationId xmlns:a16="http://schemas.microsoft.com/office/drawing/2014/main" id="{D906BF75-8C15-BEEB-FB37-DF371E0AD8C3}"/>
              </a:ext>
            </a:extLst>
          </p:cNvPr>
          <p:cNvPicPr>
            <a:picLocks noChangeAspect="1"/>
          </p:cNvPicPr>
          <p:nvPr/>
        </p:nvPicPr>
        <p:blipFill>
          <a:blip r:embed="rId14"/>
          <a:stretch>
            <a:fillRect/>
          </a:stretch>
        </p:blipFill>
        <p:spPr>
          <a:xfrm>
            <a:off x="3167299" y="3177343"/>
            <a:ext cx="4494312" cy="3694225"/>
          </a:xfrm>
          <a:prstGeom prst="rect">
            <a:avLst/>
          </a:prstGeom>
        </p:spPr>
      </p:pic>
      <p:sp>
        <p:nvSpPr>
          <p:cNvPr id="41" name="TextBox 40">
            <a:extLst>
              <a:ext uri="{FF2B5EF4-FFF2-40B4-BE49-F238E27FC236}">
                <a16:creationId xmlns:a16="http://schemas.microsoft.com/office/drawing/2014/main" id="{4C0797D0-A092-5D7A-579C-AA24E40D462B}"/>
              </a:ext>
            </a:extLst>
          </p:cNvPr>
          <p:cNvSpPr txBox="1"/>
          <p:nvPr/>
        </p:nvSpPr>
        <p:spPr>
          <a:xfrm>
            <a:off x="6585137" y="3171643"/>
            <a:ext cx="1676942" cy="400110"/>
          </a:xfrm>
          <a:prstGeom prst="rect">
            <a:avLst/>
          </a:prstGeom>
          <a:noFill/>
        </p:spPr>
        <p:txBody>
          <a:bodyPr wrap="square">
            <a:spAutoFit/>
          </a:bodyPr>
          <a:lstStyle/>
          <a:p>
            <a:pPr marL="285750" indent="-285750">
              <a:buFont typeface="Arial" panose="020B0604020202020204" pitchFamily="34" charset="0"/>
              <a:buChar char="•"/>
            </a:pPr>
            <a:r>
              <a:rPr lang="en-US" sz="1000" dirty="0">
                <a:solidFill>
                  <a:schemeClr val="accent6"/>
                </a:solidFill>
              </a:rPr>
              <a:t>Same</a:t>
            </a:r>
          </a:p>
          <a:p>
            <a:pPr marL="285750" indent="-285750">
              <a:buFont typeface="Arial" panose="020B0604020202020204" pitchFamily="34" charset="0"/>
              <a:buChar char="•"/>
            </a:pPr>
            <a:r>
              <a:rPr lang="en-US" sz="1000" dirty="0">
                <a:solidFill>
                  <a:srgbClr val="FF0000"/>
                </a:solidFill>
              </a:rPr>
              <a:t>Different</a:t>
            </a:r>
          </a:p>
        </p:txBody>
      </p:sp>
      <p:sp>
        <p:nvSpPr>
          <p:cNvPr id="42" name="TextBox 41">
            <a:extLst>
              <a:ext uri="{FF2B5EF4-FFF2-40B4-BE49-F238E27FC236}">
                <a16:creationId xmlns:a16="http://schemas.microsoft.com/office/drawing/2014/main" id="{D17C7F4E-AAD3-9FAA-16E4-DD11E94AE701}"/>
              </a:ext>
            </a:extLst>
          </p:cNvPr>
          <p:cNvSpPr txBox="1"/>
          <p:nvPr/>
        </p:nvSpPr>
        <p:spPr>
          <a:xfrm>
            <a:off x="11274840" y="3199415"/>
            <a:ext cx="1319174" cy="553998"/>
          </a:xfrm>
          <a:prstGeom prst="rect">
            <a:avLst/>
          </a:prstGeom>
          <a:noFill/>
        </p:spPr>
        <p:txBody>
          <a:bodyPr wrap="square" rtlCol="0">
            <a:spAutoFit/>
          </a:bodyPr>
          <a:lstStyle/>
          <a:p>
            <a:pPr marL="285750" indent="-285750">
              <a:buFont typeface="Arial" panose="020B0604020202020204" pitchFamily="34" charset="0"/>
              <a:buChar char="•"/>
            </a:pPr>
            <a:r>
              <a:rPr lang="en-US" sz="1000" dirty="0">
                <a:solidFill>
                  <a:schemeClr val="accent6"/>
                </a:solidFill>
              </a:rPr>
              <a:t>Same</a:t>
            </a:r>
          </a:p>
          <a:p>
            <a:pPr marL="285750" indent="-285750">
              <a:buFont typeface="Arial" panose="020B0604020202020204" pitchFamily="34" charset="0"/>
              <a:buChar char="•"/>
            </a:pPr>
            <a:r>
              <a:rPr lang="en-US" sz="1000" dirty="0">
                <a:solidFill>
                  <a:srgbClr val="FF0000"/>
                </a:solidFill>
              </a:rPr>
              <a:t>Different</a:t>
            </a:r>
          </a:p>
          <a:p>
            <a:endParaRPr lang="en-US" sz="1000" dirty="0"/>
          </a:p>
        </p:txBody>
      </p:sp>
    </p:spTree>
    <p:extLst>
      <p:ext uri="{BB962C8B-B14F-4D97-AF65-F5344CB8AC3E}">
        <p14:creationId xmlns:p14="http://schemas.microsoft.com/office/powerpoint/2010/main" val="2146148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172</Words>
  <Application>Microsoft Macintosh PowerPoint</Application>
  <PresentationFormat>Widescreen</PresentationFormat>
  <Paragraphs>20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Hua,Lawrence W</dc:creator>
  <cp:lastModifiedBy>Hua,Lawrence W</cp:lastModifiedBy>
  <cp:revision>4</cp:revision>
  <dcterms:created xsi:type="dcterms:W3CDTF">2024-03-03T16:57:38Z</dcterms:created>
  <dcterms:modified xsi:type="dcterms:W3CDTF">2024-03-03T18:07:13Z</dcterms:modified>
</cp:coreProperties>
</file>