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0"/>
  </p:notesMasterIdLst>
  <p:sldIdLst>
    <p:sldId id="330" r:id="rId2"/>
    <p:sldId id="404" r:id="rId3"/>
    <p:sldId id="372" r:id="rId4"/>
    <p:sldId id="331" r:id="rId5"/>
    <p:sldId id="333" r:id="rId6"/>
    <p:sldId id="367" r:id="rId7"/>
    <p:sldId id="359" r:id="rId8"/>
    <p:sldId id="335" r:id="rId9"/>
    <p:sldId id="361" r:id="rId10"/>
    <p:sldId id="336" r:id="rId11"/>
    <p:sldId id="337" r:id="rId12"/>
    <p:sldId id="342" r:id="rId13"/>
    <p:sldId id="341" r:id="rId14"/>
    <p:sldId id="343" r:id="rId15"/>
    <p:sldId id="364" r:id="rId16"/>
    <p:sldId id="344" r:id="rId17"/>
    <p:sldId id="345" r:id="rId18"/>
    <p:sldId id="360" r:id="rId19"/>
    <p:sldId id="346" r:id="rId20"/>
    <p:sldId id="347" r:id="rId21"/>
    <p:sldId id="348" r:id="rId22"/>
    <p:sldId id="349" r:id="rId23"/>
    <p:sldId id="366" r:id="rId24"/>
    <p:sldId id="351" r:id="rId25"/>
    <p:sldId id="358" r:id="rId26"/>
    <p:sldId id="355" r:id="rId27"/>
    <p:sldId id="356" r:id="rId28"/>
    <p:sldId id="357" r:id="rId29"/>
  </p:sldIdLst>
  <p:sldSz cx="9144000" cy="6858000" type="screen4x3"/>
  <p:notesSz cx="6858000" cy="9144000"/>
  <p:defaultTextStyle>
    <a:defPPr>
      <a:defRPr lang="en-US"/>
    </a:defPPr>
    <a:lvl1pPr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i="1" kern="1200">
        <a:solidFill>
          <a:schemeClr val="tx1"/>
        </a:solidFill>
        <a:latin typeface="Arial" panose="020B0604020202020204" pitchFamily="34" charset="0"/>
        <a:ea typeface="+mn-ea"/>
        <a:cs typeface="+mn-cs"/>
      </a:defRPr>
    </a:lvl5pPr>
    <a:lvl6pPr marL="2286000" algn="l" defTabSz="914400" rtl="0" eaLnBrk="1" latinLnBrk="0" hangingPunct="1">
      <a:defRPr i="1" kern="1200">
        <a:solidFill>
          <a:schemeClr val="tx1"/>
        </a:solidFill>
        <a:latin typeface="Arial" panose="020B0604020202020204" pitchFamily="34" charset="0"/>
        <a:ea typeface="+mn-ea"/>
        <a:cs typeface="+mn-cs"/>
      </a:defRPr>
    </a:lvl6pPr>
    <a:lvl7pPr marL="2743200" algn="l" defTabSz="914400" rtl="0" eaLnBrk="1" latinLnBrk="0" hangingPunct="1">
      <a:defRPr i="1" kern="1200">
        <a:solidFill>
          <a:schemeClr val="tx1"/>
        </a:solidFill>
        <a:latin typeface="Arial" panose="020B0604020202020204" pitchFamily="34" charset="0"/>
        <a:ea typeface="+mn-ea"/>
        <a:cs typeface="+mn-cs"/>
      </a:defRPr>
    </a:lvl7pPr>
    <a:lvl8pPr marL="3200400" algn="l" defTabSz="914400" rtl="0" eaLnBrk="1" latinLnBrk="0" hangingPunct="1">
      <a:defRPr i="1" kern="1200">
        <a:solidFill>
          <a:schemeClr val="tx1"/>
        </a:solidFill>
        <a:latin typeface="Arial" panose="020B0604020202020204" pitchFamily="34" charset="0"/>
        <a:ea typeface="+mn-ea"/>
        <a:cs typeface="+mn-cs"/>
      </a:defRPr>
    </a:lvl8pPr>
    <a:lvl9pPr marL="3657600" algn="l" defTabSz="914400" rtl="0" eaLnBrk="1" latinLnBrk="0" hangingPunct="1">
      <a:defRPr i="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58497" autoAdjust="0"/>
  </p:normalViewPr>
  <p:slideViewPr>
    <p:cSldViewPr>
      <p:cViewPr varScale="1">
        <p:scale>
          <a:sx n="108" d="100"/>
          <a:sy n="108" d="100"/>
        </p:scale>
        <p:origin x="3222" y="96"/>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AF137B2-9F05-422B-8013-930BD3DF55D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dirty="0">
                <a:latin typeface="Calibri Light" panose="020F0302020204030204" pitchFamily="34" charset="0"/>
              </a:defRPr>
            </a:lvl1pPr>
          </a:lstStyle>
          <a:p>
            <a:pPr>
              <a:defRPr/>
            </a:pPr>
            <a:endParaRPr lang="en-US"/>
          </a:p>
        </p:txBody>
      </p:sp>
      <p:sp>
        <p:nvSpPr>
          <p:cNvPr id="39939" name="Rectangle 3">
            <a:extLst>
              <a:ext uri="{FF2B5EF4-FFF2-40B4-BE49-F238E27FC236}">
                <a16:creationId xmlns:a16="http://schemas.microsoft.com/office/drawing/2014/main" id="{F481458C-BBA0-4405-8C96-526E76457D9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i="0" dirty="0">
                <a:latin typeface="Calibri Light" panose="020F0302020204030204" pitchFamily="34" charset="0"/>
              </a:defRPr>
            </a:lvl1pPr>
          </a:lstStyle>
          <a:p>
            <a:pPr>
              <a:defRPr/>
            </a:pPr>
            <a:endParaRPr lang="en-US"/>
          </a:p>
        </p:txBody>
      </p:sp>
      <p:sp>
        <p:nvSpPr>
          <p:cNvPr id="3076" name="Rectangle 4">
            <a:extLst>
              <a:ext uri="{FF2B5EF4-FFF2-40B4-BE49-F238E27FC236}">
                <a16:creationId xmlns:a16="http://schemas.microsoft.com/office/drawing/2014/main" id="{30B82698-A23C-45FD-8E8F-669715E6EA2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a:extLst>
              <a:ext uri="{FF2B5EF4-FFF2-40B4-BE49-F238E27FC236}">
                <a16:creationId xmlns:a16="http://schemas.microsoft.com/office/drawing/2014/main" id="{68EEDDB7-BC34-4913-A53B-593AFE8D784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9942" name="Rectangle 6">
            <a:extLst>
              <a:ext uri="{FF2B5EF4-FFF2-40B4-BE49-F238E27FC236}">
                <a16:creationId xmlns:a16="http://schemas.microsoft.com/office/drawing/2014/main" id="{1BFCAFB3-208D-47F2-8A70-E23B978EB33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i="0" dirty="0">
                <a:latin typeface="Calibri Light" panose="020F0302020204030204" pitchFamily="34" charset="0"/>
              </a:defRPr>
            </a:lvl1pPr>
          </a:lstStyle>
          <a:p>
            <a:pPr>
              <a:defRPr/>
            </a:pPr>
            <a:endParaRPr lang="en-US"/>
          </a:p>
        </p:txBody>
      </p:sp>
      <p:sp>
        <p:nvSpPr>
          <p:cNvPr id="39943" name="Rectangle 7">
            <a:extLst>
              <a:ext uri="{FF2B5EF4-FFF2-40B4-BE49-F238E27FC236}">
                <a16:creationId xmlns:a16="http://schemas.microsoft.com/office/drawing/2014/main" id="{DDEE0B18-0456-488E-98CD-5941879CAC2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i="0" smtClean="0">
                <a:latin typeface="Calibri Light" panose="020F0302020204030204" pitchFamily="34" charset="0"/>
              </a:defRPr>
            </a:lvl1pPr>
          </a:lstStyle>
          <a:p>
            <a:pPr>
              <a:defRPr/>
            </a:pPr>
            <a:fld id="{FB32B207-160E-4EC3-A95E-C823B1B83E9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Light" panose="020F03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D448312-E1EF-46CA-AD06-79A64D835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62FCA045-2BFF-4E70-8A3A-2FF2A72F97DC}" type="slidenum">
              <a:rPr lang="en-US" altLang="en-US"/>
              <a:pPr>
                <a:spcBef>
                  <a:spcPct val="0"/>
                </a:spcBef>
              </a:pPr>
              <a:t>1</a:t>
            </a:fld>
            <a:endParaRPr lang="en-US" altLang="en-US"/>
          </a:p>
        </p:txBody>
      </p:sp>
      <p:sp>
        <p:nvSpPr>
          <p:cNvPr id="5123" name="Rectangle 2">
            <a:extLst>
              <a:ext uri="{FF2B5EF4-FFF2-40B4-BE49-F238E27FC236}">
                <a16:creationId xmlns:a16="http://schemas.microsoft.com/office/drawing/2014/main" id="{FDFC9F02-6B8B-4C58-B096-45040C47E786}"/>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4DC5E2BD-57B5-4A8C-A406-DD56C01BB6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CB3D6C4F-D184-4F1C-9C2D-E126FE407E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055418A4-122F-48B2-90E0-1041F4FAF513}" type="slidenum">
              <a:rPr lang="en-US" altLang="en-US"/>
              <a:pPr>
                <a:spcBef>
                  <a:spcPct val="0"/>
                </a:spcBef>
              </a:pPr>
              <a:t>10</a:t>
            </a:fld>
            <a:endParaRPr lang="en-US" altLang="en-US"/>
          </a:p>
        </p:txBody>
      </p:sp>
      <p:sp>
        <p:nvSpPr>
          <p:cNvPr id="19459" name="Rectangle 2">
            <a:extLst>
              <a:ext uri="{FF2B5EF4-FFF2-40B4-BE49-F238E27FC236}">
                <a16:creationId xmlns:a16="http://schemas.microsoft.com/office/drawing/2014/main" id="{D764E6CC-679B-4A1A-96B4-EFA402255238}"/>
              </a:ext>
            </a:extLst>
          </p:cNvPr>
          <p:cNvSpPr>
            <a:spLocks noGrp="1" noRot="1" noChangeAspect="1" noChangeArrowheads="1" noTextEdit="1"/>
          </p:cNvSpPr>
          <p:nvPr>
            <p:ph type="sldImg"/>
          </p:nvPr>
        </p:nvSpPr>
        <p:spPr>
          <a:xfrm>
            <a:off x="1144588" y="687388"/>
            <a:ext cx="4568825" cy="3425825"/>
          </a:xfrm>
          <a:ln w="12700" cap="flat"/>
        </p:spPr>
      </p:sp>
      <p:sp>
        <p:nvSpPr>
          <p:cNvPr id="19460" name="Rectangle 3">
            <a:extLst>
              <a:ext uri="{FF2B5EF4-FFF2-40B4-BE49-F238E27FC236}">
                <a16:creationId xmlns:a16="http://schemas.microsoft.com/office/drawing/2014/main" id="{9320757D-D432-4BA8-BC57-99EA0AF88B2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it-IT"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F7D72CFF-839A-4954-97E1-10F299A467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06C82B66-C755-46F0-9A2F-197A818FED0D}" type="slidenum">
              <a:rPr lang="en-US" altLang="en-US"/>
              <a:pPr>
                <a:spcBef>
                  <a:spcPct val="0"/>
                </a:spcBef>
              </a:pPr>
              <a:t>11</a:t>
            </a:fld>
            <a:endParaRPr lang="en-US" altLang="en-US"/>
          </a:p>
        </p:txBody>
      </p:sp>
      <p:sp>
        <p:nvSpPr>
          <p:cNvPr id="27651" name="Rectangle 2">
            <a:extLst>
              <a:ext uri="{FF2B5EF4-FFF2-40B4-BE49-F238E27FC236}">
                <a16:creationId xmlns:a16="http://schemas.microsoft.com/office/drawing/2014/main" id="{5F63C850-B0E5-4AD2-ACEE-23EF5DCEA755}"/>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5F8E9D3C-2981-424E-AC7A-8B9DE4BB78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4934362-DDC2-43C5-918A-395657A0C3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FFBEC169-B3D5-451D-A807-8EE632EC7F9A}" type="slidenum">
              <a:rPr lang="en-US" altLang="en-US"/>
              <a:pPr>
                <a:spcBef>
                  <a:spcPct val="0"/>
                </a:spcBef>
              </a:pPr>
              <a:t>12</a:t>
            </a:fld>
            <a:endParaRPr lang="en-US" altLang="en-US"/>
          </a:p>
        </p:txBody>
      </p:sp>
      <p:sp>
        <p:nvSpPr>
          <p:cNvPr id="29699" name="Rectangle 2">
            <a:extLst>
              <a:ext uri="{FF2B5EF4-FFF2-40B4-BE49-F238E27FC236}">
                <a16:creationId xmlns:a16="http://schemas.microsoft.com/office/drawing/2014/main" id="{427BA4DA-0ED3-4833-933F-F93B75BEC5A5}"/>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412583AC-6D61-4C96-9313-23C41C1676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B97565D-EE07-4E0B-9E85-AEAE90A84C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65610652-BC2D-497D-A492-54228C3C5B00}" type="slidenum">
              <a:rPr lang="en-US" altLang="en-US"/>
              <a:pPr>
                <a:spcBef>
                  <a:spcPct val="0"/>
                </a:spcBef>
              </a:pPr>
              <a:t>13</a:t>
            </a:fld>
            <a:endParaRPr lang="en-US" altLang="en-US"/>
          </a:p>
        </p:txBody>
      </p:sp>
      <p:sp>
        <p:nvSpPr>
          <p:cNvPr id="31747" name="Rectangle 2">
            <a:extLst>
              <a:ext uri="{FF2B5EF4-FFF2-40B4-BE49-F238E27FC236}">
                <a16:creationId xmlns:a16="http://schemas.microsoft.com/office/drawing/2014/main" id="{540796DD-DA92-4520-8C39-0B4333D503E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5B53C2E1-9630-4BEA-8941-A8117C3538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BE2BA41-1002-4952-9ACF-C5829F2445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17CD1A24-1AD4-4B49-B8E1-D77F2562D248}" type="slidenum">
              <a:rPr lang="en-US" altLang="en-US"/>
              <a:pPr>
                <a:spcBef>
                  <a:spcPct val="0"/>
                </a:spcBef>
              </a:pPr>
              <a:t>14</a:t>
            </a:fld>
            <a:endParaRPr lang="en-US" altLang="en-US"/>
          </a:p>
        </p:txBody>
      </p:sp>
      <p:sp>
        <p:nvSpPr>
          <p:cNvPr id="33795" name="Rectangle 2">
            <a:extLst>
              <a:ext uri="{FF2B5EF4-FFF2-40B4-BE49-F238E27FC236}">
                <a16:creationId xmlns:a16="http://schemas.microsoft.com/office/drawing/2014/main" id="{7243E4E8-F4B9-462C-BA64-07CED4820880}"/>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56296D94-FE1A-41AB-83C1-457D7DE816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F4DFE7A-0205-4F35-B2FC-3DD6C56184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846FAE48-4B7D-4B82-BC44-4A4558B46132}" type="slidenum">
              <a:rPr lang="en-US" altLang="en-US"/>
              <a:pPr>
                <a:spcBef>
                  <a:spcPct val="0"/>
                </a:spcBef>
              </a:pPr>
              <a:t>15</a:t>
            </a:fld>
            <a:endParaRPr lang="en-US" altLang="en-US"/>
          </a:p>
        </p:txBody>
      </p:sp>
      <p:sp>
        <p:nvSpPr>
          <p:cNvPr id="35843" name="Rectangle 2">
            <a:extLst>
              <a:ext uri="{FF2B5EF4-FFF2-40B4-BE49-F238E27FC236}">
                <a16:creationId xmlns:a16="http://schemas.microsoft.com/office/drawing/2014/main" id="{15F1A275-9492-4032-AE69-1F39C40340FD}"/>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AD307806-A6F7-4A5E-999E-F75825AFA0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FC89AE29-B723-433C-BC4F-2A5B9D5AA6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0C32E084-8F87-4038-A75D-6DDE342085B7}" type="slidenum">
              <a:rPr lang="en-US" altLang="en-US"/>
              <a:pPr>
                <a:spcBef>
                  <a:spcPct val="0"/>
                </a:spcBef>
              </a:pPr>
              <a:t>16</a:t>
            </a:fld>
            <a:endParaRPr lang="en-US" altLang="en-US"/>
          </a:p>
        </p:txBody>
      </p:sp>
      <p:sp>
        <p:nvSpPr>
          <p:cNvPr id="37891" name="Rectangle 2">
            <a:extLst>
              <a:ext uri="{FF2B5EF4-FFF2-40B4-BE49-F238E27FC236}">
                <a16:creationId xmlns:a16="http://schemas.microsoft.com/office/drawing/2014/main" id="{9DFDD7F0-34C8-4496-BEBE-6AFD88D967C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CE2A8B4-E241-40B9-94E5-D7F80AD3C8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3294AE6-23C9-468D-BDF9-B09E875C81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E7606CF7-CE10-4F7B-AE9C-01C999E41872}" type="slidenum">
              <a:rPr lang="en-US" altLang="en-US"/>
              <a:pPr>
                <a:spcBef>
                  <a:spcPct val="0"/>
                </a:spcBef>
              </a:pPr>
              <a:t>17</a:t>
            </a:fld>
            <a:endParaRPr lang="en-US" altLang="en-US"/>
          </a:p>
        </p:txBody>
      </p:sp>
      <p:sp>
        <p:nvSpPr>
          <p:cNvPr id="39939" name="Rectangle 2">
            <a:extLst>
              <a:ext uri="{FF2B5EF4-FFF2-40B4-BE49-F238E27FC236}">
                <a16:creationId xmlns:a16="http://schemas.microsoft.com/office/drawing/2014/main" id="{1BE87355-2A16-4855-8E71-478E7C6D22D8}"/>
              </a:ext>
            </a:extLst>
          </p:cNvPr>
          <p:cNvSpPr>
            <a:spLocks noGrp="1" noRot="1" noChangeAspect="1" noChangeArrowheads="1" noTextEdit="1"/>
          </p:cNvSpPr>
          <p:nvPr>
            <p:ph type="sldImg"/>
          </p:nvPr>
        </p:nvSpPr>
        <p:spPr>
          <a:xfrm>
            <a:off x="1144588" y="687388"/>
            <a:ext cx="4568825" cy="3425825"/>
          </a:xfrm>
          <a:ln w="12700" cap="flat"/>
        </p:spPr>
      </p:sp>
      <p:sp>
        <p:nvSpPr>
          <p:cNvPr id="39940" name="Rectangle 3">
            <a:extLst>
              <a:ext uri="{FF2B5EF4-FFF2-40B4-BE49-F238E27FC236}">
                <a16:creationId xmlns:a16="http://schemas.microsoft.com/office/drawing/2014/main" id="{6290EAC3-D7E7-4D0B-882C-1A37DFE4876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it-IT" altLang="en-US" b="1"/>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E3CFA7D-B6C4-449A-9DFD-BAC9D7DF79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AB57CF2F-F7FD-429A-B5E6-75C83076A5A5}" type="slidenum">
              <a:rPr lang="en-US" altLang="en-US"/>
              <a:pPr>
                <a:spcBef>
                  <a:spcPct val="0"/>
                </a:spcBef>
              </a:pPr>
              <a:t>18</a:t>
            </a:fld>
            <a:endParaRPr lang="en-US" altLang="en-US"/>
          </a:p>
        </p:txBody>
      </p:sp>
      <p:sp>
        <p:nvSpPr>
          <p:cNvPr id="41987" name="Rectangle 2">
            <a:extLst>
              <a:ext uri="{FF2B5EF4-FFF2-40B4-BE49-F238E27FC236}">
                <a16:creationId xmlns:a16="http://schemas.microsoft.com/office/drawing/2014/main" id="{EF19428F-23C9-4DC8-B8A6-56C591D08A4A}"/>
              </a:ext>
            </a:extLst>
          </p:cNvPr>
          <p:cNvSpPr>
            <a:spLocks noGrp="1" noRot="1" noChangeAspect="1" noChangeArrowheads="1" noTextEdit="1"/>
          </p:cNvSpPr>
          <p:nvPr>
            <p:ph type="sldImg"/>
          </p:nvPr>
        </p:nvSpPr>
        <p:spPr>
          <a:xfrm>
            <a:off x="1144588" y="687388"/>
            <a:ext cx="4568825" cy="3425825"/>
          </a:xfrm>
          <a:ln w="12700" cap="flat"/>
        </p:spPr>
      </p:sp>
      <p:sp>
        <p:nvSpPr>
          <p:cNvPr id="41988" name="Rectangle 3">
            <a:extLst>
              <a:ext uri="{FF2B5EF4-FFF2-40B4-BE49-F238E27FC236}">
                <a16:creationId xmlns:a16="http://schemas.microsoft.com/office/drawing/2014/main" id="{4D494C10-63D6-4B16-A3D8-9D856AC3A52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it-IT" altLang="en-US"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ACA67C8-1E69-4057-9C1A-6FFB6DAF11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2F5F8CEE-DFFA-403D-B71C-6EC0A6B94118}" type="slidenum">
              <a:rPr lang="en-US" altLang="en-US"/>
              <a:pPr>
                <a:spcBef>
                  <a:spcPct val="0"/>
                </a:spcBef>
              </a:pPr>
              <a:t>19</a:t>
            </a:fld>
            <a:endParaRPr lang="en-US" altLang="en-US"/>
          </a:p>
        </p:txBody>
      </p:sp>
      <p:sp>
        <p:nvSpPr>
          <p:cNvPr id="44035" name="Rectangle 2">
            <a:extLst>
              <a:ext uri="{FF2B5EF4-FFF2-40B4-BE49-F238E27FC236}">
                <a16:creationId xmlns:a16="http://schemas.microsoft.com/office/drawing/2014/main" id="{76C1C6CA-9756-42BD-BA8A-41AAB914542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47B921C-9C67-47BE-9EAD-B8866313E0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8F6DFF4-D1D5-4775-A4D5-3F1A6A2CE3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F67815-8BA1-4899-A873-EF3A53D3BF66}" type="slidenum">
              <a:rPr lang="en-US" altLang="en-US" smtClean="0"/>
              <a:pPr>
                <a:spcBef>
                  <a:spcPct val="0"/>
                </a:spcBef>
              </a:pPr>
              <a:t>2</a:t>
            </a:fld>
            <a:endParaRPr lang="en-US" altLang="en-US"/>
          </a:p>
        </p:txBody>
      </p:sp>
      <p:sp>
        <p:nvSpPr>
          <p:cNvPr id="7171" name="Rectangle 2">
            <a:extLst>
              <a:ext uri="{FF2B5EF4-FFF2-40B4-BE49-F238E27FC236}">
                <a16:creationId xmlns:a16="http://schemas.microsoft.com/office/drawing/2014/main" id="{B152E0B7-C3DC-4490-AFDA-18348F1E2FD2}"/>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6847FE28-AE8D-44F1-B7C0-0044BBE77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0DC0D54E-8A2D-4336-A38F-AA2CFB9BCA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9715678D-B9A3-4425-899D-64007C9A7993}" type="slidenum">
              <a:rPr lang="en-US" altLang="en-US"/>
              <a:pPr>
                <a:spcBef>
                  <a:spcPct val="0"/>
                </a:spcBef>
              </a:pPr>
              <a:t>20</a:t>
            </a:fld>
            <a:endParaRPr lang="en-US" altLang="en-US"/>
          </a:p>
        </p:txBody>
      </p:sp>
      <p:sp>
        <p:nvSpPr>
          <p:cNvPr id="46083" name="Rectangle 2">
            <a:extLst>
              <a:ext uri="{FF2B5EF4-FFF2-40B4-BE49-F238E27FC236}">
                <a16:creationId xmlns:a16="http://schemas.microsoft.com/office/drawing/2014/main" id="{835FB658-4D9E-4451-9EDA-1F8B3050962D}"/>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0CD208CD-4193-4AE6-8059-5B6956A5A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8BD879F-9201-4D3E-A350-1EAFB7FA3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E829D933-684C-4CAA-AA98-9A0504BC6D7A}" type="slidenum">
              <a:rPr lang="en-US" altLang="en-US"/>
              <a:pPr>
                <a:spcBef>
                  <a:spcPct val="0"/>
                </a:spcBef>
              </a:pPr>
              <a:t>21</a:t>
            </a:fld>
            <a:endParaRPr lang="en-US" altLang="en-US"/>
          </a:p>
        </p:txBody>
      </p:sp>
      <p:sp>
        <p:nvSpPr>
          <p:cNvPr id="48131" name="Rectangle 2">
            <a:extLst>
              <a:ext uri="{FF2B5EF4-FFF2-40B4-BE49-F238E27FC236}">
                <a16:creationId xmlns:a16="http://schemas.microsoft.com/office/drawing/2014/main" id="{C77C81BF-24C2-43DC-A2D0-A2A4EEC9BE8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9C020993-3D10-4764-BC60-929095C3CF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88CE0D8-50CA-4456-961F-FC831733F3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DA5B2522-BF2A-426F-8F48-DBEEF237A6F7}" type="slidenum">
              <a:rPr lang="en-US" altLang="en-US"/>
              <a:pPr>
                <a:spcBef>
                  <a:spcPct val="0"/>
                </a:spcBef>
              </a:pPr>
              <a:t>22</a:t>
            </a:fld>
            <a:endParaRPr lang="en-US" altLang="en-US"/>
          </a:p>
        </p:txBody>
      </p:sp>
      <p:sp>
        <p:nvSpPr>
          <p:cNvPr id="50179" name="Rectangle 2">
            <a:extLst>
              <a:ext uri="{FF2B5EF4-FFF2-40B4-BE49-F238E27FC236}">
                <a16:creationId xmlns:a16="http://schemas.microsoft.com/office/drawing/2014/main" id="{0168954A-2CE3-4D34-BB58-74442122C1C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6AAC80C4-F17C-4258-A8CD-CB938F3C1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3EED1A9-535C-4F40-A0CD-A57232BE56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69C0AE91-3D43-425C-A9A5-CD295E598B38}" type="slidenum">
              <a:rPr lang="en-US" altLang="en-US"/>
              <a:pPr>
                <a:spcBef>
                  <a:spcPct val="0"/>
                </a:spcBef>
              </a:pPr>
              <a:t>23</a:t>
            </a:fld>
            <a:endParaRPr lang="en-US" altLang="en-US"/>
          </a:p>
        </p:txBody>
      </p:sp>
      <p:sp>
        <p:nvSpPr>
          <p:cNvPr id="54275" name="Rectangle 2">
            <a:extLst>
              <a:ext uri="{FF2B5EF4-FFF2-40B4-BE49-F238E27FC236}">
                <a16:creationId xmlns:a16="http://schemas.microsoft.com/office/drawing/2014/main" id="{3344C694-8875-439C-8C5D-7175E2B01CEA}"/>
              </a:ext>
            </a:extLst>
          </p:cNvPr>
          <p:cNvSpPr>
            <a:spLocks noGrp="1" noRot="1" noChangeAspect="1" noChangeArrowheads="1" noTextEdit="1"/>
          </p:cNvSpPr>
          <p:nvPr>
            <p:ph type="sldImg"/>
          </p:nvPr>
        </p:nvSpPr>
        <p:spPr>
          <a:xfrm>
            <a:off x="1144588" y="687388"/>
            <a:ext cx="4568825" cy="3425825"/>
          </a:xfrm>
          <a:ln w="12700" cap="flat"/>
        </p:spPr>
      </p:sp>
      <p:sp>
        <p:nvSpPr>
          <p:cNvPr id="54276" name="Rectangle 3">
            <a:extLst>
              <a:ext uri="{FF2B5EF4-FFF2-40B4-BE49-F238E27FC236}">
                <a16:creationId xmlns:a16="http://schemas.microsoft.com/office/drawing/2014/main" id="{88EB80FF-0B93-4A1E-9E5A-48B125AC23B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it-IT"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5953F3F-E8AF-4A6A-9A6D-45275C0A74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1AE91E85-8008-48DC-A780-704E27AA0C1D}" type="slidenum">
              <a:rPr lang="en-US" altLang="en-US"/>
              <a:pPr>
                <a:spcBef>
                  <a:spcPct val="0"/>
                </a:spcBef>
              </a:pPr>
              <a:t>24</a:t>
            </a:fld>
            <a:endParaRPr lang="en-US" altLang="en-US"/>
          </a:p>
        </p:txBody>
      </p:sp>
      <p:sp>
        <p:nvSpPr>
          <p:cNvPr id="56323" name="Rectangle 2">
            <a:extLst>
              <a:ext uri="{FF2B5EF4-FFF2-40B4-BE49-F238E27FC236}">
                <a16:creationId xmlns:a16="http://schemas.microsoft.com/office/drawing/2014/main" id="{E254E13E-741F-412E-9D9A-CA03AFD5EAD6}"/>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C39EADB-7A54-4AA8-B689-B55C9D5A76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C4D8D11-05A9-4DC1-88DA-026B74397E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0E578F83-CF74-4E87-8ED4-60F1D11E29C8}" type="slidenum">
              <a:rPr lang="en-US" altLang="en-US">
                <a:latin typeface="Arial" panose="020B0604020202020204" pitchFamily="34" charset="0"/>
              </a:rPr>
              <a:pPr>
                <a:spcBef>
                  <a:spcPct val="0"/>
                </a:spcBef>
              </a:pPr>
              <a:t>25</a:t>
            </a:fld>
            <a:endParaRPr lang="en-US" altLang="en-US">
              <a:latin typeface="Arial" panose="020B0604020202020204" pitchFamily="34" charset="0"/>
            </a:endParaRPr>
          </a:p>
        </p:txBody>
      </p:sp>
      <p:sp>
        <p:nvSpPr>
          <p:cNvPr id="52227" name="Rectangle 2">
            <a:extLst>
              <a:ext uri="{FF2B5EF4-FFF2-40B4-BE49-F238E27FC236}">
                <a16:creationId xmlns:a16="http://schemas.microsoft.com/office/drawing/2014/main" id="{D3622A50-D7FB-4AA2-AC00-1AC5DEE20B3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FC31C309-59BD-4A1A-B4CA-0876386C9B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76A18B13-0D25-4ABA-A8A4-7573365E91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64F3CA5C-DE52-487B-86E8-F311D89ABD6E}" type="slidenum">
              <a:rPr lang="en-US" altLang="en-US"/>
              <a:pPr>
                <a:spcBef>
                  <a:spcPct val="0"/>
                </a:spcBef>
              </a:pPr>
              <a:t>26</a:t>
            </a:fld>
            <a:endParaRPr lang="en-US" altLang="en-US"/>
          </a:p>
        </p:txBody>
      </p:sp>
      <p:sp>
        <p:nvSpPr>
          <p:cNvPr id="59395" name="Rectangle 2">
            <a:extLst>
              <a:ext uri="{FF2B5EF4-FFF2-40B4-BE49-F238E27FC236}">
                <a16:creationId xmlns:a16="http://schemas.microsoft.com/office/drawing/2014/main" id="{F8615A96-84BE-425E-AAEE-35DF3E0886B2}"/>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7DD25BF3-FDC0-4D80-A499-0282F7F5BC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EA4F179-5AF9-4129-AC32-628E9B9563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3FCAADC0-FBEC-491A-BB4E-99E562BE8C96}" type="slidenum">
              <a:rPr lang="en-US" altLang="en-US"/>
              <a:pPr>
                <a:spcBef>
                  <a:spcPct val="0"/>
                </a:spcBef>
              </a:pPr>
              <a:t>27</a:t>
            </a:fld>
            <a:endParaRPr lang="en-US" altLang="en-US"/>
          </a:p>
        </p:txBody>
      </p:sp>
      <p:sp>
        <p:nvSpPr>
          <p:cNvPr id="61443" name="Rectangle 2">
            <a:extLst>
              <a:ext uri="{FF2B5EF4-FFF2-40B4-BE49-F238E27FC236}">
                <a16:creationId xmlns:a16="http://schemas.microsoft.com/office/drawing/2014/main" id="{0DB7582D-CF85-45BA-931F-1C608E49541A}"/>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9C142018-F1DF-4396-B0CA-16C782B6CC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78C9338C-D5DF-45A1-9FDE-76FA8A3EDE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062E3038-A3E9-4E15-A3CA-A18A968EFD96}" type="slidenum">
              <a:rPr lang="en-US" altLang="en-US"/>
              <a:pPr>
                <a:spcBef>
                  <a:spcPct val="0"/>
                </a:spcBef>
              </a:pPr>
              <a:t>28</a:t>
            </a:fld>
            <a:endParaRPr lang="en-US" altLang="en-US"/>
          </a:p>
        </p:txBody>
      </p:sp>
      <p:sp>
        <p:nvSpPr>
          <p:cNvPr id="63491" name="Rectangle 2">
            <a:extLst>
              <a:ext uri="{FF2B5EF4-FFF2-40B4-BE49-F238E27FC236}">
                <a16:creationId xmlns:a16="http://schemas.microsoft.com/office/drawing/2014/main" id="{61162CFB-C16D-431D-9B88-FE5DB2276E3C}"/>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9BDAABF9-61B9-4235-B4E4-D6238D3F99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DB0611D-3DBC-4211-9EB2-E120F22F7E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AA451F-4A8E-405B-A2D6-8A120048E352}" type="slidenum">
              <a:rPr lang="en-US" altLang="en-US" smtClean="0"/>
              <a:pPr>
                <a:spcBef>
                  <a:spcPct val="0"/>
                </a:spcBef>
              </a:pPr>
              <a:t>3</a:t>
            </a:fld>
            <a:endParaRPr lang="en-US" altLang="en-US"/>
          </a:p>
        </p:txBody>
      </p:sp>
      <p:sp>
        <p:nvSpPr>
          <p:cNvPr id="7171" name="Rectangle 2">
            <a:extLst>
              <a:ext uri="{FF2B5EF4-FFF2-40B4-BE49-F238E27FC236}">
                <a16:creationId xmlns:a16="http://schemas.microsoft.com/office/drawing/2014/main" id="{BBDA36C2-CF23-4FEB-81F5-ECCEFC5DF598}"/>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C44E9909-B796-4B87-9478-6315B0D03F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C68B599-67A4-408B-A90E-403C0014F9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B983B9A0-C8DD-445B-8B3C-C95F69DD5880}" type="slidenum">
              <a:rPr lang="en-US" altLang="en-US"/>
              <a:pPr>
                <a:spcBef>
                  <a:spcPct val="0"/>
                </a:spcBef>
              </a:pPr>
              <a:t>4</a:t>
            </a:fld>
            <a:endParaRPr lang="en-US" altLang="en-US"/>
          </a:p>
        </p:txBody>
      </p:sp>
      <p:sp>
        <p:nvSpPr>
          <p:cNvPr id="7171" name="Rectangle 2">
            <a:extLst>
              <a:ext uri="{FF2B5EF4-FFF2-40B4-BE49-F238E27FC236}">
                <a16:creationId xmlns:a16="http://schemas.microsoft.com/office/drawing/2014/main" id="{170260C3-7BAE-44D9-A6DF-01949C4F4B13}"/>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EBCD99B3-369A-4041-8A9B-CF200E1176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697EBD4C-19D0-4B3E-8424-2D626CD023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C32490B6-C2FD-41E5-8ACA-9B641E5D1B4F}" type="slidenum">
              <a:rPr lang="en-US" altLang="en-US"/>
              <a:pPr>
                <a:spcBef>
                  <a:spcPct val="0"/>
                </a:spcBef>
              </a:pPr>
              <a:t>5</a:t>
            </a:fld>
            <a:endParaRPr lang="en-US" altLang="en-US"/>
          </a:p>
        </p:txBody>
      </p:sp>
      <p:sp>
        <p:nvSpPr>
          <p:cNvPr id="9219" name="Rectangle 2">
            <a:extLst>
              <a:ext uri="{FF2B5EF4-FFF2-40B4-BE49-F238E27FC236}">
                <a16:creationId xmlns:a16="http://schemas.microsoft.com/office/drawing/2014/main" id="{1B210C0F-5CEA-417D-9C61-846627AB986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843BC14-5215-4151-BEBD-4E0F606E41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92EFC0E-A9BD-4A6D-A8B6-01AE64EF6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7CF7D339-53F1-4438-B2DB-C6CB8BDD8207}" type="slidenum">
              <a:rPr lang="en-US" altLang="en-US"/>
              <a:pPr>
                <a:spcBef>
                  <a:spcPct val="0"/>
                </a:spcBef>
              </a:pPr>
              <a:t>6</a:t>
            </a:fld>
            <a:endParaRPr lang="en-US" altLang="en-US"/>
          </a:p>
        </p:txBody>
      </p:sp>
      <p:sp>
        <p:nvSpPr>
          <p:cNvPr id="11267" name="Rectangle 2">
            <a:extLst>
              <a:ext uri="{FF2B5EF4-FFF2-40B4-BE49-F238E27FC236}">
                <a16:creationId xmlns:a16="http://schemas.microsoft.com/office/drawing/2014/main" id="{871AC2A0-12E9-4DA1-9161-7151CFD300A7}"/>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FC4615F7-2612-40EA-8EE7-2E098CD85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extLst>
      <p:ext uri="{BB962C8B-B14F-4D97-AF65-F5344CB8AC3E}">
        <p14:creationId xmlns:p14="http://schemas.microsoft.com/office/powerpoint/2010/main" val="1574050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C4757E8-B457-46D3-B238-AD9FEDF879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1E83E46E-420E-4D77-B781-9482D3E3AEC8}" type="slidenum">
              <a:rPr lang="en-US" altLang="en-US"/>
              <a:pPr>
                <a:spcBef>
                  <a:spcPct val="0"/>
                </a:spcBef>
              </a:pPr>
              <a:t>7</a:t>
            </a:fld>
            <a:endParaRPr lang="en-US" altLang="en-US"/>
          </a:p>
        </p:txBody>
      </p:sp>
      <p:sp>
        <p:nvSpPr>
          <p:cNvPr id="13315" name="Rectangle 2">
            <a:extLst>
              <a:ext uri="{FF2B5EF4-FFF2-40B4-BE49-F238E27FC236}">
                <a16:creationId xmlns:a16="http://schemas.microsoft.com/office/drawing/2014/main" id="{EBC29635-5C76-4B70-8298-0AA48CF2AC1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F1C9BDA-9E40-4287-8DF6-FCE8463F5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338479A-C5AD-4C5D-89C8-0AC834C17B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53C5A988-E732-4F40-8904-5898BFCB3536}" type="slidenum">
              <a:rPr lang="en-US" altLang="en-US"/>
              <a:pPr>
                <a:spcBef>
                  <a:spcPct val="0"/>
                </a:spcBef>
              </a:pPr>
              <a:t>8</a:t>
            </a:fld>
            <a:endParaRPr lang="en-US" altLang="en-US"/>
          </a:p>
        </p:txBody>
      </p:sp>
      <p:sp>
        <p:nvSpPr>
          <p:cNvPr id="15363" name="Rectangle 2">
            <a:extLst>
              <a:ext uri="{FF2B5EF4-FFF2-40B4-BE49-F238E27FC236}">
                <a16:creationId xmlns:a16="http://schemas.microsoft.com/office/drawing/2014/main" id="{0CD8077B-ED57-4F0F-9CC2-D36120A5C045}"/>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DE7B1104-4DFB-4CCA-AD45-10A8D3CA95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715891F-D404-48E3-B3D1-C752C44515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Light" panose="020F0302020204030204" pitchFamily="34" charset="0"/>
              </a:defRPr>
            </a:lvl1pPr>
            <a:lvl2pPr marL="742950" indent="-285750">
              <a:spcBef>
                <a:spcPct val="30000"/>
              </a:spcBef>
              <a:defRPr sz="1200">
                <a:solidFill>
                  <a:schemeClr val="tx1"/>
                </a:solidFill>
                <a:latin typeface="Calibri Light" panose="020F0302020204030204" pitchFamily="34" charset="0"/>
              </a:defRPr>
            </a:lvl2pPr>
            <a:lvl3pPr marL="1143000" indent="-228600">
              <a:spcBef>
                <a:spcPct val="30000"/>
              </a:spcBef>
              <a:defRPr sz="1200">
                <a:solidFill>
                  <a:schemeClr val="tx1"/>
                </a:solidFill>
                <a:latin typeface="Calibri Light" panose="020F0302020204030204" pitchFamily="34" charset="0"/>
              </a:defRPr>
            </a:lvl3pPr>
            <a:lvl4pPr marL="1600200" indent="-228600">
              <a:spcBef>
                <a:spcPct val="30000"/>
              </a:spcBef>
              <a:defRPr sz="1200">
                <a:solidFill>
                  <a:schemeClr val="tx1"/>
                </a:solidFill>
                <a:latin typeface="Calibri Light" panose="020F0302020204030204" pitchFamily="34" charset="0"/>
              </a:defRPr>
            </a:lvl4pPr>
            <a:lvl5pPr marL="2057400" indent="-228600">
              <a:spcBef>
                <a:spcPct val="30000"/>
              </a:spcBef>
              <a:defRPr sz="1200">
                <a:solidFill>
                  <a:schemeClr val="tx1"/>
                </a:solidFill>
                <a:latin typeface="Calibri Light" panose="020F0302020204030204" pitchFamily="34" charset="0"/>
              </a:defRPr>
            </a:lvl5pPr>
            <a:lvl6pPr marL="2514600" indent="-228600" eaLnBrk="0" fontAlgn="base" hangingPunct="0">
              <a:spcBef>
                <a:spcPct val="30000"/>
              </a:spcBef>
              <a:spcAft>
                <a:spcPct val="0"/>
              </a:spcAft>
              <a:defRPr sz="1200">
                <a:solidFill>
                  <a:schemeClr val="tx1"/>
                </a:solidFill>
                <a:latin typeface="Calibri Light" panose="020F0302020204030204" pitchFamily="34" charset="0"/>
              </a:defRPr>
            </a:lvl6pPr>
            <a:lvl7pPr marL="2971800" indent="-228600" eaLnBrk="0" fontAlgn="base" hangingPunct="0">
              <a:spcBef>
                <a:spcPct val="30000"/>
              </a:spcBef>
              <a:spcAft>
                <a:spcPct val="0"/>
              </a:spcAft>
              <a:defRPr sz="1200">
                <a:solidFill>
                  <a:schemeClr val="tx1"/>
                </a:solidFill>
                <a:latin typeface="Calibri Light" panose="020F0302020204030204" pitchFamily="34" charset="0"/>
              </a:defRPr>
            </a:lvl7pPr>
            <a:lvl8pPr marL="3429000" indent="-228600" eaLnBrk="0" fontAlgn="base" hangingPunct="0">
              <a:spcBef>
                <a:spcPct val="30000"/>
              </a:spcBef>
              <a:spcAft>
                <a:spcPct val="0"/>
              </a:spcAft>
              <a:defRPr sz="1200">
                <a:solidFill>
                  <a:schemeClr val="tx1"/>
                </a:solidFill>
                <a:latin typeface="Calibri Light" panose="020F0302020204030204" pitchFamily="34" charset="0"/>
              </a:defRPr>
            </a:lvl8pPr>
            <a:lvl9pPr marL="3886200" indent="-228600" eaLnBrk="0" fontAlgn="base" hangingPunct="0">
              <a:spcBef>
                <a:spcPct val="30000"/>
              </a:spcBef>
              <a:spcAft>
                <a:spcPct val="0"/>
              </a:spcAft>
              <a:defRPr sz="1200">
                <a:solidFill>
                  <a:schemeClr val="tx1"/>
                </a:solidFill>
                <a:latin typeface="Calibri Light" panose="020F0302020204030204" pitchFamily="34" charset="0"/>
              </a:defRPr>
            </a:lvl9pPr>
          </a:lstStyle>
          <a:p>
            <a:pPr>
              <a:spcBef>
                <a:spcPct val="0"/>
              </a:spcBef>
            </a:pPr>
            <a:fld id="{39F858CF-E401-4337-94C3-776F407A8907}" type="slidenum">
              <a:rPr lang="en-US" altLang="en-US"/>
              <a:pPr>
                <a:spcBef>
                  <a:spcPct val="0"/>
                </a:spcBef>
              </a:pPr>
              <a:t>9</a:t>
            </a:fld>
            <a:endParaRPr lang="en-US" altLang="en-US"/>
          </a:p>
        </p:txBody>
      </p:sp>
      <p:sp>
        <p:nvSpPr>
          <p:cNvPr id="17411" name="Rectangle 2">
            <a:extLst>
              <a:ext uri="{FF2B5EF4-FFF2-40B4-BE49-F238E27FC236}">
                <a16:creationId xmlns:a16="http://schemas.microsoft.com/office/drawing/2014/main" id="{0A957FA3-3A11-4AA3-B30C-70A843E70E1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ABE01984-C1D9-4714-B055-63650A2B36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317CD16-B361-4700-A9D6-DD60CF5C2AA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AE84A06-26E1-4744-81F6-5974CB931FF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6BE107C-A8B4-4F48-BD39-9C668CD8F276}"/>
              </a:ext>
            </a:extLst>
          </p:cNvPr>
          <p:cNvSpPr>
            <a:spLocks noGrp="1" noChangeArrowheads="1"/>
          </p:cNvSpPr>
          <p:nvPr>
            <p:ph type="sldNum" sz="quarter" idx="12"/>
          </p:nvPr>
        </p:nvSpPr>
        <p:spPr>
          <a:ln/>
        </p:spPr>
        <p:txBody>
          <a:bodyPr/>
          <a:lstStyle>
            <a:lvl1pPr>
              <a:defRPr/>
            </a:lvl1pPr>
          </a:lstStyle>
          <a:p>
            <a:pPr>
              <a:defRPr/>
            </a:pPr>
            <a:fld id="{AC5C1FA8-C7EB-42C1-BE56-9AC0C85FA687}" type="slidenum">
              <a:rPr lang="en-US"/>
              <a:pPr>
                <a:defRPr/>
              </a:pPr>
              <a:t>‹#›</a:t>
            </a:fld>
            <a:endParaRPr lang="en-US" dirty="0"/>
          </a:p>
        </p:txBody>
      </p:sp>
    </p:spTree>
    <p:extLst>
      <p:ext uri="{BB962C8B-B14F-4D97-AF65-F5344CB8AC3E}">
        <p14:creationId xmlns:p14="http://schemas.microsoft.com/office/powerpoint/2010/main" val="2243120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A8CE4D-3259-4C53-9126-693EC117360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5D533B-A470-4736-89C8-9266DE8633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D4D7275-D35A-4E71-A5F6-83321B47BD13}"/>
              </a:ext>
            </a:extLst>
          </p:cNvPr>
          <p:cNvSpPr>
            <a:spLocks noGrp="1" noChangeArrowheads="1"/>
          </p:cNvSpPr>
          <p:nvPr>
            <p:ph type="sldNum" sz="quarter" idx="12"/>
          </p:nvPr>
        </p:nvSpPr>
        <p:spPr>
          <a:ln/>
        </p:spPr>
        <p:txBody>
          <a:bodyPr/>
          <a:lstStyle>
            <a:lvl1pPr>
              <a:defRPr/>
            </a:lvl1pPr>
          </a:lstStyle>
          <a:p>
            <a:pPr>
              <a:defRPr/>
            </a:pPr>
            <a:fld id="{EE77D1DB-83DC-45B0-BE18-8F45D5D662E8}" type="slidenum">
              <a:rPr lang="en-US"/>
              <a:pPr>
                <a:defRPr/>
              </a:pPr>
              <a:t>‹#›</a:t>
            </a:fld>
            <a:endParaRPr lang="en-US" dirty="0"/>
          </a:p>
        </p:txBody>
      </p:sp>
    </p:spTree>
    <p:extLst>
      <p:ext uri="{BB962C8B-B14F-4D97-AF65-F5344CB8AC3E}">
        <p14:creationId xmlns:p14="http://schemas.microsoft.com/office/powerpoint/2010/main" val="2639598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D19B8A-6427-4919-AF24-5BE2A266F8F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DFC8F2-75EF-4AEC-8B18-201E8A0155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4F10959-5973-4787-8125-A70899B452A4}"/>
              </a:ext>
            </a:extLst>
          </p:cNvPr>
          <p:cNvSpPr>
            <a:spLocks noGrp="1" noChangeArrowheads="1"/>
          </p:cNvSpPr>
          <p:nvPr>
            <p:ph type="sldNum" sz="quarter" idx="12"/>
          </p:nvPr>
        </p:nvSpPr>
        <p:spPr>
          <a:ln/>
        </p:spPr>
        <p:txBody>
          <a:bodyPr/>
          <a:lstStyle>
            <a:lvl1pPr>
              <a:defRPr/>
            </a:lvl1pPr>
          </a:lstStyle>
          <a:p>
            <a:pPr>
              <a:defRPr/>
            </a:pPr>
            <a:fld id="{47ADB76E-192A-4992-A387-E6F80D4089E0}" type="slidenum">
              <a:rPr lang="en-US"/>
              <a:pPr>
                <a:defRPr/>
              </a:pPr>
              <a:t>‹#›</a:t>
            </a:fld>
            <a:endParaRPr lang="en-US" dirty="0"/>
          </a:p>
        </p:txBody>
      </p:sp>
    </p:spTree>
    <p:extLst>
      <p:ext uri="{BB962C8B-B14F-4D97-AF65-F5344CB8AC3E}">
        <p14:creationId xmlns:p14="http://schemas.microsoft.com/office/powerpoint/2010/main" val="3498609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p:cNvSpPr>
            <a:spLocks noGrp="1"/>
          </p:cNvSpPr>
          <p:nvPr>
            <p:ph type="chart" sz="half" idx="1"/>
          </p:nvPr>
        </p:nvSpPr>
        <p:spPr>
          <a:xfrm>
            <a:off x="457200" y="1600200"/>
            <a:ext cx="4038600" cy="4525963"/>
          </a:xfrm>
        </p:spPr>
        <p:txBody>
          <a:bodyPr/>
          <a:lstStyle/>
          <a:p>
            <a:pPr lvl="0"/>
            <a:endParaRPr lang="en-US" noProof="0"/>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AEC08DC-A82F-4555-8DDF-C9FCA2657AB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4D54AAE-1575-4CE4-9FEE-ED4E3297AB5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82FA201-04D9-48C9-A6E8-54B0649EC020}"/>
              </a:ext>
            </a:extLst>
          </p:cNvPr>
          <p:cNvSpPr>
            <a:spLocks noGrp="1" noChangeArrowheads="1"/>
          </p:cNvSpPr>
          <p:nvPr>
            <p:ph type="sldNum" sz="quarter" idx="12"/>
          </p:nvPr>
        </p:nvSpPr>
        <p:spPr>
          <a:ln/>
        </p:spPr>
        <p:txBody>
          <a:bodyPr/>
          <a:lstStyle>
            <a:lvl1pPr>
              <a:defRPr/>
            </a:lvl1pPr>
          </a:lstStyle>
          <a:p>
            <a:pPr>
              <a:defRPr/>
            </a:pPr>
            <a:fld id="{816CF9CE-2F4A-4DC6-B7B4-FF5326FA0194}" type="slidenum">
              <a:rPr lang="en-US"/>
              <a:pPr>
                <a:defRPr/>
              </a:pPr>
              <a:t>‹#›</a:t>
            </a:fld>
            <a:endParaRPr lang="en-US" dirty="0"/>
          </a:p>
        </p:txBody>
      </p:sp>
    </p:spTree>
    <p:extLst>
      <p:ext uri="{BB962C8B-B14F-4D97-AF65-F5344CB8AC3E}">
        <p14:creationId xmlns:p14="http://schemas.microsoft.com/office/powerpoint/2010/main" val="542406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BF7EE12-0F2E-47C9-AC2B-2FBC469A35F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9D6B30A-6B74-4EC3-A1F3-C4CAD2254CE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A8A833E-7998-4536-B614-3EAC6F1CE9B7}"/>
              </a:ext>
            </a:extLst>
          </p:cNvPr>
          <p:cNvSpPr>
            <a:spLocks noGrp="1" noChangeArrowheads="1"/>
          </p:cNvSpPr>
          <p:nvPr>
            <p:ph type="sldNum" sz="quarter" idx="12"/>
          </p:nvPr>
        </p:nvSpPr>
        <p:spPr>
          <a:ln/>
        </p:spPr>
        <p:txBody>
          <a:bodyPr/>
          <a:lstStyle>
            <a:lvl1pPr>
              <a:defRPr/>
            </a:lvl1pPr>
          </a:lstStyle>
          <a:p>
            <a:pPr>
              <a:defRPr/>
            </a:pPr>
            <a:fld id="{1FE7B12D-74D6-4171-99ED-E5875E173965}" type="slidenum">
              <a:rPr lang="en-US"/>
              <a:pPr>
                <a:defRPr/>
              </a:pPr>
              <a:t>‹#›</a:t>
            </a:fld>
            <a:endParaRPr lang="en-US" dirty="0"/>
          </a:p>
        </p:txBody>
      </p:sp>
    </p:spTree>
    <p:extLst>
      <p:ext uri="{BB962C8B-B14F-4D97-AF65-F5344CB8AC3E}">
        <p14:creationId xmlns:p14="http://schemas.microsoft.com/office/powerpoint/2010/main" val="235663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Light" panose="020F0302020204030204" pitchFamily="34" charset="0"/>
                <a:cs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buFont typeface="Wingdings" pitchFamily="2" charset="2"/>
              <a:buChar char="§"/>
              <a:defRPr>
                <a:latin typeface="Calibri Light" panose="020F0302020204030204" pitchFamily="34" charset="0"/>
                <a:cs typeface="Calibri Light" panose="020F0302020204030204" pitchFamily="34" charset="0"/>
              </a:defRPr>
            </a:lvl1pPr>
            <a:lvl2pPr>
              <a:buFont typeface="Wingdings" pitchFamily="2" charset="2"/>
              <a:buChar char="§"/>
              <a:defRPr>
                <a:latin typeface="Calibri Light" panose="020F0302020204030204" pitchFamily="34" charset="0"/>
                <a:cs typeface="Calibri Light" panose="020F0302020204030204" pitchFamily="34" charset="0"/>
              </a:defRPr>
            </a:lvl2pPr>
            <a:lvl3pPr>
              <a:buFont typeface="Wingdings" pitchFamily="2" charset="2"/>
              <a:buChar char="§"/>
              <a:defRPr>
                <a:latin typeface="Calibri Light" panose="020F0302020204030204" pitchFamily="34" charset="0"/>
                <a:cs typeface="Calibri Light" panose="020F0302020204030204" pitchFamily="34" charset="0"/>
              </a:defRPr>
            </a:lvl3pPr>
            <a:lvl4pPr>
              <a:buFont typeface="Wingdings" pitchFamily="2" charset="2"/>
              <a:buChar char="§"/>
              <a:defRPr>
                <a:latin typeface="Calibri Light" panose="020F0302020204030204" pitchFamily="34" charset="0"/>
                <a:cs typeface="Calibri Light" panose="020F0302020204030204" pitchFamily="34" charset="0"/>
              </a:defRPr>
            </a:lvl4pPr>
            <a:lvl5pPr>
              <a:buFont typeface="Wingdings" pitchFamily="2" charset="2"/>
              <a:buChar char="§"/>
              <a:defRPr>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13F429EA-88A0-4FBF-A206-CB64D5AAA3CB}"/>
              </a:ext>
            </a:extLst>
          </p:cNvPr>
          <p:cNvSpPr>
            <a:spLocks noGrp="1" noChangeArrowheads="1"/>
          </p:cNvSpPr>
          <p:nvPr>
            <p:ph type="dt" sz="half" idx="10"/>
          </p:nvPr>
        </p:nvSpPr>
        <p:spPr/>
        <p:txBody>
          <a:bodyPr/>
          <a:lstStyle>
            <a:lvl1pPr>
              <a:defRPr>
                <a:latin typeface="Calibri Light" panose="020F0302020204030204" pitchFamily="34" charset="0"/>
                <a:cs typeface="Calibri Light" panose="020F0302020204030204" pitchFamily="34" charset="0"/>
              </a:defRPr>
            </a:lvl1pPr>
          </a:lstStyle>
          <a:p>
            <a:pPr>
              <a:defRPr/>
            </a:pPr>
            <a:endParaRPr lang="en-US"/>
          </a:p>
        </p:txBody>
      </p:sp>
      <p:sp>
        <p:nvSpPr>
          <p:cNvPr id="5" name="Rectangle 5">
            <a:extLst>
              <a:ext uri="{FF2B5EF4-FFF2-40B4-BE49-F238E27FC236}">
                <a16:creationId xmlns:a16="http://schemas.microsoft.com/office/drawing/2014/main" id="{B5920143-3F38-48FE-A54B-364EE4882BF9}"/>
              </a:ext>
            </a:extLst>
          </p:cNvPr>
          <p:cNvSpPr>
            <a:spLocks noGrp="1" noChangeArrowheads="1"/>
          </p:cNvSpPr>
          <p:nvPr>
            <p:ph type="ftr" sz="quarter" idx="11"/>
          </p:nvPr>
        </p:nvSpPr>
        <p:spPr/>
        <p:txBody>
          <a:bodyPr/>
          <a:lstStyle>
            <a:lvl1pPr>
              <a:defRPr>
                <a:latin typeface="Calibri Light" panose="020F0302020204030204" pitchFamily="34" charset="0"/>
                <a:cs typeface="Calibri Light" panose="020F0302020204030204" pitchFamily="34" charset="0"/>
              </a:defRPr>
            </a:lvl1pPr>
          </a:lstStyle>
          <a:p>
            <a:pPr>
              <a:defRPr/>
            </a:pPr>
            <a:endParaRPr lang="en-US"/>
          </a:p>
        </p:txBody>
      </p:sp>
      <p:sp>
        <p:nvSpPr>
          <p:cNvPr id="6" name="Rectangle 6">
            <a:extLst>
              <a:ext uri="{FF2B5EF4-FFF2-40B4-BE49-F238E27FC236}">
                <a16:creationId xmlns:a16="http://schemas.microsoft.com/office/drawing/2014/main" id="{0AA2434B-6C9D-4900-8ABE-F83C212EFF43}"/>
              </a:ext>
            </a:extLst>
          </p:cNvPr>
          <p:cNvSpPr>
            <a:spLocks noGrp="1" noChangeArrowheads="1"/>
          </p:cNvSpPr>
          <p:nvPr>
            <p:ph type="sldNum" sz="quarter" idx="12"/>
          </p:nvPr>
        </p:nvSpPr>
        <p:spPr/>
        <p:txBody>
          <a:bodyPr/>
          <a:lstStyle>
            <a:lvl1pPr>
              <a:defRPr smtClean="0">
                <a:latin typeface="Calibri Light" panose="020F0302020204030204" pitchFamily="34" charset="0"/>
                <a:cs typeface="Calibri Light" panose="020F0302020204030204" pitchFamily="34" charset="0"/>
              </a:defRPr>
            </a:lvl1pPr>
          </a:lstStyle>
          <a:p>
            <a:pPr>
              <a:defRPr/>
            </a:pPr>
            <a:fld id="{574D9AC6-9805-4DFD-8FAD-687443D1E86D}" type="slidenum">
              <a:rPr lang="en-US"/>
              <a:pPr>
                <a:defRPr/>
              </a:pPr>
              <a:t>‹#›</a:t>
            </a:fld>
            <a:endParaRPr lang="en-US"/>
          </a:p>
        </p:txBody>
      </p:sp>
    </p:spTree>
    <p:extLst>
      <p:ext uri="{BB962C8B-B14F-4D97-AF65-F5344CB8AC3E}">
        <p14:creationId xmlns:p14="http://schemas.microsoft.com/office/powerpoint/2010/main" val="419085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AA8E8A0-1B5D-4BA0-A780-2F707BC4EFE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4DE0E5E-2367-4B74-B2D5-3D202413FB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D4A0FC-B419-4967-8D93-70FA2C8D01CD}"/>
              </a:ext>
            </a:extLst>
          </p:cNvPr>
          <p:cNvSpPr>
            <a:spLocks noGrp="1" noChangeArrowheads="1"/>
          </p:cNvSpPr>
          <p:nvPr>
            <p:ph type="sldNum" sz="quarter" idx="12"/>
          </p:nvPr>
        </p:nvSpPr>
        <p:spPr>
          <a:ln/>
        </p:spPr>
        <p:txBody>
          <a:bodyPr/>
          <a:lstStyle>
            <a:lvl1pPr>
              <a:defRPr/>
            </a:lvl1pPr>
          </a:lstStyle>
          <a:p>
            <a:pPr>
              <a:defRPr/>
            </a:pPr>
            <a:fld id="{092288DB-93E1-45FD-8D52-AB72DFBD4B52}" type="slidenum">
              <a:rPr lang="en-US"/>
              <a:pPr>
                <a:defRPr/>
              </a:pPr>
              <a:t>‹#›</a:t>
            </a:fld>
            <a:endParaRPr lang="en-US" dirty="0"/>
          </a:p>
        </p:txBody>
      </p:sp>
    </p:spTree>
    <p:extLst>
      <p:ext uri="{BB962C8B-B14F-4D97-AF65-F5344CB8AC3E}">
        <p14:creationId xmlns:p14="http://schemas.microsoft.com/office/powerpoint/2010/main" val="3551916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5F15BA1C-91A3-4E4F-AA70-5DCFAC4B90A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0BDFF3B-DA1A-466C-8FEE-18770DF3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441E6A2-62E9-4AE6-BB55-420593012380}"/>
              </a:ext>
            </a:extLst>
          </p:cNvPr>
          <p:cNvSpPr>
            <a:spLocks noGrp="1" noChangeArrowheads="1"/>
          </p:cNvSpPr>
          <p:nvPr>
            <p:ph type="sldNum" sz="quarter" idx="12"/>
          </p:nvPr>
        </p:nvSpPr>
        <p:spPr>
          <a:ln/>
        </p:spPr>
        <p:txBody>
          <a:bodyPr/>
          <a:lstStyle>
            <a:lvl1pPr>
              <a:defRPr/>
            </a:lvl1pPr>
          </a:lstStyle>
          <a:p>
            <a:pPr>
              <a:defRPr/>
            </a:pPr>
            <a:fld id="{010DEFEC-8185-4329-825B-C6CD6EA18382}" type="slidenum">
              <a:rPr lang="en-US"/>
              <a:pPr>
                <a:defRPr/>
              </a:pPr>
              <a:t>‹#›</a:t>
            </a:fld>
            <a:endParaRPr lang="en-US" dirty="0"/>
          </a:p>
        </p:txBody>
      </p:sp>
    </p:spTree>
    <p:extLst>
      <p:ext uri="{BB962C8B-B14F-4D97-AF65-F5344CB8AC3E}">
        <p14:creationId xmlns:p14="http://schemas.microsoft.com/office/powerpoint/2010/main" val="415831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35C0DC9-5E0A-45FB-A341-CEA314EF76C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CF2292E1-6EE8-4196-A76E-8AB738B5BE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C791C5FC-7417-4A5A-8028-899878563C32}"/>
              </a:ext>
            </a:extLst>
          </p:cNvPr>
          <p:cNvSpPr>
            <a:spLocks noGrp="1" noChangeArrowheads="1"/>
          </p:cNvSpPr>
          <p:nvPr>
            <p:ph type="sldNum" sz="quarter" idx="12"/>
          </p:nvPr>
        </p:nvSpPr>
        <p:spPr>
          <a:ln/>
        </p:spPr>
        <p:txBody>
          <a:bodyPr/>
          <a:lstStyle>
            <a:lvl1pPr>
              <a:defRPr/>
            </a:lvl1pPr>
          </a:lstStyle>
          <a:p>
            <a:pPr>
              <a:defRPr/>
            </a:pPr>
            <a:fld id="{57EB6CEE-590C-4C7A-B4E2-51A70E2CC064}" type="slidenum">
              <a:rPr lang="en-US"/>
              <a:pPr>
                <a:defRPr/>
              </a:pPr>
              <a:t>‹#›</a:t>
            </a:fld>
            <a:endParaRPr lang="en-US" dirty="0"/>
          </a:p>
        </p:txBody>
      </p:sp>
    </p:spTree>
    <p:extLst>
      <p:ext uri="{BB962C8B-B14F-4D97-AF65-F5344CB8AC3E}">
        <p14:creationId xmlns:p14="http://schemas.microsoft.com/office/powerpoint/2010/main" val="4231809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505C7EB9-49FC-4E2E-8E5A-272C1F3B73A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D8C7875-BD18-4C35-98A4-962D9AA4DAA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F771A64-2C82-4415-943D-C710C732C0D7}"/>
              </a:ext>
            </a:extLst>
          </p:cNvPr>
          <p:cNvSpPr>
            <a:spLocks noGrp="1" noChangeArrowheads="1"/>
          </p:cNvSpPr>
          <p:nvPr>
            <p:ph type="sldNum" sz="quarter" idx="12"/>
          </p:nvPr>
        </p:nvSpPr>
        <p:spPr>
          <a:ln/>
        </p:spPr>
        <p:txBody>
          <a:bodyPr/>
          <a:lstStyle>
            <a:lvl1pPr>
              <a:defRPr/>
            </a:lvl1pPr>
          </a:lstStyle>
          <a:p>
            <a:pPr>
              <a:defRPr/>
            </a:pPr>
            <a:fld id="{89912AB3-19B3-473A-9BED-72FA8C3CD4D2}" type="slidenum">
              <a:rPr lang="en-US"/>
              <a:pPr>
                <a:defRPr/>
              </a:pPr>
              <a:t>‹#›</a:t>
            </a:fld>
            <a:endParaRPr lang="en-US" dirty="0"/>
          </a:p>
        </p:txBody>
      </p:sp>
    </p:spTree>
    <p:extLst>
      <p:ext uri="{BB962C8B-B14F-4D97-AF65-F5344CB8AC3E}">
        <p14:creationId xmlns:p14="http://schemas.microsoft.com/office/powerpoint/2010/main" val="220774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28CEC80-9DED-4E3D-9199-128B8C6A3A0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27C8ABAF-BFB8-495E-87AC-667C53A61F1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D440929-F223-439C-8033-9587A883FDE7}"/>
              </a:ext>
            </a:extLst>
          </p:cNvPr>
          <p:cNvSpPr>
            <a:spLocks noGrp="1" noChangeArrowheads="1"/>
          </p:cNvSpPr>
          <p:nvPr>
            <p:ph type="sldNum" sz="quarter" idx="12"/>
          </p:nvPr>
        </p:nvSpPr>
        <p:spPr>
          <a:ln/>
        </p:spPr>
        <p:txBody>
          <a:bodyPr/>
          <a:lstStyle>
            <a:lvl1pPr>
              <a:defRPr/>
            </a:lvl1pPr>
          </a:lstStyle>
          <a:p>
            <a:pPr>
              <a:defRPr/>
            </a:pPr>
            <a:fld id="{EE73B855-978B-4FEB-8BD2-71152DF871FB}" type="slidenum">
              <a:rPr lang="en-US"/>
              <a:pPr>
                <a:defRPr/>
              </a:pPr>
              <a:t>‹#›</a:t>
            </a:fld>
            <a:endParaRPr lang="en-US" dirty="0"/>
          </a:p>
        </p:txBody>
      </p:sp>
    </p:spTree>
    <p:extLst>
      <p:ext uri="{BB962C8B-B14F-4D97-AF65-F5344CB8AC3E}">
        <p14:creationId xmlns:p14="http://schemas.microsoft.com/office/powerpoint/2010/main" val="217049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B8EFB14-3441-4116-BB80-7BF5D49AD3C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CB090D7-9FEE-4F45-B2EB-8E21128504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ADA0B58-5581-499A-944D-420DF5A4D107}"/>
              </a:ext>
            </a:extLst>
          </p:cNvPr>
          <p:cNvSpPr>
            <a:spLocks noGrp="1" noChangeArrowheads="1"/>
          </p:cNvSpPr>
          <p:nvPr>
            <p:ph type="sldNum" sz="quarter" idx="12"/>
          </p:nvPr>
        </p:nvSpPr>
        <p:spPr>
          <a:ln/>
        </p:spPr>
        <p:txBody>
          <a:bodyPr/>
          <a:lstStyle>
            <a:lvl1pPr>
              <a:defRPr/>
            </a:lvl1pPr>
          </a:lstStyle>
          <a:p>
            <a:pPr>
              <a:defRPr/>
            </a:pPr>
            <a:fld id="{FAFA1551-E411-4C6E-BB3A-768A26B38C42}" type="slidenum">
              <a:rPr lang="en-US"/>
              <a:pPr>
                <a:defRPr/>
              </a:pPr>
              <a:t>‹#›</a:t>
            </a:fld>
            <a:endParaRPr lang="en-US" dirty="0"/>
          </a:p>
        </p:txBody>
      </p:sp>
    </p:spTree>
    <p:extLst>
      <p:ext uri="{BB962C8B-B14F-4D97-AF65-F5344CB8AC3E}">
        <p14:creationId xmlns:p14="http://schemas.microsoft.com/office/powerpoint/2010/main" val="1014814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4B6D18C-3770-4D81-A0E8-91490C539A1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6C6D01-C188-4E5C-8261-66A9F7F778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8EAEE86-DC71-4A81-95FA-AC623F6B6841}"/>
              </a:ext>
            </a:extLst>
          </p:cNvPr>
          <p:cNvSpPr>
            <a:spLocks noGrp="1" noChangeArrowheads="1"/>
          </p:cNvSpPr>
          <p:nvPr>
            <p:ph type="sldNum" sz="quarter" idx="12"/>
          </p:nvPr>
        </p:nvSpPr>
        <p:spPr>
          <a:ln/>
        </p:spPr>
        <p:txBody>
          <a:bodyPr/>
          <a:lstStyle>
            <a:lvl1pPr>
              <a:defRPr/>
            </a:lvl1pPr>
          </a:lstStyle>
          <a:p>
            <a:pPr>
              <a:defRPr/>
            </a:pPr>
            <a:fld id="{47C82F73-6C91-4914-9AF4-CFDD4AD0F39D}" type="slidenum">
              <a:rPr lang="en-US"/>
              <a:pPr>
                <a:defRPr/>
              </a:pPr>
              <a:t>‹#›</a:t>
            </a:fld>
            <a:endParaRPr lang="en-US" dirty="0"/>
          </a:p>
        </p:txBody>
      </p:sp>
    </p:spTree>
    <p:extLst>
      <p:ext uri="{BB962C8B-B14F-4D97-AF65-F5344CB8AC3E}">
        <p14:creationId xmlns:p14="http://schemas.microsoft.com/office/powerpoint/2010/main" val="361841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967B4E0-D61D-4FBC-A9C1-2EB0F5F04603}"/>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64DA54C-F873-4616-AC86-26763E1CE6A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A730EC7-4F3F-4F39-BED0-A6B90E82426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i="0" dirty="0">
                <a:latin typeface="Calibri Light" panose="020F0302020204030204" pitchFamily="34" charset="0"/>
              </a:defRPr>
            </a:lvl1pPr>
          </a:lstStyle>
          <a:p>
            <a:pPr>
              <a:defRPr/>
            </a:pPr>
            <a:endParaRPr lang="en-US"/>
          </a:p>
        </p:txBody>
      </p:sp>
      <p:sp>
        <p:nvSpPr>
          <p:cNvPr id="1029" name="Rectangle 5">
            <a:extLst>
              <a:ext uri="{FF2B5EF4-FFF2-40B4-BE49-F238E27FC236}">
                <a16:creationId xmlns:a16="http://schemas.microsoft.com/office/drawing/2014/main" id="{1F7530BE-AA7E-48F8-8214-7DA5A17AB254}"/>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i="0" dirty="0">
                <a:latin typeface="Calibri Light" panose="020F0302020204030204" pitchFamily="34" charset="0"/>
              </a:defRPr>
            </a:lvl1pPr>
          </a:lstStyle>
          <a:p>
            <a:pPr>
              <a:defRPr/>
            </a:pPr>
            <a:endParaRPr lang="en-US"/>
          </a:p>
        </p:txBody>
      </p:sp>
      <p:sp>
        <p:nvSpPr>
          <p:cNvPr id="1030" name="Rectangle 6">
            <a:extLst>
              <a:ext uri="{FF2B5EF4-FFF2-40B4-BE49-F238E27FC236}">
                <a16:creationId xmlns:a16="http://schemas.microsoft.com/office/drawing/2014/main" id="{2E3C0DE6-DC16-4AE0-938D-56B036A61CB9}"/>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i="0" smtClean="0">
                <a:latin typeface="Calibri Light" panose="020F0302020204030204" pitchFamily="34" charset="0"/>
              </a:defRPr>
            </a:lvl1pPr>
          </a:lstStyle>
          <a:p>
            <a:pPr>
              <a:defRPr/>
            </a:pPr>
            <a:fld id="{990C3BBB-FB16-4E0E-AF91-89F48256CAD3}" type="slidenum">
              <a:rPr lang="en-US"/>
              <a:pPr>
                <a:defRPr/>
              </a:pPr>
              <a:t>‹#›</a:t>
            </a:fld>
            <a:endParaRPr lang="en-US" dirty="0"/>
          </a:p>
        </p:txBody>
      </p:sp>
      <p:sp>
        <p:nvSpPr>
          <p:cNvPr id="1031" name="Line 7">
            <a:extLst>
              <a:ext uri="{FF2B5EF4-FFF2-40B4-BE49-F238E27FC236}">
                <a16:creationId xmlns:a16="http://schemas.microsoft.com/office/drawing/2014/main" id="{A9C47F91-EBC4-4C0D-82DA-73C088D02E5D}"/>
              </a:ext>
            </a:extLst>
          </p:cNvPr>
          <p:cNvSpPr>
            <a:spLocks noChangeShapeType="1"/>
          </p:cNvSpPr>
          <p:nvPr userDrawn="1"/>
        </p:nvSpPr>
        <p:spPr bwMode="auto">
          <a:xfrm>
            <a:off x="1524000" y="1447800"/>
            <a:ext cx="586740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3" r:id="rId1"/>
    <p:sldLayoutId id="2147483675"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ctr" rtl="0" eaLnBrk="0" fontAlgn="base" hangingPunct="0">
        <a:spcBef>
          <a:spcPct val="0"/>
        </a:spcBef>
        <a:spcAft>
          <a:spcPct val="0"/>
        </a:spcAft>
        <a:defRPr sz="4400">
          <a:solidFill>
            <a:schemeClr val="tx1"/>
          </a:solidFill>
          <a:latin typeface="Calibri Light" panose="020F0302020204030204" pitchFamily="34" charset="0"/>
          <a:ea typeface="+mj-ea"/>
          <a:cs typeface="+mj-cs"/>
        </a:defRPr>
      </a:lvl1pPr>
      <a:lvl2pPr algn="ctr" rtl="0" eaLnBrk="0" fontAlgn="base" hangingPunct="0">
        <a:spcBef>
          <a:spcPct val="0"/>
        </a:spcBef>
        <a:spcAft>
          <a:spcPct val="0"/>
        </a:spcAft>
        <a:defRPr sz="4400">
          <a:solidFill>
            <a:schemeClr val="tx1"/>
          </a:solidFill>
          <a:latin typeface="Calibri Light" panose="020F0302020204030204" pitchFamily="34" charset="0"/>
        </a:defRPr>
      </a:lvl2pPr>
      <a:lvl3pPr algn="ctr" rtl="0" eaLnBrk="0" fontAlgn="base" hangingPunct="0">
        <a:spcBef>
          <a:spcPct val="0"/>
        </a:spcBef>
        <a:spcAft>
          <a:spcPct val="0"/>
        </a:spcAft>
        <a:defRPr sz="4400">
          <a:solidFill>
            <a:schemeClr val="tx1"/>
          </a:solidFill>
          <a:latin typeface="Calibri Light" panose="020F0302020204030204" pitchFamily="34" charset="0"/>
        </a:defRPr>
      </a:lvl3pPr>
      <a:lvl4pPr algn="ctr" rtl="0" eaLnBrk="0" fontAlgn="base" hangingPunct="0">
        <a:spcBef>
          <a:spcPct val="0"/>
        </a:spcBef>
        <a:spcAft>
          <a:spcPct val="0"/>
        </a:spcAft>
        <a:defRPr sz="4400">
          <a:solidFill>
            <a:schemeClr val="tx1"/>
          </a:solidFill>
          <a:latin typeface="Calibri Light" panose="020F0302020204030204" pitchFamily="34" charset="0"/>
        </a:defRPr>
      </a:lvl4pPr>
      <a:lvl5pPr algn="ctr" rtl="0" eaLnBrk="0" fontAlgn="base" hangingPunct="0">
        <a:spcBef>
          <a:spcPct val="0"/>
        </a:spcBef>
        <a:spcAft>
          <a:spcPct val="0"/>
        </a:spcAft>
        <a:defRPr sz="4400">
          <a:solidFill>
            <a:schemeClr val="tx1"/>
          </a:solidFill>
          <a:latin typeface="Calibri Light" panose="020F0302020204030204" pitchFamily="34" charset="0"/>
        </a:defRPr>
      </a:lvl5pPr>
      <a:lvl6pPr marL="457200" algn="ctr" rtl="0" fontAlgn="base">
        <a:spcBef>
          <a:spcPct val="0"/>
        </a:spcBef>
        <a:spcAft>
          <a:spcPct val="0"/>
        </a:spcAft>
        <a:defRPr sz="4400">
          <a:solidFill>
            <a:schemeClr val="tx1"/>
          </a:solidFill>
          <a:latin typeface="Arial" charset="0"/>
        </a:defRPr>
      </a:lvl6pPr>
      <a:lvl7pPr marL="914400" algn="ctr" rtl="0" fontAlgn="base">
        <a:spcBef>
          <a:spcPct val="0"/>
        </a:spcBef>
        <a:spcAft>
          <a:spcPct val="0"/>
        </a:spcAft>
        <a:defRPr sz="4400">
          <a:solidFill>
            <a:schemeClr val="tx1"/>
          </a:solidFill>
          <a:latin typeface="Arial" charset="0"/>
        </a:defRPr>
      </a:lvl7pPr>
      <a:lvl8pPr marL="1371600" algn="ctr" rtl="0" fontAlgn="base">
        <a:spcBef>
          <a:spcPct val="0"/>
        </a:spcBef>
        <a:spcAft>
          <a:spcPct val="0"/>
        </a:spcAft>
        <a:defRPr sz="4400">
          <a:solidFill>
            <a:schemeClr val="tx1"/>
          </a:solidFill>
          <a:latin typeface="Arial" charset="0"/>
        </a:defRPr>
      </a:lvl8pPr>
      <a:lvl9pPr marL="1828800" algn="ctr"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800">
          <a:solidFill>
            <a:schemeClr val="tx1"/>
          </a:solidFill>
          <a:latin typeface="Calibri Light" panose="020F0302020204030204" pitchFamily="34" charset="0"/>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lgn="l" rtl="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5pPr>
      <a:lvl6pPr marL="2514600" indent="-228600" algn="l" rtl="0" fontAlgn="base">
        <a:spcBef>
          <a:spcPct val="20000"/>
        </a:spcBef>
        <a:spcAft>
          <a:spcPct val="0"/>
        </a:spcAft>
        <a:buFont typeface="Wingdings" pitchFamily="2" charset="2"/>
        <a:buChar char="q"/>
        <a:defRPr>
          <a:solidFill>
            <a:schemeClr val="tx1"/>
          </a:solidFill>
          <a:latin typeface="+mn-lt"/>
        </a:defRPr>
      </a:lvl6pPr>
      <a:lvl7pPr marL="2971800" indent="-228600" algn="l" rtl="0" fontAlgn="base">
        <a:spcBef>
          <a:spcPct val="20000"/>
        </a:spcBef>
        <a:spcAft>
          <a:spcPct val="0"/>
        </a:spcAft>
        <a:buFont typeface="Wingdings" pitchFamily="2" charset="2"/>
        <a:buChar char="q"/>
        <a:defRPr>
          <a:solidFill>
            <a:schemeClr val="tx1"/>
          </a:solidFill>
          <a:latin typeface="+mn-lt"/>
        </a:defRPr>
      </a:lvl7pPr>
      <a:lvl8pPr marL="3429000" indent="-228600" algn="l" rtl="0" fontAlgn="base">
        <a:spcBef>
          <a:spcPct val="20000"/>
        </a:spcBef>
        <a:spcAft>
          <a:spcPct val="0"/>
        </a:spcAft>
        <a:buFont typeface="Wingdings" pitchFamily="2" charset="2"/>
        <a:buChar char="q"/>
        <a:defRPr>
          <a:solidFill>
            <a:schemeClr val="tx1"/>
          </a:solidFill>
          <a:latin typeface="+mn-lt"/>
        </a:defRPr>
      </a:lvl8pPr>
      <a:lvl9pPr marL="3886200" indent="-228600" algn="l" rtl="0" fontAlgn="base">
        <a:spcBef>
          <a:spcPct val="20000"/>
        </a:spcBef>
        <a:spcAft>
          <a:spcPct val="0"/>
        </a:spcAft>
        <a:buFont typeface="Wingdings" pitchFamily="2" charset="2"/>
        <a:buChar char="q"/>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anvas.cmu.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1214FAE2-023D-4304-8D42-31A69B8EDD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E359834A-107C-47F8-9C63-5C9174F3207B}" type="slidenum">
              <a:rPr lang="en-US" altLang="en-US" sz="1400"/>
              <a:pPr>
                <a:spcBef>
                  <a:spcPct val="0"/>
                </a:spcBef>
                <a:buFontTx/>
                <a:buNone/>
              </a:pPr>
              <a:t>1</a:t>
            </a:fld>
            <a:endParaRPr lang="en-US" altLang="en-US" sz="1400"/>
          </a:p>
        </p:txBody>
      </p:sp>
      <p:sp>
        <p:nvSpPr>
          <p:cNvPr id="4099" name="Rectangle 2">
            <a:extLst>
              <a:ext uri="{FF2B5EF4-FFF2-40B4-BE49-F238E27FC236}">
                <a16:creationId xmlns:a16="http://schemas.microsoft.com/office/drawing/2014/main" id="{2E57A06D-7F8F-4134-BCB4-78E2A49713B3}"/>
              </a:ext>
            </a:extLst>
          </p:cNvPr>
          <p:cNvSpPr>
            <a:spLocks noGrp="1" noChangeArrowheads="1"/>
          </p:cNvSpPr>
          <p:nvPr>
            <p:ph type="title"/>
          </p:nvPr>
        </p:nvSpPr>
        <p:spPr/>
        <p:txBody>
          <a:bodyPr/>
          <a:lstStyle/>
          <a:p>
            <a:pPr eaLnBrk="1" hangingPunct="1"/>
            <a:r>
              <a:rPr lang="en-US" altLang="en-US"/>
              <a:t>Lecture 3</a:t>
            </a:r>
          </a:p>
        </p:txBody>
      </p:sp>
      <p:sp>
        <p:nvSpPr>
          <p:cNvPr id="4100" name="Rectangle 3">
            <a:extLst>
              <a:ext uri="{FF2B5EF4-FFF2-40B4-BE49-F238E27FC236}">
                <a16:creationId xmlns:a16="http://schemas.microsoft.com/office/drawing/2014/main" id="{40BEFFA1-03FD-4922-B802-C9BA8531D821}"/>
              </a:ext>
            </a:extLst>
          </p:cNvPr>
          <p:cNvSpPr>
            <a:spLocks noGrp="1" noChangeArrowheads="1"/>
          </p:cNvSpPr>
          <p:nvPr>
            <p:ph type="body" idx="1"/>
          </p:nvPr>
        </p:nvSpPr>
        <p:spPr/>
        <p:txBody>
          <a:bodyPr/>
          <a:lstStyle/>
          <a:p>
            <a:pPr eaLnBrk="1" hangingPunct="1"/>
            <a:r>
              <a:rPr lang="en-US" altLang="en-US" sz="3200" dirty="0"/>
              <a:t>Topics</a:t>
            </a:r>
          </a:p>
          <a:p>
            <a:pPr lvl="1" eaLnBrk="1" hangingPunct="1"/>
            <a:r>
              <a:rPr lang="en-US" altLang="en-US" sz="2800" dirty="0"/>
              <a:t>Firm Costs</a:t>
            </a:r>
          </a:p>
          <a:p>
            <a:pPr lvl="2" eaLnBrk="1" hangingPunct="1"/>
            <a:r>
              <a:rPr lang="en-US" altLang="en-US" sz="2400" dirty="0"/>
              <a:t>Total cost</a:t>
            </a:r>
          </a:p>
          <a:p>
            <a:pPr lvl="2" eaLnBrk="1" hangingPunct="1"/>
            <a:r>
              <a:rPr lang="en-US" altLang="en-US" sz="2400" dirty="0"/>
              <a:t>Average cost</a:t>
            </a:r>
          </a:p>
          <a:p>
            <a:pPr lvl="2" eaLnBrk="1" hangingPunct="1"/>
            <a:r>
              <a:rPr lang="en-US" altLang="en-US" sz="2400" dirty="0"/>
              <a:t>Marginal cost</a:t>
            </a:r>
          </a:p>
          <a:p>
            <a:pPr lvl="2" eaLnBrk="1" hangingPunct="1"/>
            <a:r>
              <a:rPr lang="en-US" altLang="en-US" sz="2400" dirty="0"/>
              <a:t>Sunk cost</a:t>
            </a:r>
          </a:p>
          <a:p>
            <a:pPr lvl="2" eaLnBrk="1" hangingPunct="1"/>
            <a:r>
              <a:rPr lang="en-US" altLang="en-US" sz="2400" dirty="0"/>
              <a:t>Opportunity cost</a:t>
            </a:r>
          </a:p>
          <a:p>
            <a:pPr eaLnBrk="1" hangingPunct="1"/>
            <a:r>
              <a:rPr lang="en-US" altLang="en-US" sz="3200" dirty="0"/>
              <a:t>Readings	</a:t>
            </a:r>
          </a:p>
          <a:p>
            <a:pPr lvl="1" eaLnBrk="1" hangingPunct="1"/>
            <a:r>
              <a:rPr lang="en-US" altLang="en-US" sz="2800" dirty="0"/>
              <a:t>Varian, Chapter 21</a:t>
            </a:r>
          </a:p>
          <a:p>
            <a:pPr eaLnBrk="1" hangingPunct="1"/>
            <a:endParaRPr lang="en-US" altLang="en-US" sz="3200"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2BE81EA5-993E-44A5-83C4-6119FC0F5C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12A94E98-A827-48E0-936C-016AFA93301F}" type="slidenum">
              <a:rPr lang="en-US" altLang="en-US" sz="1400"/>
              <a:pPr>
                <a:spcBef>
                  <a:spcPct val="0"/>
                </a:spcBef>
                <a:buFontTx/>
                <a:buNone/>
              </a:pPr>
              <a:t>10</a:t>
            </a:fld>
            <a:endParaRPr lang="en-US" altLang="en-US" sz="1400"/>
          </a:p>
        </p:txBody>
      </p:sp>
      <p:sp>
        <p:nvSpPr>
          <p:cNvPr id="18435" name="Rectangle 2">
            <a:extLst>
              <a:ext uri="{FF2B5EF4-FFF2-40B4-BE49-F238E27FC236}">
                <a16:creationId xmlns:a16="http://schemas.microsoft.com/office/drawing/2014/main" id="{19750DE5-C0D2-4B71-A927-30CDFC0DA64F}"/>
              </a:ext>
            </a:extLst>
          </p:cNvPr>
          <p:cNvSpPr>
            <a:spLocks noGrp="1" noChangeArrowheads="1"/>
          </p:cNvSpPr>
          <p:nvPr>
            <p:ph type="title"/>
          </p:nvPr>
        </p:nvSpPr>
        <p:spPr/>
        <p:txBody>
          <a:bodyPr/>
          <a:lstStyle/>
          <a:p>
            <a:pPr eaLnBrk="1" hangingPunct="1"/>
            <a:r>
              <a:rPr lang="en-US" altLang="en-US" dirty="0"/>
              <a:t>Average cost functions</a:t>
            </a:r>
          </a:p>
        </p:txBody>
      </p:sp>
      <p:sp>
        <p:nvSpPr>
          <p:cNvPr id="18436" name="Rectangle 3">
            <a:extLst>
              <a:ext uri="{FF2B5EF4-FFF2-40B4-BE49-F238E27FC236}">
                <a16:creationId xmlns:a16="http://schemas.microsoft.com/office/drawing/2014/main" id="{DAD848FC-0688-4DC7-AE50-7D37E4ECE3DD}"/>
              </a:ext>
            </a:extLst>
          </p:cNvPr>
          <p:cNvSpPr>
            <a:spLocks noGrp="1" noChangeArrowheads="1"/>
          </p:cNvSpPr>
          <p:nvPr>
            <p:ph type="body" idx="1"/>
          </p:nvPr>
        </p:nvSpPr>
        <p:spPr>
          <a:xfrm>
            <a:off x="304800" y="1600200"/>
            <a:ext cx="8534400" cy="4525963"/>
          </a:xfrm>
        </p:spPr>
        <p:txBody>
          <a:bodyPr/>
          <a:lstStyle/>
          <a:p>
            <a:pPr eaLnBrk="1" hangingPunct="1"/>
            <a:r>
              <a:rPr lang="en-US" altLang="en-US" dirty="0"/>
              <a:t>The </a:t>
            </a:r>
            <a:r>
              <a:rPr lang="en-US" altLang="en-US" b="1" dirty="0"/>
              <a:t>average cost function </a:t>
            </a:r>
            <a:r>
              <a:rPr lang="en-US" altLang="en-US" dirty="0"/>
              <a:t>AC(y) represents the costs per unit of output</a:t>
            </a:r>
          </a:p>
          <a:p>
            <a:pPr eaLnBrk="1" hangingPunct="1"/>
            <a:r>
              <a:rPr lang="en-US" altLang="en-US" dirty="0"/>
              <a:t>The average </a:t>
            </a:r>
            <a:r>
              <a:rPr lang="en-US" altLang="en-US" b="1" dirty="0"/>
              <a:t>variable</a:t>
            </a:r>
            <a:r>
              <a:rPr lang="en-US" altLang="en-US" dirty="0"/>
              <a:t> cost function AVC(y) measures the variable costs per unit of output</a:t>
            </a:r>
          </a:p>
          <a:p>
            <a:pPr eaLnBrk="1" hangingPunct="1"/>
            <a:r>
              <a:rPr lang="en-US" altLang="en-US" dirty="0"/>
              <a:t>The average </a:t>
            </a:r>
            <a:r>
              <a:rPr lang="en-US" altLang="en-US" b="1" dirty="0"/>
              <a:t>fixed</a:t>
            </a:r>
            <a:r>
              <a:rPr lang="en-US" altLang="en-US" dirty="0"/>
              <a:t> cost function AFC(y) measures the fixed costs per unit output</a:t>
            </a:r>
          </a:p>
          <a:p>
            <a:pPr lvl="1" eaLnBrk="1" hangingPunct="1"/>
            <a:r>
              <a:rPr lang="en-US" altLang="en-US" dirty="0"/>
              <a:t>Remember that </a:t>
            </a:r>
            <a:r>
              <a:rPr lang="es-ES" altLang="en-US" dirty="0"/>
              <a:t>c(y) = VC(y) + FC(y)</a:t>
            </a:r>
          </a:p>
          <a:p>
            <a:pPr lvl="1" eaLnBrk="1" hangingPunct="1"/>
            <a:r>
              <a:rPr lang="en-US" altLang="en-US" dirty="0"/>
              <a:t>Therefore, c(y)/y  = VC(y)/y + FC(y)/y </a:t>
            </a:r>
          </a:p>
          <a:p>
            <a:pPr lvl="1" eaLnBrk="1" hangingPunct="1"/>
            <a:r>
              <a:rPr lang="en-US" altLang="en-US" dirty="0"/>
              <a:t>Which we can write equivalently as: AC(y) = AVC(y) + AFC(y)</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6">
            <a:extLst>
              <a:ext uri="{FF2B5EF4-FFF2-40B4-BE49-F238E27FC236}">
                <a16:creationId xmlns:a16="http://schemas.microsoft.com/office/drawing/2014/main" id="{8F9110BA-AAEC-4DF1-A385-65A64086BE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A22049D8-E5E1-4277-B9C6-74558DF76256}" type="slidenum">
              <a:rPr lang="en-US" altLang="en-US" sz="1400"/>
              <a:pPr>
                <a:spcBef>
                  <a:spcPct val="0"/>
                </a:spcBef>
                <a:buFontTx/>
                <a:buNone/>
              </a:pPr>
              <a:t>11</a:t>
            </a:fld>
            <a:endParaRPr lang="en-US" altLang="en-US" sz="1400"/>
          </a:p>
        </p:txBody>
      </p:sp>
      <p:sp>
        <p:nvSpPr>
          <p:cNvPr id="26627" name="Rectangle 2">
            <a:extLst>
              <a:ext uri="{FF2B5EF4-FFF2-40B4-BE49-F238E27FC236}">
                <a16:creationId xmlns:a16="http://schemas.microsoft.com/office/drawing/2014/main" id="{432AA8FA-A490-4711-AF3B-6EDAB13D4CDD}"/>
              </a:ext>
            </a:extLst>
          </p:cNvPr>
          <p:cNvSpPr>
            <a:spLocks noGrp="1" noChangeArrowheads="1"/>
          </p:cNvSpPr>
          <p:nvPr>
            <p:ph type="title"/>
          </p:nvPr>
        </p:nvSpPr>
        <p:spPr/>
        <p:txBody>
          <a:bodyPr/>
          <a:lstStyle/>
          <a:p>
            <a:pPr eaLnBrk="1" hangingPunct="1"/>
            <a:r>
              <a:rPr lang="en-US" altLang="en-US" dirty="0">
                <a:cs typeface="Calibri Light" panose="020F0302020204030204" pitchFamily="34" charset="0"/>
              </a:rPr>
              <a:t>Cost curves</a:t>
            </a:r>
          </a:p>
        </p:txBody>
      </p:sp>
      <p:sp>
        <p:nvSpPr>
          <p:cNvPr id="26628" name="Rectangle 3">
            <a:extLst>
              <a:ext uri="{FF2B5EF4-FFF2-40B4-BE49-F238E27FC236}">
                <a16:creationId xmlns:a16="http://schemas.microsoft.com/office/drawing/2014/main" id="{BD6EAF3D-3DEA-415C-B948-3117C6F94321}"/>
              </a:ext>
            </a:extLst>
          </p:cNvPr>
          <p:cNvSpPr>
            <a:spLocks noGrp="1" noChangeArrowheads="1"/>
          </p:cNvSpPr>
          <p:nvPr>
            <p:ph type="body" sz="half" idx="2"/>
          </p:nvPr>
        </p:nvSpPr>
        <p:spPr>
          <a:xfrm>
            <a:off x="4572000" y="1828800"/>
            <a:ext cx="4521200" cy="3981450"/>
          </a:xfrm>
        </p:spPr>
        <p:txBody>
          <a:bodyPr/>
          <a:lstStyle/>
          <a:p>
            <a:pPr eaLnBrk="1" hangingPunct="1">
              <a:lnSpc>
                <a:spcPct val="90000"/>
              </a:lnSpc>
              <a:buFont typeface="Wingdings" panose="05000000000000000000" pitchFamily="2" charset="2"/>
              <a:buChar char="§"/>
            </a:pPr>
            <a:r>
              <a:rPr lang="en-US" altLang="en-US" sz="2400" dirty="0">
                <a:cs typeface="Calibri Light" panose="020F0302020204030204" pitchFamily="34" charset="0"/>
              </a:rPr>
              <a:t>We can draw cost functions using cost/quantity diagrams. For instance, the variable cost (VC) curve is a graph that shows the relationship between the total variable cost and the level of a firm’s output</a:t>
            </a:r>
          </a:p>
          <a:p>
            <a:pPr eaLnBrk="1" hangingPunct="1">
              <a:lnSpc>
                <a:spcPct val="90000"/>
              </a:lnSpc>
              <a:buFont typeface="Wingdings" panose="05000000000000000000" pitchFamily="2" charset="2"/>
              <a:buChar char="§"/>
            </a:pPr>
            <a:r>
              <a:rPr lang="en-US" altLang="en-US" sz="2400" dirty="0">
                <a:cs typeface="Calibri Light" panose="020F0302020204030204" pitchFamily="34" charset="0"/>
              </a:rPr>
              <a:t>As a reminder, also the VC curve shows the cost of production using the best available technique at each output level, given current factor prices</a:t>
            </a:r>
          </a:p>
          <a:p>
            <a:pPr eaLnBrk="1" hangingPunct="1">
              <a:lnSpc>
                <a:spcPct val="90000"/>
              </a:lnSpc>
              <a:buFont typeface="Wingdings" panose="05000000000000000000" pitchFamily="2" charset="2"/>
              <a:buChar char="§"/>
            </a:pPr>
            <a:endParaRPr lang="en-US" altLang="en-US" sz="2400" dirty="0">
              <a:cs typeface="Calibri Light" panose="020F0302020204030204" pitchFamily="34" charset="0"/>
            </a:endParaRPr>
          </a:p>
        </p:txBody>
      </p:sp>
      <p:pic>
        <p:nvPicPr>
          <p:cNvPr id="26629" name="Picture 4" descr="F08-3">
            <a:extLst>
              <a:ext uri="{FF2B5EF4-FFF2-40B4-BE49-F238E27FC236}">
                <a16:creationId xmlns:a16="http://schemas.microsoft.com/office/drawing/2014/main" id="{DB8F4C54-1AD1-489F-BEB8-F79FDA176D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28800"/>
            <a:ext cx="42672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7ED2A49C-A65F-49E5-99AB-968DA86EAE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8557CF0F-08BA-482B-87E1-983436529479}" type="slidenum">
              <a:rPr lang="en-US" altLang="en-US" sz="1400"/>
              <a:pPr>
                <a:spcBef>
                  <a:spcPct val="0"/>
                </a:spcBef>
                <a:buFontTx/>
                <a:buNone/>
              </a:pPr>
              <a:t>12</a:t>
            </a:fld>
            <a:endParaRPr lang="en-US" altLang="en-US" sz="1400"/>
          </a:p>
        </p:txBody>
      </p:sp>
      <p:sp>
        <p:nvSpPr>
          <p:cNvPr id="28675" name="Rectangle 2">
            <a:extLst>
              <a:ext uri="{FF2B5EF4-FFF2-40B4-BE49-F238E27FC236}">
                <a16:creationId xmlns:a16="http://schemas.microsoft.com/office/drawing/2014/main" id="{6DB90581-BE74-40B4-9A84-0019B379426E}"/>
              </a:ext>
            </a:extLst>
          </p:cNvPr>
          <p:cNvSpPr>
            <a:spLocks noGrp="1" noChangeArrowheads="1"/>
          </p:cNvSpPr>
          <p:nvPr>
            <p:ph type="title"/>
          </p:nvPr>
        </p:nvSpPr>
        <p:spPr/>
        <p:txBody>
          <a:bodyPr/>
          <a:lstStyle/>
          <a:p>
            <a:pPr eaLnBrk="1" hangingPunct="1"/>
            <a:r>
              <a:rPr lang="en-US" altLang="en-US" dirty="0"/>
              <a:t>Cost functions and cost curves: Example</a:t>
            </a:r>
          </a:p>
        </p:txBody>
      </p:sp>
      <p:sp>
        <p:nvSpPr>
          <p:cNvPr id="28676" name="Rectangle 3">
            <a:extLst>
              <a:ext uri="{FF2B5EF4-FFF2-40B4-BE49-F238E27FC236}">
                <a16:creationId xmlns:a16="http://schemas.microsoft.com/office/drawing/2014/main" id="{85A43F69-8199-4A1F-95EB-31A0B9A16CF2}"/>
              </a:ext>
            </a:extLst>
          </p:cNvPr>
          <p:cNvSpPr>
            <a:spLocks noGrp="1" noChangeArrowheads="1"/>
          </p:cNvSpPr>
          <p:nvPr>
            <p:ph type="body" idx="1"/>
          </p:nvPr>
        </p:nvSpPr>
        <p:spPr/>
        <p:txBody>
          <a:bodyPr/>
          <a:lstStyle/>
          <a:p>
            <a:pPr eaLnBrk="1" hangingPunct="1"/>
            <a:r>
              <a:rPr lang="en-US" altLang="en-US" dirty="0"/>
              <a:t>Mike has just founded Dall, a company that produces desktop computers</a:t>
            </a:r>
          </a:p>
          <a:p>
            <a:pPr lvl="1" eaLnBrk="1" hangingPunct="1"/>
            <a:r>
              <a:rPr lang="en-US" altLang="en-US" i="1" dirty="0"/>
              <a:t>He spends $100 to produce each computer</a:t>
            </a:r>
          </a:p>
          <a:p>
            <a:pPr lvl="1" eaLnBrk="1" hangingPunct="1"/>
            <a:r>
              <a:rPr lang="en-US" altLang="en-US" i="1" dirty="0"/>
              <a:t>Mark also spends $4,000 to use (lease) the building in which he produces his computers</a:t>
            </a:r>
          </a:p>
          <a:p>
            <a:pPr eaLnBrk="1" hangingPunct="1"/>
            <a:r>
              <a:rPr lang="en-US" altLang="en-US" dirty="0"/>
              <a:t>Write down the following:</a:t>
            </a:r>
          </a:p>
          <a:p>
            <a:pPr lvl="1" eaLnBrk="1" hangingPunct="1"/>
            <a:r>
              <a:rPr lang="en-US" altLang="en-US" dirty="0"/>
              <a:t>Mark’s cost functions (e.g., c(y), AVC(y), etc.)</a:t>
            </a:r>
          </a:p>
          <a:p>
            <a:pPr lvl="1" eaLnBrk="1" hangingPunct="1"/>
            <a:r>
              <a:rPr lang="en-US" altLang="en-US" dirty="0"/>
              <a:t>A table showing the numerical costs (total, variables, fixed, average…) at various possible output levels </a:t>
            </a:r>
          </a:p>
          <a:p>
            <a:pPr lvl="1" eaLnBrk="1" hangingPunct="1"/>
            <a:r>
              <a:rPr lang="en-US" altLang="en-US" dirty="0"/>
              <a:t>A plot of the functions (i.e. cost curves):</a:t>
            </a:r>
          </a:p>
          <a:p>
            <a:pPr lvl="2" eaLnBrk="1" hangingPunct="1"/>
            <a:r>
              <a:rPr lang="en-US" altLang="en-US" dirty="0"/>
              <a:t>What is happening to AFC (as well as ATC)?</a:t>
            </a:r>
          </a:p>
        </p:txBody>
      </p:sp>
      <p:sp>
        <p:nvSpPr>
          <p:cNvPr id="2" name="TextBox 1">
            <a:extLst>
              <a:ext uri="{FF2B5EF4-FFF2-40B4-BE49-F238E27FC236}">
                <a16:creationId xmlns:a16="http://schemas.microsoft.com/office/drawing/2014/main" id="{FD4E0B5D-D882-4B42-A6E9-78B93FF773EC}"/>
              </a:ext>
            </a:extLst>
          </p:cNvPr>
          <p:cNvSpPr txBox="1"/>
          <p:nvPr/>
        </p:nvSpPr>
        <p:spPr>
          <a:xfrm>
            <a:off x="98890" y="6488668"/>
            <a:ext cx="338554" cy="369332"/>
          </a:xfrm>
          <a:prstGeom prst="rect">
            <a:avLst/>
          </a:prstGeom>
          <a:noFill/>
        </p:spPr>
        <p:txBody>
          <a:bodyPr wrap="none" rtlCol="0">
            <a:spAutoFit/>
          </a:bodyPr>
          <a:lstStyle/>
          <a:p>
            <a:r>
              <a:rPr lang="en-US" b="1" dirty="0">
                <a:solidFill>
                  <a:srgbClr val="FF0000"/>
                </a:solidFill>
              </a:rPr>
              <a:t>X</a:t>
            </a: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CE171156-7548-4CDD-9A21-606090A220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FFAFDBE3-BE35-4F89-BD07-E67EF0606718}" type="slidenum">
              <a:rPr lang="en-US" altLang="en-US" sz="1400"/>
              <a:pPr>
                <a:spcBef>
                  <a:spcPct val="0"/>
                </a:spcBef>
                <a:buFontTx/>
                <a:buNone/>
              </a:pPr>
              <a:t>13</a:t>
            </a:fld>
            <a:endParaRPr lang="en-US" altLang="en-US" sz="1400"/>
          </a:p>
        </p:txBody>
      </p:sp>
      <p:sp>
        <p:nvSpPr>
          <p:cNvPr id="30723" name="Rectangle 2">
            <a:extLst>
              <a:ext uri="{FF2B5EF4-FFF2-40B4-BE49-F238E27FC236}">
                <a16:creationId xmlns:a16="http://schemas.microsoft.com/office/drawing/2014/main" id="{9CB5BF32-5031-4B97-8D99-EB050276572B}"/>
              </a:ext>
            </a:extLst>
          </p:cNvPr>
          <p:cNvSpPr>
            <a:spLocks noGrp="1" noChangeArrowheads="1"/>
          </p:cNvSpPr>
          <p:nvPr>
            <p:ph type="title"/>
          </p:nvPr>
        </p:nvSpPr>
        <p:spPr>
          <a:xfrm>
            <a:off x="406400" y="228600"/>
            <a:ext cx="8356600" cy="1143000"/>
          </a:xfrm>
        </p:spPr>
        <p:txBody>
          <a:bodyPr/>
          <a:lstStyle/>
          <a:p>
            <a:pPr eaLnBrk="1" hangingPunct="1"/>
            <a:r>
              <a:rPr lang="en-US" altLang="en-US">
                <a:cs typeface="Calibri Light" panose="020F0302020204030204" pitchFamily="34" charset="0"/>
              </a:rPr>
              <a:t>Short run fixed cost of a hypothetical firm</a:t>
            </a:r>
          </a:p>
        </p:txBody>
      </p:sp>
      <p:pic>
        <p:nvPicPr>
          <p:cNvPr id="30724" name="Picture 3" descr="F08-2">
            <a:extLst>
              <a:ext uri="{FF2B5EF4-FFF2-40B4-BE49-F238E27FC236}">
                <a16:creationId xmlns:a16="http://schemas.microsoft.com/office/drawing/2014/main" id="{E3038B3F-62E4-4226-89EA-BF53328C7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00"/>
            <a:ext cx="9144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2490066-61DE-40A7-A88F-3386DA2B5E75}"/>
              </a:ext>
            </a:extLst>
          </p:cNvPr>
          <p:cNvSpPr txBox="1"/>
          <p:nvPr/>
        </p:nvSpPr>
        <p:spPr>
          <a:xfrm>
            <a:off x="98890" y="6488668"/>
            <a:ext cx="338554" cy="369332"/>
          </a:xfrm>
          <a:prstGeom prst="rect">
            <a:avLst/>
          </a:prstGeom>
          <a:noFill/>
        </p:spPr>
        <p:txBody>
          <a:bodyPr wrap="none" rtlCol="0">
            <a:spAutoFit/>
          </a:bodyPr>
          <a:lstStyle/>
          <a:p>
            <a:r>
              <a:rPr lang="en-US" b="1" dirty="0">
                <a:solidFill>
                  <a:srgbClr val="FF0000"/>
                </a:solidFill>
              </a:rPr>
              <a:t>X</a:t>
            </a: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C59B9914-C2FB-45B5-A360-B2EE0A1EB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58A57DF5-7202-4206-A48C-B529FCEA1989}" type="slidenum">
              <a:rPr lang="en-US" altLang="en-US" sz="1400"/>
              <a:pPr>
                <a:spcBef>
                  <a:spcPct val="0"/>
                </a:spcBef>
                <a:buFontTx/>
                <a:buNone/>
              </a:pPr>
              <a:t>14</a:t>
            </a:fld>
            <a:endParaRPr lang="en-US" altLang="en-US" sz="1400"/>
          </a:p>
        </p:txBody>
      </p:sp>
      <p:sp>
        <p:nvSpPr>
          <p:cNvPr id="32771" name="Rectangle 2">
            <a:extLst>
              <a:ext uri="{FF2B5EF4-FFF2-40B4-BE49-F238E27FC236}">
                <a16:creationId xmlns:a16="http://schemas.microsoft.com/office/drawing/2014/main" id="{AEA5A655-AF04-4339-B69F-9342C9CE7308}"/>
              </a:ext>
            </a:extLst>
          </p:cNvPr>
          <p:cNvSpPr>
            <a:spLocks noGrp="1" noChangeArrowheads="1"/>
          </p:cNvSpPr>
          <p:nvPr>
            <p:ph type="title"/>
          </p:nvPr>
        </p:nvSpPr>
        <p:spPr/>
        <p:txBody>
          <a:bodyPr/>
          <a:lstStyle/>
          <a:p>
            <a:pPr eaLnBrk="1" hangingPunct="1"/>
            <a:r>
              <a:rPr lang="en-US" altLang="en-US"/>
              <a:t>Marginal cost (MC)</a:t>
            </a:r>
          </a:p>
        </p:txBody>
      </p:sp>
      <p:sp>
        <p:nvSpPr>
          <p:cNvPr id="32772" name="Rectangle 3">
            <a:extLst>
              <a:ext uri="{FF2B5EF4-FFF2-40B4-BE49-F238E27FC236}">
                <a16:creationId xmlns:a16="http://schemas.microsoft.com/office/drawing/2014/main" id="{4066BBD7-BDE5-48E2-BC62-138D6BDC6D58}"/>
              </a:ext>
            </a:extLst>
          </p:cNvPr>
          <p:cNvSpPr>
            <a:spLocks noGrp="1" noChangeArrowheads="1"/>
          </p:cNvSpPr>
          <p:nvPr>
            <p:ph type="body" idx="1"/>
          </p:nvPr>
        </p:nvSpPr>
        <p:spPr>
          <a:xfrm>
            <a:off x="381000" y="1524000"/>
            <a:ext cx="8534400" cy="4953000"/>
          </a:xfrm>
        </p:spPr>
        <p:txBody>
          <a:bodyPr/>
          <a:lstStyle/>
          <a:p>
            <a:pPr eaLnBrk="1" hangingPunct="1"/>
            <a:r>
              <a:rPr lang="en-US" altLang="en-US" sz="2400"/>
              <a:t>The marginal cost measures the change in costs for a given change in output:</a:t>
            </a:r>
          </a:p>
          <a:p>
            <a:pPr lvl="1" eaLnBrk="1" hangingPunct="1">
              <a:buFont typeface="Wingdings" pitchFamily="2" charset="2"/>
              <a:buNone/>
            </a:pPr>
            <a:r>
              <a:rPr lang="en-US" altLang="en-US" sz="2000" i="1"/>
              <a:t>MC = </a:t>
            </a:r>
            <a:r>
              <a:rPr lang="el-GR" altLang="en-US" sz="2000" i="1"/>
              <a:t>Δ</a:t>
            </a:r>
            <a:r>
              <a:rPr lang="en-US" altLang="en-US" sz="2000" i="1"/>
              <a:t>c(y)/ </a:t>
            </a:r>
            <a:r>
              <a:rPr lang="el-GR" altLang="en-US" sz="2000" i="1"/>
              <a:t>Δ</a:t>
            </a:r>
            <a:r>
              <a:rPr lang="en-US" altLang="en-US" sz="2000" i="1"/>
              <a:t>y</a:t>
            </a:r>
          </a:p>
          <a:p>
            <a:pPr eaLnBrk="1" hangingPunct="1"/>
            <a:r>
              <a:rPr lang="en-US" altLang="en-US" sz="2400"/>
              <a:t>Most often, we consider </a:t>
            </a:r>
            <a:r>
              <a:rPr lang="el-GR" altLang="en-US" sz="2400" i="1"/>
              <a:t>Δ</a:t>
            </a:r>
            <a:r>
              <a:rPr lang="en-US" altLang="en-US" sz="2400" i="1"/>
              <a:t>y=1</a:t>
            </a:r>
            <a:r>
              <a:rPr lang="en-US" altLang="en-US" sz="2400"/>
              <a:t>, in which case the MC measures the additional cost required to produce one more unit</a:t>
            </a:r>
          </a:p>
          <a:p>
            <a:pPr lvl="1" eaLnBrk="1" hangingPunct="1"/>
            <a:r>
              <a:rPr lang="en-US" altLang="en-US" sz="2000"/>
              <a:t>Suppose Mike is producing 3,000 computers. Given his cost function, what is his MC(3,001)?</a:t>
            </a:r>
          </a:p>
        </p:txBody>
      </p:sp>
      <p:sp>
        <p:nvSpPr>
          <p:cNvPr id="5" name="TextBox 4">
            <a:extLst>
              <a:ext uri="{FF2B5EF4-FFF2-40B4-BE49-F238E27FC236}">
                <a16:creationId xmlns:a16="http://schemas.microsoft.com/office/drawing/2014/main" id="{5FF41B69-E0ED-4A8C-9B5F-CC66B12EC5A2}"/>
              </a:ext>
            </a:extLst>
          </p:cNvPr>
          <p:cNvSpPr txBox="1"/>
          <p:nvPr/>
        </p:nvSpPr>
        <p:spPr>
          <a:xfrm>
            <a:off x="98890" y="6488668"/>
            <a:ext cx="338554" cy="369332"/>
          </a:xfrm>
          <a:prstGeom prst="rect">
            <a:avLst/>
          </a:prstGeom>
          <a:noFill/>
        </p:spPr>
        <p:txBody>
          <a:bodyPr wrap="none" rtlCol="0">
            <a:spAutoFit/>
          </a:bodyPr>
          <a:lstStyle/>
          <a:p>
            <a:r>
              <a:rPr lang="en-US" b="1" dirty="0">
                <a:solidFill>
                  <a:srgbClr val="FF0000"/>
                </a:solidFill>
              </a:rPr>
              <a:t>X</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9D36C125-0B23-4354-B2FD-8087D9B97A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A9D0B7DA-035F-40AB-B4F6-431C5EAB6D6D}" type="slidenum">
              <a:rPr lang="en-US" altLang="en-US" sz="1400"/>
              <a:pPr>
                <a:spcBef>
                  <a:spcPct val="0"/>
                </a:spcBef>
                <a:buFontTx/>
                <a:buNone/>
              </a:pPr>
              <a:t>15</a:t>
            </a:fld>
            <a:endParaRPr lang="en-US" altLang="en-US" sz="1400"/>
          </a:p>
        </p:txBody>
      </p:sp>
      <p:sp>
        <p:nvSpPr>
          <p:cNvPr id="34819" name="Rectangle 2">
            <a:extLst>
              <a:ext uri="{FF2B5EF4-FFF2-40B4-BE49-F238E27FC236}">
                <a16:creationId xmlns:a16="http://schemas.microsoft.com/office/drawing/2014/main" id="{334CF7E0-FCBE-48C4-BBAE-D366D05952BE}"/>
              </a:ext>
            </a:extLst>
          </p:cNvPr>
          <p:cNvSpPr>
            <a:spLocks noGrp="1" noChangeArrowheads="1"/>
          </p:cNvSpPr>
          <p:nvPr>
            <p:ph type="title"/>
          </p:nvPr>
        </p:nvSpPr>
        <p:spPr/>
        <p:txBody>
          <a:bodyPr/>
          <a:lstStyle/>
          <a:p>
            <a:pPr eaLnBrk="1" hangingPunct="1"/>
            <a:r>
              <a:rPr lang="en-US" altLang="en-US"/>
              <a:t>Marginal cost (MC)</a:t>
            </a:r>
          </a:p>
        </p:txBody>
      </p:sp>
      <p:sp>
        <p:nvSpPr>
          <p:cNvPr id="33796" name="Rectangle 3">
            <a:extLst>
              <a:ext uri="{FF2B5EF4-FFF2-40B4-BE49-F238E27FC236}">
                <a16:creationId xmlns:a16="http://schemas.microsoft.com/office/drawing/2014/main" id="{F5104B53-C773-47B2-A3D0-CD47C46E36E2}"/>
              </a:ext>
            </a:extLst>
          </p:cNvPr>
          <p:cNvSpPr>
            <a:spLocks noGrp="1" noChangeArrowheads="1"/>
          </p:cNvSpPr>
          <p:nvPr>
            <p:ph type="body" idx="1"/>
          </p:nvPr>
        </p:nvSpPr>
        <p:spPr>
          <a:xfrm>
            <a:off x="381000" y="1524000"/>
            <a:ext cx="8534400" cy="4953000"/>
          </a:xfrm>
        </p:spPr>
        <p:txBody>
          <a:bodyPr/>
          <a:lstStyle/>
          <a:p>
            <a:pPr eaLnBrk="1" hangingPunct="1">
              <a:defRPr/>
            </a:pPr>
            <a:r>
              <a:rPr lang="en-US" altLang="en-US" sz="2400" dirty="0"/>
              <a:t>Note: marginal costs reflect changes in variable costs</a:t>
            </a:r>
          </a:p>
          <a:p>
            <a:pPr lvl="1" eaLnBrk="1" hangingPunct="1">
              <a:defRPr/>
            </a:pPr>
            <a:r>
              <a:rPr lang="el-GR" altLang="en-US" i="1" dirty="0"/>
              <a:t>Δ</a:t>
            </a:r>
            <a:r>
              <a:rPr lang="en-US" altLang="en-US" i="1" dirty="0"/>
              <a:t>c(y)/</a:t>
            </a:r>
            <a:r>
              <a:rPr lang="el-GR" altLang="en-US" i="1" dirty="0"/>
              <a:t>Δ</a:t>
            </a:r>
            <a:r>
              <a:rPr lang="en-US" altLang="en-US" i="1" dirty="0"/>
              <a:t>y</a:t>
            </a:r>
          </a:p>
          <a:p>
            <a:pPr lvl="1" eaLnBrk="1" hangingPunct="1">
              <a:defRPr/>
            </a:pPr>
            <a:r>
              <a:rPr lang="en-US" altLang="en-US" dirty="0"/>
              <a:t>But we can also calculate: </a:t>
            </a:r>
            <a:r>
              <a:rPr lang="en-US" altLang="en-US" i="1" dirty="0"/>
              <a:t>dc(y)/</a:t>
            </a:r>
            <a:r>
              <a:rPr lang="en-US" altLang="en-US" i="1" dirty="0" err="1"/>
              <a:t>dy</a:t>
            </a:r>
            <a:endParaRPr lang="en-US" altLang="en-US" i="1" dirty="0"/>
          </a:p>
          <a:p>
            <a:pPr lvl="2" eaLnBrk="1" hangingPunct="1">
              <a:defRPr/>
            </a:pPr>
            <a:r>
              <a:rPr lang="en-US" altLang="en-US" dirty="0"/>
              <a:t>When calculated using the derivatives, the marginal cost is a </a:t>
            </a:r>
            <a:r>
              <a:rPr lang="en-US" altLang="en-US" b="1" u="sng" dirty="0"/>
              <a:t>function</a:t>
            </a:r>
            <a:r>
              <a:rPr lang="en-US" altLang="en-US" dirty="0"/>
              <a:t> representing the instantaneous rate of change of the cost function with respect to the production at a given production level</a:t>
            </a:r>
          </a:p>
          <a:p>
            <a:pPr lvl="2" eaLnBrk="1" hangingPunct="1">
              <a:defRPr/>
            </a:pPr>
            <a:r>
              <a:rPr lang="en-US" altLang="en-US" dirty="0"/>
              <a:t>Hence, the value of the MC calculated using the derivative is correct only for local, small changes (similar to the elasticity calculated using the derivative of the demand function)</a:t>
            </a:r>
          </a:p>
          <a:p>
            <a:pPr lvl="2" eaLnBrk="1" hangingPunct="1">
              <a:defRPr/>
            </a:pPr>
            <a:r>
              <a:rPr lang="en-US" altLang="en-US" dirty="0"/>
              <a:t>Slope of VC and slope of TC are both = MC</a:t>
            </a:r>
          </a:p>
          <a:p>
            <a:pPr marL="914400" lvl="2" indent="0" eaLnBrk="1" hangingPunct="1">
              <a:buFont typeface="Wingdings" pitchFamily="2" charset="2"/>
              <a:buNone/>
              <a:defRPr/>
            </a:pPr>
            <a:br>
              <a:rPr lang="en-US" altLang="en-US" dirty="0"/>
            </a:br>
            <a:endParaRPr lang="en-US" altLang="en-US" dirty="0"/>
          </a:p>
          <a:p>
            <a:pPr lvl="1" eaLnBrk="1" hangingPunct="1">
              <a:defRPr/>
            </a:pPr>
            <a:endParaRPr lang="en-US" altLang="en-US" sz="2000" dirty="0"/>
          </a:p>
          <a:p>
            <a:pPr lvl="1" eaLnBrk="1" hangingPunct="1">
              <a:defRPr/>
            </a:pPr>
            <a:endParaRPr lang="en-US" altLang="en-US" sz="2000" dirty="0"/>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BC321D7F-1D7B-4B6D-BA49-382E533CE1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57F9DECE-82D2-43F7-9074-200A57978B20}" type="slidenum">
              <a:rPr lang="en-US" altLang="en-US" sz="1400"/>
              <a:pPr>
                <a:spcBef>
                  <a:spcPct val="0"/>
                </a:spcBef>
                <a:buFontTx/>
                <a:buNone/>
              </a:pPr>
              <a:t>16</a:t>
            </a:fld>
            <a:endParaRPr lang="en-US" altLang="en-US" sz="1400"/>
          </a:p>
        </p:txBody>
      </p:sp>
      <p:sp>
        <p:nvSpPr>
          <p:cNvPr id="36867" name="Rectangle 2">
            <a:extLst>
              <a:ext uri="{FF2B5EF4-FFF2-40B4-BE49-F238E27FC236}">
                <a16:creationId xmlns:a16="http://schemas.microsoft.com/office/drawing/2014/main" id="{8914F2A1-AA97-4148-BD42-FC23F0213B56}"/>
              </a:ext>
            </a:extLst>
          </p:cNvPr>
          <p:cNvSpPr>
            <a:spLocks noGrp="1" noChangeArrowheads="1"/>
          </p:cNvSpPr>
          <p:nvPr>
            <p:ph type="title"/>
          </p:nvPr>
        </p:nvSpPr>
        <p:spPr/>
        <p:txBody>
          <a:bodyPr/>
          <a:lstStyle/>
          <a:p>
            <a:pPr eaLnBrk="1" hangingPunct="1"/>
            <a:r>
              <a:rPr lang="en-US" altLang="en-US" sz="4000"/>
              <a:t>Another example:  A very simple </a:t>
            </a:r>
            <a:br>
              <a:rPr lang="en-US" altLang="en-US" sz="4000"/>
            </a:br>
            <a:r>
              <a:rPr lang="en-US" altLang="en-US" sz="4000"/>
              <a:t>cost function</a:t>
            </a:r>
          </a:p>
        </p:txBody>
      </p:sp>
      <p:sp>
        <p:nvSpPr>
          <p:cNvPr id="36868" name="Rectangle 3">
            <a:extLst>
              <a:ext uri="{FF2B5EF4-FFF2-40B4-BE49-F238E27FC236}">
                <a16:creationId xmlns:a16="http://schemas.microsoft.com/office/drawing/2014/main" id="{EA576E80-F1ED-4756-8374-3A1B7DB0B038}"/>
              </a:ext>
            </a:extLst>
          </p:cNvPr>
          <p:cNvSpPr>
            <a:spLocks noGrp="1" noChangeArrowheads="1"/>
          </p:cNvSpPr>
          <p:nvPr>
            <p:ph type="body" idx="1"/>
          </p:nvPr>
        </p:nvSpPr>
        <p:spPr>
          <a:xfrm>
            <a:off x="274085" y="1811893"/>
            <a:ext cx="8229600" cy="4525963"/>
          </a:xfrm>
        </p:spPr>
        <p:txBody>
          <a:bodyPr/>
          <a:lstStyle/>
          <a:p>
            <a:pPr eaLnBrk="1" hangingPunct="1"/>
            <a:r>
              <a:rPr lang="en-US" altLang="en-US" dirty="0"/>
              <a:t>Suppose c(y) = 1 + y</a:t>
            </a:r>
            <a:r>
              <a:rPr lang="en-US" altLang="en-US" baseline="30000" dirty="0"/>
              <a:t>2</a:t>
            </a:r>
            <a:r>
              <a:rPr lang="en-US" altLang="en-US" dirty="0"/>
              <a:t> </a:t>
            </a:r>
          </a:p>
          <a:p>
            <a:pPr eaLnBrk="1" hangingPunct="1"/>
            <a:r>
              <a:rPr lang="en-US" altLang="en-US" dirty="0"/>
              <a:t>FC = </a:t>
            </a:r>
          </a:p>
          <a:p>
            <a:pPr eaLnBrk="1" hangingPunct="1"/>
            <a:r>
              <a:rPr lang="en-US" altLang="en-US" dirty="0"/>
              <a:t>VC = </a:t>
            </a:r>
          </a:p>
          <a:p>
            <a:pPr eaLnBrk="1" hangingPunct="1"/>
            <a:r>
              <a:rPr lang="en-US" altLang="en-US" dirty="0"/>
              <a:t>AFC = </a:t>
            </a:r>
          </a:p>
          <a:p>
            <a:pPr eaLnBrk="1" hangingPunct="1"/>
            <a:r>
              <a:rPr lang="en-US" altLang="en-US" dirty="0"/>
              <a:t>AVC = </a:t>
            </a:r>
          </a:p>
          <a:p>
            <a:pPr eaLnBrk="1" hangingPunct="1"/>
            <a:r>
              <a:rPr lang="en-US" altLang="en-US" dirty="0"/>
              <a:t>ATC = </a:t>
            </a:r>
          </a:p>
          <a:p>
            <a:pPr eaLnBrk="1" hangingPunct="1"/>
            <a:r>
              <a:rPr lang="en-US" altLang="en-US" dirty="0"/>
              <a:t>MC = </a:t>
            </a:r>
          </a:p>
        </p:txBody>
      </p:sp>
      <p:sp>
        <p:nvSpPr>
          <p:cNvPr id="5" name="TextBox 4">
            <a:extLst>
              <a:ext uri="{FF2B5EF4-FFF2-40B4-BE49-F238E27FC236}">
                <a16:creationId xmlns:a16="http://schemas.microsoft.com/office/drawing/2014/main" id="{B710F6D1-FB71-4022-8C6F-BC994BA3771A}"/>
              </a:ext>
            </a:extLst>
          </p:cNvPr>
          <p:cNvSpPr txBox="1"/>
          <p:nvPr/>
        </p:nvSpPr>
        <p:spPr>
          <a:xfrm>
            <a:off x="98890" y="6488668"/>
            <a:ext cx="338554" cy="369332"/>
          </a:xfrm>
          <a:prstGeom prst="rect">
            <a:avLst/>
          </a:prstGeom>
          <a:noFill/>
        </p:spPr>
        <p:txBody>
          <a:bodyPr wrap="none" rtlCol="0">
            <a:spAutoFit/>
          </a:bodyPr>
          <a:lstStyle/>
          <a:p>
            <a:r>
              <a:rPr lang="en-US" b="1" dirty="0">
                <a:solidFill>
                  <a:srgbClr val="FF0000"/>
                </a:solidFill>
              </a:rPr>
              <a:t>X</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BFB0AE80-7978-442A-A225-14CA7C4224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CEA93C96-6C10-42B3-A483-DBA236B2078C}" type="slidenum">
              <a:rPr lang="en-US" altLang="en-US" sz="1400"/>
              <a:pPr>
                <a:spcBef>
                  <a:spcPct val="0"/>
                </a:spcBef>
                <a:buFontTx/>
                <a:buNone/>
              </a:pPr>
              <a:t>17</a:t>
            </a:fld>
            <a:endParaRPr lang="en-US" altLang="en-US" sz="1400"/>
          </a:p>
        </p:txBody>
      </p:sp>
      <p:sp>
        <p:nvSpPr>
          <p:cNvPr id="38915" name="Rectangle 2">
            <a:extLst>
              <a:ext uri="{FF2B5EF4-FFF2-40B4-BE49-F238E27FC236}">
                <a16:creationId xmlns:a16="http://schemas.microsoft.com/office/drawing/2014/main" id="{1078F3AD-C55F-406A-B753-05B07CE1C4B2}"/>
              </a:ext>
            </a:extLst>
          </p:cNvPr>
          <p:cNvSpPr>
            <a:spLocks noGrp="1" noChangeArrowheads="1"/>
          </p:cNvSpPr>
          <p:nvPr>
            <p:ph type="title"/>
          </p:nvPr>
        </p:nvSpPr>
        <p:spPr/>
        <p:txBody>
          <a:bodyPr/>
          <a:lstStyle/>
          <a:p>
            <a:pPr eaLnBrk="1" hangingPunct="1"/>
            <a:r>
              <a:rPr lang="en-US" altLang="en-US" sz="4000"/>
              <a:t>Marginal product (MP)</a:t>
            </a:r>
          </a:p>
        </p:txBody>
      </p:sp>
      <p:sp>
        <p:nvSpPr>
          <p:cNvPr id="38916" name="Rectangle 3">
            <a:extLst>
              <a:ext uri="{FF2B5EF4-FFF2-40B4-BE49-F238E27FC236}">
                <a16:creationId xmlns:a16="http://schemas.microsoft.com/office/drawing/2014/main" id="{53285B5C-D17C-44D9-A226-9536BA63DED4}"/>
              </a:ext>
            </a:extLst>
          </p:cNvPr>
          <p:cNvSpPr>
            <a:spLocks noGrp="1" noChangeArrowheads="1"/>
          </p:cNvSpPr>
          <p:nvPr>
            <p:ph type="body" idx="1"/>
          </p:nvPr>
        </p:nvSpPr>
        <p:spPr>
          <a:xfrm>
            <a:off x="533400" y="1752600"/>
            <a:ext cx="8001000" cy="4495800"/>
          </a:xfrm>
        </p:spPr>
        <p:txBody>
          <a:bodyPr/>
          <a:lstStyle/>
          <a:p>
            <a:pPr eaLnBrk="1" hangingPunct="1"/>
            <a:r>
              <a:rPr lang="en-US" altLang="en-US"/>
              <a:t>The </a:t>
            </a:r>
            <a:r>
              <a:rPr lang="en-US" altLang="en-US" b="1"/>
              <a:t>marginal product</a:t>
            </a:r>
            <a:r>
              <a:rPr lang="en-US" altLang="en-US"/>
              <a:t> of a productive factor measures the change in (units of) output for a given change in (units used of) that productive factor</a:t>
            </a:r>
          </a:p>
          <a:p>
            <a:pPr eaLnBrk="1" hangingPunct="1">
              <a:buFont typeface="Wingdings" pitchFamily="2" charset="2"/>
              <a:buNone/>
            </a:pPr>
            <a:endParaRPr lang="en-US" altLang="en-US"/>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AB3D34F9-ECBD-4CD8-ACC1-D510CF656F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193D4EA2-3D5C-48AA-B71A-86A8987FDCFE}" type="slidenum">
              <a:rPr lang="en-US" altLang="en-US" sz="1400"/>
              <a:pPr>
                <a:spcBef>
                  <a:spcPct val="0"/>
                </a:spcBef>
                <a:buFontTx/>
                <a:buNone/>
              </a:pPr>
              <a:t>18</a:t>
            </a:fld>
            <a:endParaRPr lang="en-US" altLang="en-US" sz="1400"/>
          </a:p>
        </p:txBody>
      </p:sp>
      <p:sp>
        <p:nvSpPr>
          <p:cNvPr id="40963" name="Rectangle 2">
            <a:extLst>
              <a:ext uri="{FF2B5EF4-FFF2-40B4-BE49-F238E27FC236}">
                <a16:creationId xmlns:a16="http://schemas.microsoft.com/office/drawing/2014/main" id="{E9731798-D8D0-410E-B4F2-5A2BD057E7B1}"/>
              </a:ext>
            </a:extLst>
          </p:cNvPr>
          <p:cNvSpPr>
            <a:spLocks noGrp="1" noChangeArrowheads="1"/>
          </p:cNvSpPr>
          <p:nvPr>
            <p:ph type="title"/>
          </p:nvPr>
        </p:nvSpPr>
        <p:spPr/>
        <p:txBody>
          <a:bodyPr/>
          <a:lstStyle/>
          <a:p>
            <a:pPr eaLnBrk="1" hangingPunct="1"/>
            <a:r>
              <a:rPr lang="en-US" altLang="en-US" sz="4000"/>
              <a:t>Increasing marginal costs/</a:t>
            </a:r>
            <a:br>
              <a:rPr lang="en-US" altLang="en-US" sz="4000"/>
            </a:br>
            <a:r>
              <a:rPr lang="en-US" altLang="en-US" sz="4000"/>
              <a:t>Decreasing marginal product</a:t>
            </a:r>
          </a:p>
        </p:txBody>
      </p:sp>
      <p:sp>
        <p:nvSpPr>
          <p:cNvPr id="40964" name="Rectangle 3">
            <a:extLst>
              <a:ext uri="{FF2B5EF4-FFF2-40B4-BE49-F238E27FC236}">
                <a16:creationId xmlns:a16="http://schemas.microsoft.com/office/drawing/2014/main" id="{86EFADD1-03A9-411A-B0EE-7CAB282F0045}"/>
              </a:ext>
            </a:extLst>
          </p:cNvPr>
          <p:cNvSpPr>
            <a:spLocks noGrp="1" noChangeArrowheads="1"/>
          </p:cNvSpPr>
          <p:nvPr>
            <p:ph type="body" idx="1"/>
          </p:nvPr>
        </p:nvSpPr>
        <p:spPr>
          <a:xfrm>
            <a:off x="76200" y="1524000"/>
            <a:ext cx="8915400" cy="5334000"/>
          </a:xfrm>
        </p:spPr>
        <p:txBody>
          <a:bodyPr/>
          <a:lstStyle/>
          <a:p>
            <a:pPr eaLnBrk="1" hangingPunct="1"/>
            <a:r>
              <a:rPr lang="en-US" altLang="en-US" sz="2400" dirty="0"/>
              <a:t>In the </a:t>
            </a:r>
            <a:r>
              <a:rPr lang="en-US" altLang="en-US" sz="2400" b="1" dirty="0"/>
              <a:t>short run</a:t>
            </a:r>
            <a:r>
              <a:rPr lang="en-US" altLang="en-US" sz="2400" dirty="0"/>
              <a:t>, most firms are often constrained by some fixed input (i.e. productive factor)</a:t>
            </a:r>
          </a:p>
          <a:p>
            <a:pPr eaLnBrk="1" hangingPunct="1"/>
            <a:r>
              <a:rPr lang="en-US" altLang="en-US" sz="2400" dirty="0"/>
              <a:t>As the firm get closer to maximum capacity, it becomes increasingly hard and costly to produce more output</a:t>
            </a:r>
          </a:p>
          <a:p>
            <a:pPr lvl="1" eaLnBrk="1" hangingPunct="1"/>
            <a:r>
              <a:rPr lang="en-US" altLang="en-US" sz="2200" dirty="0"/>
              <a:t>When other productive factor(s) is/are being held fixed, the marginal product of a factor often diminishes as we use more and more of that factor</a:t>
            </a:r>
          </a:p>
          <a:p>
            <a:pPr lvl="2" eaLnBrk="1" hangingPunct="1"/>
            <a:r>
              <a:rPr lang="en-US" altLang="en-US" sz="1800" dirty="0"/>
              <a:t>This means that, in the short run, the </a:t>
            </a:r>
            <a:r>
              <a:rPr lang="en-US" altLang="en-US" sz="1800" b="1" dirty="0"/>
              <a:t>marginal product </a:t>
            </a:r>
            <a:r>
              <a:rPr lang="en-US" altLang="en-US" sz="1800" dirty="0"/>
              <a:t>of a productive factor often </a:t>
            </a:r>
            <a:r>
              <a:rPr lang="en-US" altLang="en-US" sz="1800" b="1" dirty="0"/>
              <a:t>decreases</a:t>
            </a:r>
            <a:r>
              <a:rPr lang="en-US" altLang="en-US" sz="1800" i="1" dirty="0"/>
              <a:t> </a:t>
            </a:r>
            <a:r>
              <a:rPr lang="en-US" altLang="en-US" sz="1800" dirty="0"/>
              <a:t>in the amount of that factor used in production – total product still increases (if MP&gt;0), but at </a:t>
            </a:r>
            <a:r>
              <a:rPr lang="en-US" altLang="en-US" sz="1800" i="1" dirty="0"/>
              <a:t>decreasing</a:t>
            </a:r>
            <a:r>
              <a:rPr lang="en-US" altLang="en-US" sz="1800" dirty="0"/>
              <a:t> rates</a:t>
            </a:r>
          </a:p>
          <a:p>
            <a:pPr lvl="1" eaLnBrk="1" hangingPunct="1"/>
            <a:r>
              <a:rPr lang="en-US" altLang="en-US" sz="2200" dirty="0"/>
              <a:t>Hence, in the short run, </a:t>
            </a:r>
            <a:r>
              <a:rPr lang="en-US" altLang="en-US" sz="2200" b="1" dirty="0"/>
              <a:t>marginal costs </a:t>
            </a:r>
            <a:r>
              <a:rPr lang="en-US" altLang="en-US" sz="2200" dirty="0"/>
              <a:t>often ultimately </a:t>
            </a:r>
            <a:r>
              <a:rPr lang="en-US" altLang="en-US" sz="2200" b="1" dirty="0"/>
              <a:t>increase</a:t>
            </a:r>
            <a:r>
              <a:rPr lang="en-US" altLang="en-US" sz="2200" dirty="0"/>
              <a:t> with output</a:t>
            </a:r>
          </a:p>
          <a:p>
            <a:pPr eaLnBrk="1" hangingPunct="1"/>
            <a:r>
              <a:rPr lang="en-US" altLang="en-US" sz="2400" dirty="0"/>
              <a:t>Note: the marginal cost curve often will be somewhat U-shaped</a:t>
            </a:r>
          </a:p>
          <a:p>
            <a:pPr lvl="1" eaLnBrk="1" hangingPunct="1"/>
            <a:r>
              <a:rPr lang="en-US" altLang="en-US" sz="2000" dirty="0"/>
              <a:t>(</a:t>
            </a:r>
            <a:r>
              <a:rPr lang="en-US" altLang="en-US" sz="2000" i="1" dirty="0"/>
              <a:t>Not</a:t>
            </a:r>
            <a:r>
              <a:rPr lang="en-US" altLang="en-US" sz="2000" dirty="0"/>
              <a:t> always, though: see the marginal cost in the previous slide)</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13BFB800-7264-4566-AAC5-966509BEA1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728C84A1-F6B0-4A10-8AD5-EE98B0F8876A}" type="slidenum">
              <a:rPr lang="en-US" altLang="en-US" sz="1400"/>
              <a:pPr>
                <a:spcBef>
                  <a:spcPct val="0"/>
                </a:spcBef>
                <a:buFontTx/>
                <a:buNone/>
              </a:pPr>
              <a:t>19</a:t>
            </a:fld>
            <a:endParaRPr lang="en-US" altLang="en-US" sz="1400"/>
          </a:p>
        </p:txBody>
      </p:sp>
      <p:sp>
        <p:nvSpPr>
          <p:cNvPr id="43011" name="Rectangle 2">
            <a:extLst>
              <a:ext uri="{FF2B5EF4-FFF2-40B4-BE49-F238E27FC236}">
                <a16:creationId xmlns:a16="http://schemas.microsoft.com/office/drawing/2014/main" id="{7A97B510-5548-4AC4-B94C-79C0E846DABB}"/>
              </a:ext>
            </a:extLst>
          </p:cNvPr>
          <p:cNvSpPr>
            <a:spLocks noGrp="1" noChangeArrowheads="1"/>
          </p:cNvSpPr>
          <p:nvPr>
            <p:ph type="title"/>
          </p:nvPr>
        </p:nvSpPr>
        <p:spPr>
          <a:xfrm>
            <a:off x="0" y="228600"/>
            <a:ext cx="9144000" cy="1143000"/>
          </a:xfrm>
        </p:spPr>
        <p:txBody>
          <a:bodyPr/>
          <a:lstStyle/>
          <a:p>
            <a:pPr eaLnBrk="1" hangingPunct="1"/>
            <a:r>
              <a:rPr lang="en-US" altLang="en-US" sz="3600">
                <a:cs typeface="Calibri Light" panose="020F0302020204030204" pitchFamily="34" charset="0"/>
              </a:rPr>
              <a:t>Declining MP implies that </a:t>
            </a:r>
            <a:br>
              <a:rPr lang="en-US" altLang="en-US" sz="3600">
                <a:cs typeface="Calibri Light" panose="020F0302020204030204" pitchFamily="34" charset="0"/>
              </a:rPr>
            </a:br>
            <a:r>
              <a:rPr lang="en-US" altLang="en-US" sz="3600">
                <a:cs typeface="Calibri Light" panose="020F0302020204030204" pitchFamily="34" charset="0"/>
              </a:rPr>
              <a:t>MC rises with output</a:t>
            </a:r>
            <a:endParaRPr lang="en-US" altLang="en-US" sz="4000">
              <a:cs typeface="Calibri Light" panose="020F0302020204030204" pitchFamily="34" charset="0"/>
            </a:endParaRPr>
          </a:p>
        </p:txBody>
      </p:sp>
      <p:pic>
        <p:nvPicPr>
          <p:cNvPr id="43012" name="Picture 3" descr="F08-4">
            <a:extLst>
              <a:ext uri="{FF2B5EF4-FFF2-40B4-BE49-F238E27FC236}">
                <a16:creationId xmlns:a16="http://schemas.microsoft.com/office/drawing/2014/main" id="{0F85D597-FF3E-4961-9F58-C89B7CCF9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781800" cy="361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BA03D1F1-A03D-4F50-9274-1FDFA2C634F4}"/>
              </a:ext>
            </a:extLst>
          </p:cNvPr>
          <p:cNvSpPr txBox="1">
            <a:spLocks noChangeArrowheads="1"/>
          </p:cNvSpPr>
          <p:nvPr/>
        </p:nvSpPr>
        <p:spPr>
          <a:xfrm>
            <a:off x="228600" y="5730875"/>
            <a:ext cx="8610600" cy="990600"/>
          </a:xfrm>
          <a:prstGeom prst="rect">
            <a:avLst/>
          </a:prstGeom>
        </p:spPr>
        <p:txBody>
          <a:bodyPr/>
          <a:lstStyle>
            <a:lvl1pPr marL="342900" indent="-342900" algn="l" rtl="0" eaLnBrk="0" fontAlgn="base" hangingPunct="0">
              <a:spcBef>
                <a:spcPct val="20000"/>
              </a:spcBef>
              <a:spcAft>
                <a:spcPct val="0"/>
              </a:spcAft>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q"/>
              <a:defRPr sz="2400">
                <a:solidFill>
                  <a:schemeClr val="tx1"/>
                </a:solidFill>
                <a:latin typeface="+mn-lt"/>
              </a:defRPr>
            </a:lvl2pPr>
            <a:lvl3pPr marL="1143000" indent="-228600" algn="l" rtl="0" eaLnBrk="0" fontAlgn="base" hangingPunct="0">
              <a:spcBef>
                <a:spcPct val="20000"/>
              </a:spcBef>
              <a:spcAft>
                <a:spcPct val="0"/>
              </a:spcAft>
              <a:buClr>
                <a:srgbClr val="FF0000"/>
              </a:buClr>
              <a:buFont typeface="Wingdings" panose="05000000000000000000" pitchFamily="2" charset="2"/>
              <a:buChar char="q"/>
              <a:defRPr sz="2000">
                <a:solidFill>
                  <a:schemeClr val="tx1"/>
                </a:solidFill>
                <a:latin typeface="+mn-lt"/>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q"/>
              <a:defRPr>
                <a:solidFill>
                  <a:schemeClr val="tx1"/>
                </a:solidFill>
                <a:latin typeface="+mn-lt"/>
              </a:defRPr>
            </a:lvl4pPr>
            <a:lvl5pPr marL="2057400" indent="-228600" algn="l" rtl="0" eaLnBrk="0" fontAlgn="base" hangingPunct="0">
              <a:spcBef>
                <a:spcPct val="20000"/>
              </a:spcBef>
              <a:spcAft>
                <a:spcPct val="0"/>
              </a:spcAft>
              <a:buFont typeface="Wingdings" panose="05000000000000000000" pitchFamily="2" charset="2"/>
              <a:buChar char="q"/>
              <a:defRPr>
                <a:solidFill>
                  <a:schemeClr val="tx1"/>
                </a:solidFill>
                <a:latin typeface="+mn-lt"/>
              </a:defRPr>
            </a:lvl5pPr>
            <a:lvl6pPr marL="2514600" indent="-228600" algn="l" rtl="0" fontAlgn="base">
              <a:spcBef>
                <a:spcPct val="20000"/>
              </a:spcBef>
              <a:spcAft>
                <a:spcPct val="0"/>
              </a:spcAft>
              <a:buFont typeface="Wingdings" pitchFamily="2" charset="2"/>
              <a:buChar char="q"/>
              <a:defRPr>
                <a:solidFill>
                  <a:schemeClr val="tx1"/>
                </a:solidFill>
                <a:latin typeface="+mn-lt"/>
              </a:defRPr>
            </a:lvl6pPr>
            <a:lvl7pPr marL="2971800" indent="-228600" algn="l" rtl="0" fontAlgn="base">
              <a:spcBef>
                <a:spcPct val="20000"/>
              </a:spcBef>
              <a:spcAft>
                <a:spcPct val="0"/>
              </a:spcAft>
              <a:buFont typeface="Wingdings" pitchFamily="2" charset="2"/>
              <a:buChar char="q"/>
              <a:defRPr>
                <a:solidFill>
                  <a:schemeClr val="tx1"/>
                </a:solidFill>
                <a:latin typeface="+mn-lt"/>
              </a:defRPr>
            </a:lvl7pPr>
            <a:lvl8pPr marL="3429000" indent="-228600" algn="l" rtl="0" fontAlgn="base">
              <a:spcBef>
                <a:spcPct val="20000"/>
              </a:spcBef>
              <a:spcAft>
                <a:spcPct val="0"/>
              </a:spcAft>
              <a:buFont typeface="Wingdings" pitchFamily="2" charset="2"/>
              <a:buChar char="q"/>
              <a:defRPr>
                <a:solidFill>
                  <a:schemeClr val="tx1"/>
                </a:solidFill>
                <a:latin typeface="+mn-lt"/>
              </a:defRPr>
            </a:lvl8pPr>
            <a:lvl9pPr marL="3886200" indent="-228600" algn="l" rtl="0" fontAlgn="base">
              <a:spcBef>
                <a:spcPct val="20000"/>
              </a:spcBef>
              <a:spcAft>
                <a:spcPct val="0"/>
              </a:spcAft>
              <a:buFont typeface="Wingdings" pitchFamily="2" charset="2"/>
              <a:buChar char="q"/>
              <a:defRPr>
                <a:solidFill>
                  <a:schemeClr val="tx1"/>
                </a:solidFill>
                <a:latin typeface="+mn-lt"/>
              </a:defRPr>
            </a:lvl9pPr>
          </a:lstStyle>
          <a:p>
            <a:pPr eaLnBrk="1" hangingPunct="1">
              <a:buFont typeface="Wingdings" panose="05000000000000000000" pitchFamily="2" charset="2"/>
              <a:buChar char="§"/>
              <a:defRPr/>
            </a:pPr>
            <a:r>
              <a:rPr lang="en-US" altLang="en-US" sz="2400" kern="0" dirty="0">
                <a:latin typeface="Calibri Light" panose="020F0302020204030204" pitchFamily="34" charset="0"/>
                <a:cs typeface="Calibri Light" panose="020F0302020204030204" pitchFamily="34" charset="0"/>
              </a:rPr>
              <a:t>Note: </a:t>
            </a:r>
            <a:r>
              <a:rPr lang="en-US" altLang="en-US" sz="2400" b="1" kern="0" dirty="0">
                <a:latin typeface="Calibri Light" panose="020F0302020204030204" pitchFamily="34" charset="0"/>
                <a:cs typeface="Calibri Light" panose="020F0302020204030204" pitchFamily="34" charset="0"/>
              </a:rPr>
              <a:t>Total</a:t>
            </a:r>
            <a:r>
              <a:rPr lang="en-US" altLang="en-US" sz="2400" kern="0" dirty="0">
                <a:latin typeface="Calibri Light" panose="020F0302020204030204" pitchFamily="34" charset="0"/>
                <a:cs typeface="Calibri Light" panose="020F0302020204030204" pitchFamily="34" charset="0"/>
              </a:rPr>
              <a:t> </a:t>
            </a:r>
            <a:r>
              <a:rPr lang="en-US" altLang="en-US" sz="2400" b="1" kern="0" dirty="0">
                <a:latin typeface="Calibri Light" panose="020F0302020204030204" pitchFamily="34" charset="0"/>
                <a:cs typeface="Calibri Light" panose="020F0302020204030204" pitchFamily="34" charset="0"/>
              </a:rPr>
              <a:t>product</a:t>
            </a:r>
            <a:r>
              <a:rPr lang="en-US" altLang="en-US" sz="2400" kern="0" dirty="0">
                <a:latin typeface="Calibri Light" panose="020F0302020204030204" pitchFamily="34" charset="0"/>
                <a:cs typeface="Calibri Light" panose="020F0302020204030204" pitchFamily="34" charset="0"/>
              </a:rPr>
              <a:t> keeps increasing even when </a:t>
            </a:r>
            <a:r>
              <a:rPr lang="en-US" altLang="en-US" sz="2400" b="1" kern="0" dirty="0">
                <a:latin typeface="Calibri Light" panose="020F0302020204030204" pitchFamily="34" charset="0"/>
                <a:cs typeface="Calibri Light" panose="020F0302020204030204" pitchFamily="34" charset="0"/>
              </a:rPr>
              <a:t>Marginal</a:t>
            </a:r>
            <a:r>
              <a:rPr lang="en-US" altLang="en-US" sz="2400" kern="0" dirty="0">
                <a:latin typeface="Calibri Light" panose="020F0302020204030204" pitchFamily="34" charset="0"/>
                <a:cs typeface="Calibri Light" panose="020F0302020204030204" pitchFamily="34" charset="0"/>
              </a:rPr>
              <a:t> </a:t>
            </a:r>
            <a:r>
              <a:rPr lang="en-US" altLang="en-US" sz="2400" b="1" kern="0" dirty="0">
                <a:latin typeface="Calibri Light" panose="020F0302020204030204" pitchFamily="34" charset="0"/>
                <a:cs typeface="Calibri Light" panose="020F0302020204030204" pitchFamily="34" charset="0"/>
              </a:rPr>
              <a:t>product</a:t>
            </a:r>
            <a:r>
              <a:rPr lang="en-US" altLang="en-US" sz="2400" kern="0" dirty="0">
                <a:latin typeface="Calibri Light" panose="020F0302020204030204" pitchFamily="34" charset="0"/>
                <a:cs typeface="Calibri Light" panose="020F0302020204030204" pitchFamily="34" charset="0"/>
              </a:rPr>
              <a:t> is decreasing (as long as MP is positive)</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9B15C852-3FE1-4861-9B80-9E2F43544B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FF0000"/>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a:spcBef>
                <a:spcPct val="0"/>
              </a:spcBef>
              <a:buFontTx/>
              <a:buNone/>
            </a:pPr>
            <a:fld id="{63A5C54D-2B6D-4024-9E70-CBCED8D863F5}" type="slidenum">
              <a:rPr lang="en-US" altLang="en-US" sz="1400" smtClean="0"/>
              <a:pPr>
                <a:spcBef>
                  <a:spcPct val="0"/>
                </a:spcBef>
                <a:buFontTx/>
                <a:buNone/>
              </a:pPr>
              <a:t>2</a:t>
            </a:fld>
            <a:endParaRPr lang="en-US" altLang="en-US" sz="1400"/>
          </a:p>
        </p:txBody>
      </p:sp>
      <p:sp>
        <p:nvSpPr>
          <p:cNvPr id="6147" name="Rectangle 2">
            <a:extLst>
              <a:ext uri="{FF2B5EF4-FFF2-40B4-BE49-F238E27FC236}">
                <a16:creationId xmlns:a16="http://schemas.microsoft.com/office/drawing/2014/main" id="{F7F99BEF-5CBB-44C9-8868-4F9C48A9A8D8}"/>
              </a:ext>
            </a:extLst>
          </p:cNvPr>
          <p:cNvSpPr>
            <a:spLocks noGrp="1" noChangeArrowheads="1"/>
          </p:cNvSpPr>
          <p:nvPr>
            <p:ph type="title"/>
          </p:nvPr>
        </p:nvSpPr>
        <p:spPr/>
        <p:txBody>
          <a:bodyPr/>
          <a:lstStyle/>
          <a:p>
            <a:pPr eaLnBrk="1" hangingPunct="1"/>
            <a:r>
              <a:rPr lang="en-US" altLang="en-US"/>
              <a:t>Notes</a:t>
            </a:r>
          </a:p>
        </p:txBody>
      </p:sp>
      <p:sp>
        <p:nvSpPr>
          <p:cNvPr id="6148" name="Rectangle 3">
            <a:extLst>
              <a:ext uri="{FF2B5EF4-FFF2-40B4-BE49-F238E27FC236}">
                <a16:creationId xmlns:a16="http://schemas.microsoft.com/office/drawing/2014/main" id="{15CF221C-B722-4B7E-BCAA-5D4A1AD6950B}"/>
              </a:ext>
            </a:extLst>
          </p:cNvPr>
          <p:cNvSpPr>
            <a:spLocks noGrp="1" noChangeArrowheads="1"/>
          </p:cNvSpPr>
          <p:nvPr>
            <p:ph type="body" idx="1"/>
          </p:nvPr>
        </p:nvSpPr>
        <p:spPr>
          <a:xfrm>
            <a:off x="533400" y="1600200"/>
            <a:ext cx="8153400" cy="4724400"/>
          </a:xfrm>
        </p:spPr>
        <p:txBody>
          <a:bodyPr/>
          <a:lstStyle/>
          <a:p>
            <a:pPr eaLnBrk="1" hangingPunct="1"/>
            <a:r>
              <a:rPr lang="en-US" altLang="en-US" sz="2400" dirty="0"/>
              <a:t>Reminder: to participate in instant polls and chats during this class, please connect to zoom via the link on Canvas (</a:t>
            </a:r>
            <a:r>
              <a:rPr lang="en-US" altLang="en-US" sz="2400" dirty="0">
                <a:hlinkClick r:id="rId3"/>
              </a:rPr>
              <a:t>https://canvas.cmu.edu/</a:t>
            </a:r>
            <a:r>
              <a:rPr lang="en-US" altLang="en-US" sz="2400" dirty="0"/>
              <a:t>)</a:t>
            </a:r>
          </a:p>
          <a:p>
            <a:pPr eaLnBrk="1" hangingPunct="1"/>
            <a:r>
              <a:rPr lang="en-US" altLang="en-US" sz="2400" dirty="0"/>
              <a:t>Reminder:  you will need to be on Canvas (</a:t>
            </a:r>
            <a:r>
              <a:rPr lang="en-US" altLang="en-US" sz="2400" dirty="0">
                <a:hlinkClick r:id="rId3"/>
              </a:rPr>
              <a:t>https://canvas.cmu.edu/</a:t>
            </a:r>
            <a:r>
              <a:rPr lang="en-US" altLang="en-US" sz="2400" dirty="0"/>
              <a:t>) also to complete the short assessments</a:t>
            </a:r>
          </a:p>
          <a:p>
            <a:pPr eaLnBrk="1" hangingPunct="1"/>
            <a:r>
              <a:rPr lang="en-US" altLang="en-US" sz="2400" dirty="0"/>
              <a:t>Laptops: use only for note taking/Canvas/Zoom</a:t>
            </a: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6">
            <a:extLst>
              <a:ext uri="{FF2B5EF4-FFF2-40B4-BE49-F238E27FC236}">
                <a16:creationId xmlns:a16="http://schemas.microsoft.com/office/drawing/2014/main" id="{DDEF1A2C-439F-465C-B4C0-0BF16A4A29A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40A3F462-E49A-4186-A168-5DCC4EC4511A}" type="slidenum">
              <a:rPr lang="en-US" altLang="en-US" sz="1400"/>
              <a:pPr>
                <a:spcBef>
                  <a:spcPct val="0"/>
                </a:spcBef>
                <a:buFontTx/>
                <a:buNone/>
              </a:pPr>
              <a:t>20</a:t>
            </a:fld>
            <a:endParaRPr lang="en-US" altLang="en-US" sz="1400"/>
          </a:p>
        </p:txBody>
      </p:sp>
      <p:sp>
        <p:nvSpPr>
          <p:cNvPr id="45059" name="Rectangle 2">
            <a:extLst>
              <a:ext uri="{FF2B5EF4-FFF2-40B4-BE49-F238E27FC236}">
                <a16:creationId xmlns:a16="http://schemas.microsoft.com/office/drawing/2014/main" id="{5A797995-F718-4A81-8705-FB61823D455F}"/>
              </a:ext>
            </a:extLst>
          </p:cNvPr>
          <p:cNvSpPr>
            <a:spLocks noGrp="1" noChangeArrowheads="1"/>
          </p:cNvSpPr>
          <p:nvPr>
            <p:ph type="title"/>
          </p:nvPr>
        </p:nvSpPr>
        <p:spPr/>
        <p:txBody>
          <a:bodyPr/>
          <a:lstStyle/>
          <a:p>
            <a:pPr eaLnBrk="1" hangingPunct="1"/>
            <a:r>
              <a:rPr lang="en-US" altLang="en-US" sz="4000">
                <a:cs typeface="Calibri Light" panose="020F0302020204030204" pitchFamily="34" charset="0"/>
              </a:rPr>
              <a:t>The relation between AVC and MC</a:t>
            </a:r>
          </a:p>
        </p:txBody>
      </p:sp>
      <p:sp>
        <p:nvSpPr>
          <p:cNvPr id="45060" name="Rectangle 3">
            <a:extLst>
              <a:ext uri="{FF2B5EF4-FFF2-40B4-BE49-F238E27FC236}">
                <a16:creationId xmlns:a16="http://schemas.microsoft.com/office/drawing/2014/main" id="{D7F457A4-22AC-4893-9491-1A85B87C747B}"/>
              </a:ext>
            </a:extLst>
          </p:cNvPr>
          <p:cNvSpPr>
            <a:spLocks noGrp="1" noChangeArrowheads="1"/>
          </p:cNvSpPr>
          <p:nvPr>
            <p:ph type="body" sz="half" idx="1"/>
          </p:nvPr>
        </p:nvSpPr>
        <p:spPr>
          <a:xfrm>
            <a:off x="457200" y="1600200"/>
            <a:ext cx="8305800" cy="5029200"/>
          </a:xfrm>
        </p:spPr>
        <p:txBody>
          <a:bodyPr/>
          <a:lstStyle/>
          <a:p>
            <a:pPr eaLnBrk="1" hangingPunct="1">
              <a:lnSpc>
                <a:spcPct val="120000"/>
              </a:lnSpc>
              <a:buFont typeface="Wingdings" panose="05000000000000000000" pitchFamily="2" charset="2"/>
              <a:buChar char="§"/>
            </a:pPr>
            <a:r>
              <a:rPr lang="en-US" altLang="en-US" sz="2400" dirty="0">
                <a:cs typeface="Calibri Light" panose="020F0302020204030204" pitchFamily="34" charset="0"/>
              </a:rPr>
              <a:t>First, note that MC(1) = AVC(1)</a:t>
            </a:r>
          </a:p>
          <a:p>
            <a:pPr lvl="1" eaLnBrk="1" hangingPunct="1">
              <a:lnSpc>
                <a:spcPct val="120000"/>
              </a:lnSpc>
              <a:buFont typeface="Wingdings" panose="05000000000000000000" pitchFamily="2" charset="2"/>
              <a:buChar char="§"/>
            </a:pPr>
            <a:r>
              <a:rPr lang="en-US" altLang="en-US" sz="2000" dirty="0">
                <a:cs typeface="Calibri Light" panose="020F0302020204030204" pitchFamily="34" charset="0"/>
              </a:rPr>
              <a:t>(For </a:t>
            </a:r>
            <a:r>
              <a:rPr lang="en-US" altLang="en-US" sz="2000" b="1" dirty="0">
                <a:cs typeface="Calibri Light" panose="020F0302020204030204" pitchFamily="34" charset="0"/>
              </a:rPr>
              <a:t>discrete</a:t>
            </a:r>
            <a:r>
              <a:rPr lang="en-US" altLang="en-US" sz="2000" dirty="0">
                <a:cs typeface="Calibri Light" panose="020F0302020204030204" pitchFamily="34" charset="0"/>
              </a:rPr>
              <a:t> changes, i.e. first unit produced)</a:t>
            </a:r>
          </a:p>
          <a:p>
            <a:pPr eaLnBrk="1" hangingPunct="1">
              <a:lnSpc>
                <a:spcPct val="120000"/>
              </a:lnSpc>
              <a:buFont typeface="Wingdings" panose="05000000000000000000" pitchFamily="2" charset="2"/>
              <a:buChar char="§"/>
            </a:pPr>
            <a:r>
              <a:rPr lang="en-US" altLang="en-US" sz="2400" dirty="0">
                <a:cs typeface="Calibri Light" panose="020F0302020204030204" pitchFamily="34" charset="0"/>
              </a:rPr>
              <a:t>Often (but not always), average variable costs curve are U-shaped: average variable costs first fall, then increase</a:t>
            </a:r>
          </a:p>
          <a:p>
            <a:pPr eaLnBrk="1" hangingPunct="1">
              <a:lnSpc>
                <a:spcPct val="120000"/>
              </a:lnSpc>
              <a:buFont typeface="Wingdings" panose="05000000000000000000" pitchFamily="2" charset="2"/>
              <a:buChar char="§"/>
            </a:pPr>
            <a:r>
              <a:rPr lang="en-US" altLang="en-US" sz="2400" dirty="0">
                <a:cs typeface="Calibri Light" panose="020F0302020204030204" pitchFamily="34" charset="0"/>
              </a:rPr>
              <a:t>At output levels where the average variable costs are falling, marginal costs must be less than the average variable costs. At output levels where the average variable costs are rising, marginal costs must be larger than average variable costs </a:t>
            </a:r>
          </a:p>
          <a:p>
            <a:pPr eaLnBrk="1" hangingPunct="1">
              <a:lnSpc>
                <a:spcPct val="120000"/>
              </a:lnSpc>
              <a:buFont typeface="Wingdings" panose="05000000000000000000" pitchFamily="2" charset="2"/>
              <a:buChar char="§"/>
            </a:pPr>
            <a:r>
              <a:rPr lang="en-US" altLang="en-US" sz="2400" dirty="0">
                <a:cs typeface="Calibri Light" panose="020F0302020204030204" pitchFamily="34" charset="0"/>
              </a:rPr>
              <a:t>Hence MC curve intersects AVC curve at its point of minimum</a:t>
            </a:r>
          </a:p>
          <a:p>
            <a:pPr lvl="1" eaLnBrk="1" hangingPunct="1">
              <a:lnSpc>
                <a:spcPct val="120000"/>
              </a:lnSpc>
              <a:buFont typeface="Wingdings" panose="05000000000000000000" pitchFamily="2" charset="2"/>
              <a:buChar char="§"/>
            </a:pPr>
            <a:r>
              <a:rPr lang="en-US" altLang="en-US" sz="2000" dirty="0">
                <a:cs typeface="Calibri Light" panose="020F0302020204030204" pitchFamily="34" charset="0"/>
              </a:rPr>
              <a:t>Note: the above is true also for ATC!</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6">
            <a:extLst>
              <a:ext uri="{FF2B5EF4-FFF2-40B4-BE49-F238E27FC236}">
                <a16:creationId xmlns:a16="http://schemas.microsoft.com/office/drawing/2014/main" id="{8E8CFDED-61B3-4A2B-A380-37B6203E4D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EC73FB44-EB36-484B-9B29-0D1F9980D440}" type="slidenum">
              <a:rPr lang="en-US" altLang="en-US" sz="1400"/>
              <a:pPr>
                <a:spcBef>
                  <a:spcPct val="0"/>
                </a:spcBef>
                <a:buFontTx/>
                <a:buNone/>
              </a:pPr>
              <a:t>21</a:t>
            </a:fld>
            <a:endParaRPr lang="en-US" altLang="en-US" sz="1400"/>
          </a:p>
        </p:txBody>
      </p:sp>
      <p:sp>
        <p:nvSpPr>
          <p:cNvPr id="47107" name="Rectangle 2">
            <a:extLst>
              <a:ext uri="{FF2B5EF4-FFF2-40B4-BE49-F238E27FC236}">
                <a16:creationId xmlns:a16="http://schemas.microsoft.com/office/drawing/2014/main" id="{7E81AC57-2D37-4DD2-98D7-4434ABACFD66}"/>
              </a:ext>
            </a:extLst>
          </p:cNvPr>
          <p:cNvSpPr>
            <a:spLocks noGrp="1" noChangeArrowheads="1"/>
          </p:cNvSpPr>
          <p:nvPr>
            <p:ph type="title"/>
          </p:nvPr>
        </p:nvSpPr>
        <p:spPr/>
        <p:txBody>
          <a:bodyPr/>
          <a:lstStyle/>
          <a:p>
            <a:pPr eaLnBrk="1" hangingPunct="1"/>
            <a:r>
              <a:rPr lang="en-US" altLang="en-US"/>
              <a:t>AVC and MC</a:t>
            </a:r>
          </a:p>
        </p:txBody>
      </p:sp>
      <p:pic>
        <p:nvPicPr>
          <p:cNvPr id="47108" name="Picture 3" descr="F08-6">
            <a:extLst>
              <a:ext uri="{FF2B5EF4-FFF2-40B4-BE49-F238E27FC236}">
                <a16:creationId xmlns:a16="http://schemas.microsoft.com/office/drawing/2014/main" id="{8512ADC5-5661-4D57-91EC-3B7797147EF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143000" y="1752600"/>
            <a:ext cx="6629400" cy="4592638"/>
          </a:xfrm>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6">
            <a:extLst>
              <a:ext uri="{FF2B5EF4-FFF2-40B4-BE49-F238E27FC236}">
                <a16:creationId xmlns:a16="http://schemas.microsoft.com/office/drawing/2014/main" id="{59E5DC77-7392-4D02-8E6F-E6B46BB2F9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8087E8E3-CEDC-4042-B381-F9AC6C457892}" type="slidenum">
              <a:rPr lang="en-US" altLang="en-US" sz="1400"/>
              <a:pPr>
                <a:spcBef>
                  <a:spcPct val="0"/>
                </a:spcBef>
                <a:buFontTx/>
                <a:buNone/>
              </a:pPr>
              <a:t>22</a:t>
            </a:fld>
            <a:endParaRPr lang="en-US" altLang="en-US" sz="1400"/>
          </a:p>
        </p:txBody>
      </p:sp>
      <p:sp>
        <p:nvSpPr>
          <p:cNvPr id="49155" name="Rectangle 2">
            <a:extLst>
              <a:ext uri="{FF2B5EF4-FFF2-40B4-BE49-F238E27FC236}">
                <a16:creationId xmlns:a16="http://schemas.microsoft.com/office/drawing/2014/main" id="{B2F8B044-9EF3-4826-B9B0-BA3CC022FDA3}"/>
              </a:ext>
            </a:extLst>
          </p:cNvPr>
          <p:cNvSpPr>
            <a:spLocks noGrp="1" noChangeArrowheads="1"/>
          </p:cNvSpPr>
          <p:nvPr>
            <p:ph type="title"/>
          </p:nvPr>
        </p:nvSpPr>
        <p:spPr>
          <a:xfrm>
            <a:off x="406400" y="228600"/>
            <a:ext cx="8204200" cy="1143000"/>
          </a:xfrm>
        </p:spPr>
        <p:txBody>
          <a:bodyPr/>
          <a:lstStyle/>
          <a:p>
            <a:pPr eaLnBrk="1" hangingPunct="1"/>
            <a:r>
              <a:rPr lang="en-US" altLang="en-US"/>
              <a:t>ATC, AVC, and MC</a:t>
            </a:r>
            <a:endParaRPr lang="en-US" altLang="en-US" sz="4800"/>
          </a:p>
        </p:txBody>
      </p:sp>
      <p:pic>
        <p:nvPicPr>
          <p:cNvPr id="49156" name="Picture 3" descr="F08-8">
            <a:extLst>
              <a:ext uri="{FF2B5EF4-FFF2-40B4-BE49-F238E27FC236}">
                <a16:creationId xmlns:a16="http://schemas.microsoft.com/office/drawing/2014/main" id="{117B6786-40AA-4E86-8A56-19D470CA9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411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Rectangle 4">
            <a:extLst>
              <a:ext uri="{FF2B5EF4-FFF2-40B4-BE49-F238E27FC236}">
                <a16:creationId xmlns:a16="http://schemas.microsoft.com/office/drawing/2014/main" id="{9AAF710A-002B-4AFF-A5E1-A3055B04DD05}"/>
              </a:ext>
            </a:extLst>
          </p:cNvPr>
          <p:cNvSpPr>
            <a:spLocks noGrp="1" noChangeArrowheads="1"/>
          </p:cNvSpPr>
          <p:nvPr>
            <p:ph type="body" sz="half" idx="2"/>
          </p:nvPr>
        </p:nvSpPr>
        <p:spPr/>
        <p:txBody>
          <a:bodyPr/>
          <a:lstStyle/>
          <a:p>
            <a:pPr eaLnBrk="1" hangingPunct="1">
              <a:buFont typeface="Wingdings" panose="05000000000000000000" pitchFamily="2" charset="2"/>
              <a:buChar char="§"/>
            </a:pPr>
            <a:r>
              <a:rPr lang="en-US" altLang="en-US" sz="2400"/>
              <a:t>Marginal cost crosses both AVC and ATC at their minimum values</a:t>
            </a:r>
          </a:p>
          <a:p>
            <a:pPr eaLnBrk="1" hangingPunct="1">
              <a:buFont typeface="Wingdings" panose="05000000000000000000" pitchFamily="2" charset="2"/>
              <a:buChar char="§"/>
            </a:pPr>
            <a:r>
              <a:rPr lang="en-US" altLang="en-US" sz="2400"/>
              <a:t>AVC and ATC get closer together as output increases since AFC falls as output rises, but they never cross</a:t>
            </a:r>
          </a:p>
        </p:txBody>
      </p:sp>
      <p:sp>
        <p:nvSpPr>
          <p:cNvPr id="49158" name="Line 5">
            <a:extLst>
              <a:ext uri="{FF2B5EF4-FFF2-40B4-BE49-F238E27FC236}">
                <a16:creationId xmlns:a16="http://schemas.microsoft.com/office/drawing/2014/main" id="{BFCF0155-3931-48F8-B0A3-E3875F93E1D2}"/>
              </a:ext>
            </a:extLst>
          </p:cNvPr>
          <p:cNvSpPr>
            <a:spLocks noChangeShapeType="1"/>
          </p:cNvSpPr>
          <p:nvPr/>
        </p:nvSpPr>
        <p:spPr bwMode="auto">
          <a:xfrm>
            <a:off x="2667000" y="2438400"/>
            <a:ext cx="228600" cy="3810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59" name="Line 6">
            <a:extLst>
              <a:ext uri="{FF2B5EF4-FFF2-40B4-BE49-F238E27FC236}">
                <a16:creationId xmlns:a16="http://schemas.microsoft.com/office/drawing/2014/main" id="{4ACAB485-3BDB-4786-AE95-CC152AE1D0BB}"/>
              </a:ext>
            </a:extLst>
          </p:cNvPr>
          <p:cNvSpPr>
            <a:spLocks noChangeShapeType="1"/>
          </p:cNvSpPr>
          <p:nvPr/>
        </p:nvSpPr>
        <p:spPr bwMode="auto">
          <a:xfrm flipH="1" flipV="1">
            <a:off x="2743200" y="3276600"/>
            <a:ext cx="152400" cy="4572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988F8089-C5C3-4761-BE8C-59D9167243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D7F33622-689A-4226-B066-8D242FFFADD7}" type="slidenum">
              <a:rPr lang="en-US" altLang="en-US" sz="1400"/>
              <a:pPr>
                <a:spcBef>
                  <a:spcPct val="0"/>
                </a:spcBef>
                <a:buFontTx/>
                <a:buNone/>
              </a:pPr>
              <a:t>23</a:t>
            </a:fld>
            <a:endParaRPr lang="en-US" altLang="en-US" sz="1400"/>
          </a:p>
        </p:txBody>
      </p:sp>
      <p:sp>
        <p:nvSpPr>
          <p:cNvPr id="53251" name="Rectangle 2">
            <a:extLst>
              <a:ext uri="{FF2B5EF4-FFF2-40B4-BE49-F238E27FC236}">
                <a16:creationId xmlns:a16="http://schemas.microsoft.com/office/drawing/2014/main" id="{3D4DAE93-6FF0-4B1A-AB4C-4CD3A9028C9C}"/>
              </a:ext>
            </a:extLst>
          </p:cNvPr>
          <p:cNvSpPr>
            <a:spLocks noGrp="1" noChangeArrowheads="1"/>
          </p:cNvSpPr>
          <p:nvPr>
            <p:ph type="title"/>
          </p:nvPr>
        </p:nvSpPr>
        <p:spPr/>
        <p:txBody>
          <a:bodyPr/>
          <a:lstStyle/>
          <a:p>
            <a:pPr eaLnBrk="1" hangingPunct="1"/>
            <a:r>
              <a:rPr lang="en-US" altLang="en-US" sz="4000"/>
              <a:t>What happens in the long run?</a:t>
            </a:r>
          </a:p>
        </p:txBody>
      </p:sp>
      <p:sp>
        <p:nvSpPr>
          <p:cNvPr id="53252" name="Rectangle 3">
            <a:extLst>
              <a:ext uri="{FF2B5EF4-FFF2-40B4-BE49-F238E27FC236}">
                <a16:creationId xmlns:a16="http://schemas.microsoft.com/office/drawing/2014/main" id="{9BC20684-23A6-4E62-8315-17625D9EE175}"/>
              </a:ext>
            </a:extLst>
          </p:cNvPr>
          <p:cNvSpPr>
            <a:spLocks noGrp="1" noChangeArrowheads="1"/>
          </p:cNvSpPr>
          <p:nvPr>
            <p:ph type="body" idx="1"/>
          </p:nvPr>
        </p:nvSpPr>
        <p:spPr>
          <a:xfrm>
            <a:off x="76200" y="1524000"/>
            <a:ext cx="8915400" cy="5334000"/>
          </a:xfrm>
        </p:spPr>
        <p:txBody>
          <a:bodyPr/>
          <a:lstStyle/>
          <a:p>
            <a:pPr eaLnBrk="1" hangingPunct="1"/>
            <a:r>
              <a:rPr lang="en-US" altLang="en-US" sz="2400" dirty="0"/>
              <a:t>In the long run, there are no fixed costs</a:t>
            </a:r>
          </a:p>
          <a:p>
            <a:pPr lvl="1" eaLnBrk="1" hangingPunct="1"/>
            <a:r>
              <a:rPr lang="en-US" altLang="en-US" sz="2000" dirty="0"/>
              <a:t>All factors of production, even those that were “fixed” in the short run, are now variable</a:t>
            </a:r>
          </a:p>
          <a:p>
            <a:pPr lvl="2" eaLnBrk="1" hangingPunct="1"/>
            <a:r>
              <a:rPr lang="en-US" altLang="en-US" sz="1600" dirty="0"/>
              <a:t>In other words, the long run cost functions capture the relationship between quantity and costs when the firm can vary all factors of production</a:t>
            </a:r>
          </a:p>
          <a:p>
            <a:pPr lvl="1" eaLnBrk="1" hangingPunct="1"/>
            <a:r>
              <a:rPr lang="en-US" altLang="en-US" sz="2000" dirty="0"/>
              <a:t>Thus, all costs are variables costs</a:t>
            </a:r>
          </a:p>
          <a:p>
            <a:pPr eaLnBrk="1" hangingPunct="1"/>
            <a:r>
              <a:rPr lang="en-US" altLang="en-US" sz="2400" dirty="0"/>
              <a:t>For each output level, the long run ATC will be equal to or lower than the short run ATC, because in the long run, all inputs are variable:</a:t>
            </a:r>
          </a:p>
          <a:p>
            <a:pPr lvl="1" eaLnBrk="1" hangingPunct="1"/>
            <a:r>
              <a:rPr lang="en-US" altLang="en-US" sz="2000" dirty="0"/>
              <a:t>Say you have a fixed factor such as land, “L”</a:t>
            </a:r>
          </a:p>
          <a:p>
            <a:pPr lvl="1" eaLnBrk="1" hangingPunct="1"/>
            <a:r>
              <a:rPr lang="en-US" altLang="en-US" sz="2000" dirty="0"/>
              <a:t>You can always choose L in the long run to be equal to the fixed </a:t>
            </a:r>
            <a:r>
              <a:rPr lang="en-US" altLang="en-US" sz="2000" u="sng" dirty="0"/>
              <a:t>L</a:t>
            </a:r>
            <a:r>
              <a:rPr lang="en-US" altLang="en-US" sz="2000" dirty="0"/>
              <a:t> used in the short run when L is fixed and have average cost equal to short run ATC; but choosing a different L (when L is variable) might yield lower costs</a:t>
            </a:r>
          </a:p>
          <a:p>
            <a:pPr eaLnBrk="1" hangingPunct="1"/>
            <a:r>
              <a:rPr lang="en-US" altLang="en-US" sz="2400" dirty="0"/>
              <a:t>The shape of long-run average cost function will depend on economies of scale – see forthcoming Lecture</a:t>
            </a: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F682EE8E-8ED9-48D0-BB46-C2493E5F79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193A55B3-942F-40A1-A3E9-A5BF732E734D}" type="slidenum">
              <a:rPr lang="en-US" altLang="en-US" sz="1400"/>
              <a:pPr>
                <a:spcBef>
                  <a:spcPct val="0"/>
                </a:spcBef>
                <a:buFontTx/>
                <a:buNone/>
              </a:pPr>
              <a:t>24</a:t>
            </a:fld>
            <a:endParaRPr lang="en-US" altLang="en-US" sz="1400"/>
          </a:p>
        </p:txBody>
      </p:sp>
      <p:sp>
        <p:nvSpPr>
          <p:cNvPr id="55299" name="Rectangle 2">
            <a:extLst>
              <a:ext uri="{FF2B5EF4-FFF2-40B4-BE49-F238E27FC236}">
                <a16:creationId xmlns:a16="http://schemas.microsoft.com/office/drawing/2014/main" id="{70108659-CB2F-4F57-B3DD-18C55C2803B4}"/>
              </a:ext>
            </a:extLst>
          </p:cNvPr>
          <p:cNvSpPr>
            <a:spLocks noGrp="1" noChangeArrowheads="1"/>
          </p:cNvSpPr>
          <p:nvPr>
            <p:ph type="title"/>
          </p:nvPr>
        </p:nvSpPr>
        <p:spPr>
          <a:xfrm>
            <a:off x="457200" y="152400"/>
            <a:ext cx="8229600" cy="1143000"/>
          </a:xfrm>
        </p:spPr>
        <p:txBody>
          <a:bodyPr/>
          <a:lstStyle/>
          <a:p>
            <a:pPr eaLnBrk="1" hangingPunct="1"/>
            <a:r>
              <a:rPr lang="en-US" altLang="en-US"/>
              <a:t>Two final </a:t>
            </a:r>
            <a:br>
              <a:rPr lang="en-US" altLang="en-US"/>
            </a:br>
            <a:r>
              <a:rPr lang="en-US" altLang="en-US"/>
              <a:t>(but important!) concepts</a:t>
            </a:r>
          </a:p>
        </p:txBody>
      </p:sp>
      <p:sp>
        <p:nvSpPr>
          <p:cNvPr id="55300" name="Rectangle 3">
            <a:extLst>
              <a:ext uri="{FF2B5EF4-FFF2-40B4-BE49-F238E27FC236}">
                <a16:creationId xmlns:a16="http://schemas.microsoft.com/office/drawing/2014/main" id="{907D7306-F04D-4392-A4C7-0C573CBFD5E7}"/>
              </a:ext>
            </a:extLst>
          </p:cNvPr>
          <p:cNvSpPr>
            <a:spLocks noGrp="1" noChangeArrowheads="1"/>
          </p:cNvSpPr>
          <p:nvPr>
            <p:ph type="body" idx="1"/>
          </p:nvPr>
        </p:nvSpPr>
        <p:spPr>
          <a:xfrm>
            <a:off x="457200" y="1600200"/>
            <a:ext cx="8229600" cy="4953000"/>
          </a:xfrm>
        </p:spPr>
        <p:txBody>
          <a:bodyPr/>
          <a:lstStyle/>
          <a:p>
            <a:pPr eaLnBrk="1" hangingPunct="1"/>
            <a:r>
              <a:rPr lang="en-US" altLang="en-US" sz="2400" b="1" dirty="0"/>
              <a:t>Sunk costs: </a:t>
            </a:r>
            <a:r>
              <a:rPr lang="en-US" altLang="en-US" sz="2400" dirty="0"/>
              <a:t>sunk costs</a:t>
            </a:r>
            <a:r>
              <a:rPr lang="en-US" altLang="en-US" sz="2400" b="1" dirty="0"/>
              <a:t> </a:t>
            </a:r>
            <a:r>
              <a:rPr lang="en-US" altLang="en-US" sz="2400" dirty="0"/>
              <a:t>are those costs that have already been incurred are beyond recovery at the moment a decision is made. These costs should be ignored in evaluating that decision</a:t>
            </a:r>
            <a:br>
              <a:rPr lang="en-US" altLang="en-US" sz="2400" dirty="0"/>
            </a:br>
            <a:endParaRPr lang="en-US" altLang="en-US" sz="2400" dirty="0"/>
          </a:p>
          <a:p>
            <a:pPr eaLnBrk="1" hangingPunct="1"/>
            <a:r>
              <a:rPr lang="en-US" altLang="en-US" sz="2400" b="1" dirty="0">
                <a:solidFill>
                  <a:srgbClr val="000000"/>
                </a:solidFill>
              </a:rPr>
              <a:t>Opportunity costs:</a:t>
            </a:r>
            <a:r>
              <a:rPr lang="en-US" altLang="en-US" sz="2400" dirty="0">
                <a:solidFill>
                  <a:srgbClr val="000000"/>
                </a:solidFill>
              </a:rPr>
              <a:t> For businesses and people, an opportunity cost is the value of the </a:t>
            </a:r>
            <a:r>
              <a:rPr lang="en-US" altLang="en-US" sz="2400" i="1" dirty="0">
                <a:solidFill>
                  <a:srgbClr val="000000"/>
                </a:solidFill>
              </a:rPr>
              <a:t>next best</a:t>
            </a:r>
            <a:r>
              <a:rPr lang="en-US" altLang="en-US" sz="2400" dirty="0">
                <a:solidFill>
                  <a:srgbClr val="000000"/>
                </a:solidFill>
              </a:rPr>
              <a:t> alternative that must be foregone in order to undertake an activity. (Motivation: The cost of a choice can be expressed in terms of an opportunity foregone. The value of your choice should be compared to the value of your next best alternative.)</a:t>
            </a:r>
          </a:p>
          <a:p>
            <a:pPr eaLnBrk="1" hangingPunct="1"/>
            <a:endParaRPr lang="en-US" altLang="en-US" sz="2400" dirty="0"/>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70B9BCCA-FD74-4428-B77E-34EB053B251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8BCD21BA-D1A6-4C2B-A9D0-A484E2550047}" type="slidenum">
              <a:rPr lang="en-US" altLang="en-US" sz="1400">
                <a:latin typeface="Arial" panose="020B0604020202020204" pitchFamily="34" charset="0"/>
              </a:rPr>
              <a:pPr>
                <a:spcBef>
                  <a:spcPct val="0"/>
                </a:spcBef>
                <a:buFontTx/>
                <a:buNone/>
              </a:pPr>
              <a:t>25</a:t>
            </a:fld>
            <a:endParaRPr lang="en-US" altLang="en-US" sz="1400">
              <a:latin typeface="Arial" panose="020B0604020202020204" pitchFamily="34" charset="0"/>
            </a:endParaRPr>
          </a:p>
        </p:txBody>
      </p:sp>
      <p:sp>
        <p:nvSpPr>
          <p:cNvPr id="51203" name="Rectangle 2">
            <a:extLst>
              <a:ext uri="{FF2B5EF4-FFF2-40B4-BE49-F238E27FC236}">
                <a16:creationId xmlns:a16="http://schemas.microsoft.com/office/drawing/2014/main" id="{F4D5672B-F038-4A79-AEE4-7ACA7722B6FD}"/>
              </a:ext>
            </a:extLst>
          </p:cNvPr>
          <p:cNvSpPr>
            <a:spLocks noGrp="1" noChangeArrowheads="1"/>
          </p:cNvSpPr>
          <p:nvPr>
            <p:ph type="title"/>
          </p:nvPr>
        </p:nvSpPr>
        <p:spPr/>
        <p:txBody>
          <a:bodyPr/>
          <a:lstStyle/>
          <a:p>
            <a:pPr eaLnBrk="1" hangingPunct="1"/>
            <a:r>
              <a:rPr lang="en-US" altLang="en-US"/>
              <a:t>How do companies cut costs?</a:t>
            </a:r>
          </a:p>
        </p:txBody>
      </p:sp>
      <p:sp>
        <p:nvSpPr>
          <p:cNvPr id="51204" name="Rectangle 3">
            <a:extLst>
              <a:ext uri="{FF2B5EF4-FFF2-40B4-BE49-F238E27FC236}">
                <a16:creationId xmlns:a16="http://schemas.microsoft.com/office/drawing/2014/main" id="{CB198D3B-6E73-468C-AE3A-1F8FFA7A9FA7}"/>
              </a:ext>
            </a:extLst>
          </p:cNvPr>
          <p:cNvSpPr>
            <a:spLocks noGrp="1" noChangeArrowheads="1"/>
          </p:cNvSpPr>
          <p:nvPr>
            <p:ph type="body" idx="1"/>
          </p:nvPr>
        </p:nvSpPr>
        <p:spPr>
          <a:xfrm>
            <a:off x="457200" y="1600200"/>
            <a:ext cx="8382000" cy="4953000"/>
          </a:xfrm>
        </p:spPr>
        <p:txBody>
          <a:bodyPr/>
          <a:lstStyle/>
          <a:p>
            <a:pPr eaLnBrk="1" hangingPunct="1">
              <a:lnSpc>
                <a:spcPct val="90000"/>
              </a:lnSpc>
            </a:pPr>
            <a:r>
              <a:rPr lang="en-US" altLang="en-US" dirty="0"/>
              <a:t>Reduction of process costs</a:t>
            </a:r>
          </a:p>
          <a:p>
            <a:pPr eaLnBrk="1" hangingPunct="1">
              <a:lnSpc>
                <a:spcPct val="90000"/>
              </a:lnSpc>
            </a:pPr>
            <a:r>
              <a:rPr lang="en-US" altLang="en-US" dirty="0"/>
              <a:t>Reduction in costs of materials/productive factors</a:t>
            </a:r>
          </a:p>
          <a:p>
            <a:pPr eaLnBrk="1" hangingPunct="1">
              <a:lnSpc>
                <a:spcPct val="90000"/>
              </a:lnSpc>
            </a:pPr>
            <a:r>
              <a:rPr lang="en-US" altLang="en-US" dirty="0"/>
              <a:t>Technology (including IT) </a:t>
            </a:r>
          </a:p>
          <a:p>
            <a:pPr eaLnBrk="1" hangingPunct="1">
              <a:lnSpc>
                <a:spcPct val="90000"/>
              </a:lnSpc>
            </a:pPr>
            <a:r>
              <a:rPr lang="en-US" altLang="en-US" dirty="0"/>
              <a:t>Relocation</a:t>
            </a:r>
          </a:p>
          <a:p>
            <a:pPr eaLnBrk="1" hangingPunct="1">
              <a:lnSpc>
                <a:spcPct val="90000"/>
              </a:lnSpc>
            </a:pPr>
            <a:r>
              <a:rPr lang="en-US" altLang="en-US" dirty="0"/>
              <a:t>Mergers</a:t>
            </a:r>
          </a:p>
          <a:p>
            <a:pPr eaLnBrk="1" hangingPunct="1">
              <a:lnSpc>
                <a:spcPct val="90000"/>
              </a:lnSpc>
            </a:pPr>
            <a:r>
              <a:rPr lang="en-US" altLang="en-US" dirty="0"/>
              <a:t>Layoffs</a:t>
            </a:r>
          </a:p>
          <a:p>
            <a:pPr eaLnBrk="1" hangingPunct="1">
              <a:lnSpc>
                <a:spcPct val="90000"/>
              </a:lnSpc>
            </a:pPr>
            <a:r>
              <a:rPr lang="en-US" alt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a:extLst>
              <a:ext uri="{FF2B5EF4-FFF2-40B4-BE49-F238E27FC236}">
                <a16:creationId xmlns:a16="http://schemas.microsoft.com/office/drawing/2014/main" id="{19CCF427-C9FF-4C55-9033-FCAD562402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A747E491-738A-4778-915B-304CA0D4E664}" type="slidenum">
              <a:rPr lang="en-US" altLang="en-US" sz="1400"/>
              <a:pPr>
                <a:spcBef>
                  <a:spcPct val="0"/>
                </a:spcBef>
                <a:buFontTx/>
                <a:buNone/>
              </a:pPr>
              <a:t>26</a:t>
            </a:fld>
            <a:endParaRPr lang="en-US" altLang="en-US" sz="1400"/>
          </a:p>
        </p:txBody>
      </p:sp>
      <p:sp>
        <p:nvSpPr>
          <p:cNvPr id="58371" name="Rectangle 2">
            <a:extLst>
              <a:ext uri="{FF2B5EF4-FFF2-40B4-BE49-F238E27FC236}">
                <a16:creationId xmlns:a16="http://schemas.microsoft.com/office/drawing/2014/main" id="{1982DC6E-956C-4E73-AA6B-912E44499D3C}"/>
              </a:ext>
            </a:extLst>
          </p:cNvPr>
          <p:cNvSpPr>
            <a:spLocks noGrp="1" noChangeArrowheads="1"/>
          </p:cNvSpPr>
          <p:nvPr>
            <p:ph type="title"/>
          </p:nvPr>
        </p:nvSpPr>
        <p:spPr/>
        <p:txBody>
          <a:bodyPr/>
          <a:lstStyle/>
          <a:p>
            <a:pPr eaLnBrk="1" hangingPunct="1"/>
            <a:r>
              <a:rPr lang="en-US" altLang="en-US"/>
              <a:t>Summary</a:t>
            </a:r>
          </a:p>
        </p:txBody>
      </p:sp>
      <p:sp>
        <p:nvSpPr>
          <p:cNvPr id="58372" name="Rectangle 3">
            <a:extLst>
              <a:ext uri="{FF2B5EF4-FFF2-40B4-BE49-F238E27FC236}">
                <a16:creationId xmlns:a16="http://schemas.microsoft.com/office/drawing/2014/main" id="{6BBF72DA-E564-4745-9A08-C98A3BC328D3}"/>
              </a:ext>
            </a:extLst>
          </p:cNvPr>
          <p:cNvSpPr>
            <a:spLocks noGrp="1" noChangeArrowheads="1"/>
          </p:cNvSpPr>
          <p:nvPr>
            <p:ph type="body" idx="1"/>
          </p:nvPr>
        </p:nvSpPr>
        <p:spPr/>
        <p:txBody>
          <a:bodyPr/>
          <a:lstStyle/>
          <a:p>
            <a:pPr eaLnBrk="1" hangingPunct="1"/>
            <a:r>
              <a:rPr lang="en-US" altLang="en-US"/>
              <a:t>Firm Costs</a:t>
            </a:r>
          </a:p>
          <a:p>
            <a:pPr lvl="1" eaLnBrk="1" hangingPunct="1"/>
            <a:r>
              <a:rPr lang="en-US" altLang="en-US"/>
              <a:t>Total</a:t>
            </a:r>
          </a:p>
          <a:p>
            <a:pPr lvl="1" eaLnBrk="1" hangingPunct="1"/>
            <a:r>
              <a:rPr lang="en-US" altLang="en-US"/>
              <a:t>Average cost</a:t>
            </a:r>
          </a:p>
          <a:p>
            <a:pPr lvl="1" eaLnBrk="1" hangingPunct="1"/>
            <a:r>
              <a:rPr lang="en-US" altLang="en-US"/>
              <a:t>Marginal cost</a:t>
            </a:r>
          </a:p>
          <a:p>
            <a:pPr lvl="1" eaLnBrk="1" hangingPunct="1"/>
            <a:r>
              <a:rPr lang="en-US" altLang="en-US"/>
              <a:t>Sunk cost</a:t>
            </a:r>
          </a:p>
          <a:p>
            <a:pPr lvl="1" eaLnBrk="1" hangingPunct="1"/>
            <a:r>
              <a:rPr lang="en-US" altLang="en-US"/>
              <a:t>Opportunity cost</a:t>
            </a: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a:extLst>
              <a:ext uri="{FF2B5EF4-FFF2-40B4-BE49-F238E27FC236}">
                <a16:creationId xmlns:a16="http://schemas.microsoft.com/office/drawing/2014/main" id="{374A0425-D754-4C1E-A2A5-C91B7E102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EB05E5AB-3423-43D7-BDEA-13533610E202}" type="slidenum">
              <a:rPr lang="en-US" altLang="en-US" sz="1400"/>
              <a:pPr>
                <a:spcBef>
                  <a:spcPct val="0"/>
                </a:spcBef>
                <a:buFontTx/>
                <a:buNone/>
              </a:pPr>
              <a:t>27</a:t>
            </a:fld>
            <a:endParaRPr lang="en-US" altLang="en-US" sz="1400"/>
          </a:p>
        </p:txBody>
      </p:sp>
      <p:sp>
        <p:nvSpPr>
          <p:cNvPr id="60419" name="Rectangle 2">
            <a:extLst>
              <a:ext uri="{FF2B5EF4-FFF2-40B4-BE49-F238E27FC236}">
                <a16:creationId xmlns:a16="http://schemas.microsoft.com/office/drawing/2014/main" id="{60FBB614-54EF-4E57-B673-E7BFF588332F}"/>
              </a:ext>
            </a:extLst>
          </p:cNvPr>
          <p:cNvSpPr>
            <a:spLocks noGrp="1" noChangeArrowheads="1"/>
          </p:cNvSpPr>
          <p:nvPr>
            <p:ph type="title"/>
          </p:nvPr>
        </p:nvSpPr>
        <p:spPr/>
        <p:txBody>
          <a:bodyPr/>
          <a:lstStyle/>
          <a:p>
            <a:pPr eaLnBrk="1" hangingPunct="1"/>
            <a:r>
              <a:rPr lang="en-US" altLang="en-US"/>
              <a:t>Next lecture</a:t>
            </a:r>
          </a:p>
        </p:txBody>
      </p:sp>
      <p:sp>
        <p:nvSpPr>
          <p:cNvPr id="60420" name="Rectangle 3">
            <a:extLst>
              <a:ext uri="{FF2B5EF4-FFF2-40B4-BE49-F238E27FC236}">
                <a16:creationId xmlns:a16="http://schemas.microsoft.com/office/drawing/2014/main" id="{D9394E5E-1947-41C1-82EA-E32E03C2E65E}"/>
              </a:ext>
            </a:extLst>
          </p:cNvPr>
          <p:cNvSpPr>
            <a:spLocks noGrp="1" noChangeArrowheads="1"/>
          </p:cNvSpPr>
          <p:nvPr>
            <p:ph type="body" idx="1"/>
          </p:nvPr>
        </p:nvSpPr>
        <p:spPr/>
        <p:txBody>
          <a:bodyPr/>
          <a:lstStyle/>
          <a:p>
            <a:pPr eaLnBrk="1" hangingPunct="1"/>
            <a:r>
              <a:rPr lang="en-US" altLang="en-US" sz="3200"/>
              <a:t>Topics</a:t>
            </a:r>
          </a:p>
          <a:p>
            <a:pPr lvl="1" eaLnBrk="1" hangingPunct="1"/>
            <a:r>
              <a:rPr lang="en-US" altLang="en-US" sz="2800"/>
              <a:t>Perfect Competition</a:t>
            </a:r>
          </a:p>
          <a:p>
            <a:pPr eaLnBrk="1" hangingPunct="1"/>
            <a:r>
              <a:rPr lang="en-US" altLang="en-US" sz="3200"/>
              <a:t>Readings</a:t>
            </a:r>
          </a:p>
          <a:p>
            <a:pPr lvl="1" eaLnBrk="1" hangingPunct="1"/>
            <a:r>
              <a:rPr lang="en-US" altLang="en-US" sz="2800"/>
              <a:t>Varian, Chapters 22 and 23</a:t>
            </a: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id="{DF81FE12-94F3-4370-B2A9-BF631A5F89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DF1B53A3-97B4-464F-9FF3-6D5CA624EEBC}" type="slidenum">
              <a:rPr lang="en-US" altLang="en-US" sz="1400"/>
              <a:pPr>
                <a:spcBef>
                  <a:spcPct val="0"/>
                </a:spcBef>
                <a:buFontTx/>
                <a:buNone/>
              </a:pPr>
              <a:t>28</a:t>
            </a:fld>
            <a:endParaRPr lang="en-US" altLang="en-US" sz="1400"/>
          </a:p>
        </p:txBody>
      </p:sp>
      <p:sp>
        <p:nvSpPr>
          <p:cNvPr id="62467" name="Rectangle 2">
            <a:extLst>
              <a:ext uri="{FF2B5EF4-FFF2-40B4-BE49-F238E27FC236}">
                <a16:creationId xmlns:a16="http://schemas.microsoft.com/office/drawing/2014/main" id="{78581AEB-5C3A-4EBB-BA4A-190F8645761D}"/>
              </a:ext>
            </a:extLst>
          </p:cNvPr>
          <p:cNvSpPr>
            <a:spLocks noGrp="1" noChangeArrowheads="1"/>
          </p:cNvSpPr>
          <p:nvPr>
            <p:ph type="title"/>
          </p:nvPr>
        </p:nvSpPr>
        <p:spPr/>
        <p:txBody>
          <a:bodyPr/>
          <a:lstStyle/>
          <a:p>
            <a:pPr eaLnBrk="1" hangingPunct="1"/>
            <a:r>
              <a:rPr lang="en-US" altLang="en-US"/>
              <a:t>Solutions to cost problems</a:t>
            </a:r>
          </a:p>
        </p:txBody>
      </p:sp>
      <p:sp>
        <p:nvSpPr>
          <p:cNvPr id="62468" name="Rectangle 3">
            <a:extLst>
              <a:ext uri="{FF2B5EF4-FFF2-40B4-BE49-F238E27FC236}">
                <a16:creationId xmlns:a16="http://schemas.microsoft.com/office/drawing/2014/main" id="{FE4F65E6-8474-479C-A674-CCA2C9ACD161}"/>
              </a:ext>
            </a:extLst>
          </p:cNvPr>
          <p:cNvSpPr>
            <a:spLocks noGrp="1" noChangeArrowheads="1"/>
          </p:cNvSpPr>
          <p:nvPr>
            <p:ph type="body" idx="1"/>
          </p:nvPr>
        </p:nvSpPr>
        <p:spPr/>
        <p:txBody>
          <a:bodyPr/>
          <a:lstStyle/>
          <a:p>
            <a:pPr eaLnBrk="1" hangingPunct="1"/>
            <a:r>
              <a:rPr lang="en-US" altLang="en-US" sz="1600" i="1"/>
              <a:t>Dall: c(y) = 4,000 + 100 y</a:t>
            </a:r>
          </a:p>
          <a:p>
            <a:pPr eaLnBrk="1" hangingPunct="1"/>
            <a:r>
              <a:rPr lang="en-US" altLang="en-US" sz="1600" i="1"/>
              <a:t>Dall: MC(3001) = 100</a:t>
            </a:r>
          </a:p>
          <a:p>
            <a:pPr eaLnBrk="1" hangingPunct="1"/>
            <a:r>
              <a:rPr lang="en-US" altLang="en-US" sz="1600" i="1"/>
              <a:t>Specific cost curve C(y) = 1 + y</a:t>
            </a:r>
            <a:r>
              <a:rPr lang="en-US" altLang="en-US" sz="1600" i="1" baseline="30000"/>
              <a:t>2</a:t>
            </a:r>
            <a:r>
              <a:rPr lang="en-US" altLang="en-US" sz="1600" i="1"/>
              <a:t> : </a:t>
            </a:r>
          </a:p>
          <a:p>
            <a:pPr lvl="1" eaLnBrk="1" hangingPunct="1"/>
            <a:r>
              <a:rPr lang="en-US" altLang="en-US" sz="1400" i="1"/>
              <a:t>1</a:t>
            </a:r>
          </a:p>
          <a:p>
            <a:pPr lvl="1" eaLnBrk="1" hangingPunct="1"/>
            <a:r>
              <a:rPr lang="en-US" altLang="en-US" sz="1400" i="1"/>
              <a:t> y^2</a:t>
            </a:r>
          </a:p>
          <a:p>
            <a:pPr lvl="1" eaLnBrk="1" hangingPunct="1"/>
            <a:r>
              <a:rPr lang="en-US" altLang="en-US" sz="1400" i="1"/>
              <a:t>1/y</a:t>
            </a:r>
          </a:p>
          <a:p>
            <a:pPr lvl="1" eaLnBrk="1" hangingPunct="1"/>
            <a:r>
              <a:rPr lang="en-US" altLang="en-US" sz="1400" i="1"/>
              <a:t>Y</a:t>
            </a:r>
          </a:p>
          <a:p>
            <a:pPr lvl="1" eaLnBrk="1" hangingPunct="1"/>
            <a:r>
              <a:rPr lang="en-US" altLang="en-US" sz="1400" i="1"/>
              <a:t>y+1/y</a:t>
            </a:r>
          </a:p>
          <a:p>
            <a:pPr lvl="1" eaLnBrk="1" hangingPunct="1"/>
            <a:r>
              <a:rPr lang="en-US" altLang="en-US" sz="1400" i="1"/>
              <a:t>2y</a:t>
            </a: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0E33DD19-DC95-4A59-9AFA-940372ECE4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FF0000"/>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a:spcBef>
                <a:spcPct val="0"/>
              </a:spcBef>
              <a:buFontTx/>
              <a:buNone/>
            </a:pPr>
            <a:fld id="{CD4667AC-E07C-4FD2-B24D-C50226F9DD05}" type="slidenum">
              <a:rPr lang="en-US" altLang="en-US" sz="1400" smtClean="0"/>
              <a:pPr>
                <a:spcBef>
                  <a:spcPct val="0"/>
                </a:spcBef>
                <a:buFontTx/>
                <a:buNone/>
              </a:pPr>
              <a:t>3</a:t>
            </a:fld>
            <a:endParaRPr lang="en-US" altLang="en-US" sz="1400"/>
          </a:p>
        </p:txBody>
      </p:sp>
      <p:sp>
        <p:nvSpPr>
          <p:cNvPr id="6147" name="Rectangle 2">
            <a:extLst>
              <a:ext uri="{FF2B5EF4-FFF2-40B4-BE49-F238E27FC236}">
                <a16:creationId xmlns:a16="http://schemas.microsoft.com/office/drawing/2014/main" id="{80E2D516-B5B5-42F8-A621-ABA32EDAAB16}"/>
              </a:ext>
            </a:extLst>
          </p:cNvPr>
          <p:cNvSpPr>
            <a:spLocks noGrp="1" noChangeArrowheads="1"/>
          </p:cNvSpPr>
          <p:nvPr>
            <p:ph type="title"/>
          </p:nvPr>
        </p:nvSpPr>
        <p:spPr/>
        <p:txBody>
          <a:bodyPr/>
          <a:lstStyle/>
          <a:p>
            <a:pPr eaLnBrk="1" hangingPunct="1"/>
            <a:r>
              <a:rPr lang="en-US" altLang="en-US"/>
              <a:t>Notes</a:t>
            </a:r>
          </a:p>
        </p:txBody>
      </p:sp>
      <p:sp>
        <p:nvSpPr>
          <p:cNvPr id="6148" name="Rectangle 3">
            <a:extLst>
              <a:ext uri="{FF2B5EF4-FFF2-40B4-BE49-F238E27FC236}">
                <a16:creationId xmlns:a16="http://schemas.microsoft.com/office/drawing/2014/main" id="{205065A5-E368-48B4-B373-2CEA32791C05}"/>
              </a:ext>
            </a:extLst>
          </p:cNvPr>
          <p:cNvSpPr>
            <a:spLocks noGrp="1" noChangeArrowheads="1"/>
          </p:cNvSpPr>
          <p:nvPr>
            <p:ph type="body" idx="1"/>
          </p:nvPr>
        </p:nvSpPr>
        <p:spPr>
          <a:xfrm>
            <a:off x="533400" y="1600200"/>
            <a:ext cx="8153400" cy="4724400"/>
          </a:xfrm>
        </p:spPr>
        <p:txBody>
          <a:bodyPr/>
          <a:lstStyle/>
          <a:p>
            <a:pPr eaLnBrk="1" hangingPunct="1"/>
            <a:r>
              <a:rPr lang="en-US" altLang="en-US" dirty="0"/>
              <a:t>HW teams</a:t>
            </a:r>
          </a:p>
          <a:p>
            <a:pPr eaLnBrk="1" hangingPunct="1"/>
            <a:r>
              <a:rPr lang="en-US" altLang="en-US" dirty="0"/>
              <a:t>HW1 </a:t>
            </a:r>
          </a:p>
          <a:p>
            <a:pPr lvl="1" eaLnBrk="1" hangingPunct="1"/>
            <a:r>
              <a:rPr lang="en-US" altLang="en-US" dirty="0"/>
              <a:t>Corrected typo in Q2.d: “printers” should be “smart thermostats”</a:t>
            </a:r>
          </a:p>
          <a:p>
            <a:pPr eaLnBrk="1" hangingPunct="1"/>
            <a:r>
              <a:rPr lang="en-US" altLang="en-US" dirty="0"/>
              <a:t>Quiz 1</a:t>
            </a:r>
          </a:p>
          <a:p>
            <a:pPr marL="0" indent="0" eaLnBrk="1" hangingPunct="1">
              <a:buNone/>
            </a:pPr>
            <a:r>
              <a:rPr lang="en-US" altLang="en-US" dirty="0"/>
              <a:t> </a:t>
            </a:r>
          </a:p>
        </p:txBody>
      </p:sp>
      <p:sp>
        <p:nvSpPr>
          <p:cNvPr id="6149" name="TextBox 1">
            <a:extLst>
              <a:ext uri="{FF2B5EF4-FFF2-40B4-BE49-F238E27FC236}">
                <a16:creationId xmlns:a16="http://schemas.microsoft.com/office/drawing/2014/main" id="{26F49359-2CEB-41C4-A139-7DAF8B83D751}"/>
              </a:ext>
            </a:extLst>
          </p:cNvPr>
          <p:cNvSpPr txBox="1">
            <a:spLocks noChangeArrowheads="1"/>
          </p:cNvSpPr>
          <p:nvPr/>
        </p:nvSpPr>
        <p:spPr bwMode="auto">
          <a:xfrm>
            <a:off x="76200" y="6483350"/>
            <a:ext cx="33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2"/>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rgbClr val="FF0000"/>
              </a:buClr>
              <a:buFont typeface="Wingdings" panose="05000000000000000000" pitchFamily="2" charset="2"/>
              <a:buChar char="§"/>
              <a:defRPr sz="2000">
                <a:solidFill>
                  <a:schemeClr val="tx1"/>
                </a:solidFill>
                <a:latin typeface="Arial" panose="020B0604020202020204" pitchFamily="34" charset="0"/>
              </a:defRPr>
            </a:lvl3pPr>
            <a:lvl4pPr marL="1600200" indent="-228600">
              <a:spcBef>
                <a:spcPct val="20000"/>
              </a:spcBef>
              <a:buClr>
                <a:schemeClr val="folHlink"/>
              </a:buClr>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Font typeface="Wingdings" panose="05000000000000000000" pitchFamily="2" charset="2"/>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a:spcBef>
                <a:spcPct val="0"/>
              </a:spcBef>
              <a:buFontTx/>
              <a:buNone/>
            </a:pPr>
            <a:r>
              <a:rPr lang="en-US" altLang="en-US" sz="1800">
                <a:solidFill>
                  <a:srgbClr val="FF0000"/>
                </a:solidFill>
              </a:rPr>
              <a:t>X</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1F35698B-24BC-4425-8EEE-402473A4FF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C6A032ED-1C8C-4E58-AA54-69D5980E0F0D}" type="slidenum">
              <a:rPr lang="en-US" altLang="en-US" sz="1400"/>
              <a:pPr>
                <a:spcBef>
                  <a:spcPct val="0"/>
                </a:spcBef>
                <a:buFontTx/>
                <a:buNone/>
              </a:pPr>
              <a:t>4</a:t>
            </a:fld>
            <a:endParaRPr lang="en-US" altLang="en-US" sz="1400"/>
          </a:p>
        </p:txBody>
      </p:sp>
      <p:sp>
        <p:nvSpPr>
          <p:cNvPr id="6147" name="Rectangle 2">
            <a:extLst>
              <a:ext uri="{FF2B5EF4-FFF2-40B4-BE49-F238E27FC236}">
                <a16:creationId xmlns:a16="http://schemas.microsoft.com/office/drawing/2014/main" id="{9E73B9D5-90D6-4D4F-A2A9-DB0DCD056F86}"/>
              </a:ext>
            </a:extLst>
          </p:cNvPr>
          <p:cNvSpPr>
            <a:spLocks noGrp="1" noChangeArrowheads="1"/>
          </p:cNvSpPr>
          <p:nvPr>
            <p:ph type="title"/>
          </p:nvPr>
        </p:nvSpPr>
        <p:spPr/>
        <p:txBody>
          <a:bodyPr/>
          <a:lstStyle/>
          <a:p>
            <a:pPr eaLnBrk="1" hangingPunct="1"/>
            <a:r>
              <a:rPr lang="en-US" altLang="en-US"/>
              <a:t>Review</a:t>
            </a:r>
          </a:p>
        </p:txBody>
      </p:sp>
      <p:sp>
        <p:nvSpPr>
          <p:cNvPr id="6148" name="Rectangle 3">
            <a:extLst>
              <a:ext uri="{FF2B5EF4-FFF2-40B4-BE49-F238E27FC236}">
                <a16:creationId xmlns:a16="http://schemas.microsoft.com/office/drawing/2014/main" id="{5E78ED75-E0FD-46E8-B8AF-7BC07DA464F5}"/>
              </a:ext>
            </a:extLst>
          </p:cNvPr>
          <p:cNvSpPr>
            <a:spLocks noGrp="1" noChangeArrowheads="1"/>
          </p:cNvSpPr>
          <p:nvPr>
            <p:ph type="body" idx="1"/>
          </p:nvPr>
        </p:nvSpPr>
        <p:spPr/>
        <p:txBody>
          <a:bodyPr/>
          <a:lstStyle/>
          <a:p>
            <a:pPr eaLnBrk="1" hangingPunct="1"/>
            <a:r>
              <a:rPr lang="en-US" altLang="en-US" dirty="0"/>
              <a:t>Markets and Efficiency</a:t>
            </a:r>
          </a:p>
          <a:p>
            <a:pPr lvl="1" eaLnBrk="1" hangingPunct="1"/>
            <a:r>
              <a:rPr lang="en-US" altLang="en-US" sz="2800" dirty="0"/>
              <a:t>Demand</a:t>
            </a:r>
          </a:p>
          <a:p>
            <a:pPr lvl="1" eaLnBrk="1" hangingPunct="1"/>
            <a:r>
              <a:rPr lang="en-US" altLang="en-US" sz="2800" dirty="0"/>
              <a:t>Supply</a:t>
            </a:r>
          </a:p>
          <a:p>
            <a:pPr lvl="1" eaLnBrk="1" hangingPunct="1"/>
            <a:r>
              <a:rPr lang="en-US" altLang="en-US" sz="2800" dirty="0"/>
              <a:t>Elasticity</a:t>
            </a:r>
            <a:endParaRPr lang="en-US" altLang="en-US" sz="2400" dirty="0"/>
          </a:p>
          <a:p>
            <a:pPr lvl="1" eaLnBrk="1" hangingPunct="1"/>
            <a:r>
              <a:rPr lang="en-US" altLang="en-US" sz="2800" dirty="0"/>
              <a:t>Equilibrium</a:t>
            </a:r>
            <a:endParaRPr lang="en-US" altLang="en-US" sz="2400" dirty="0"/>
          </a:p>
          <a:p>
            <a:pPr lvl="1" eaLnBrk="1" hangingPunct="1"/>
            <a:r>
              <a:rPr lang="en-US" altLang="en-US" sz="2800" dirty="0"/>
              <a:t>Efficiency</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ED099A4F-4102-4EB9-A60E-AFE118E52E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91FE4C28-5DCE-4C60-AECE-361AB9798D27}" type="slidenum">
              <a:rPr lang="en-US" altLang="en-US" sz="1400"/>
              <a:pPr>
                <a:spcBef>
                  <a:spcPct val="0"/>
                </a:spcBef>
                <a:buFontTx/>
                <a:buNone/>
              </a:pPr>
              <a:t>5</a:t>
            </a:fld>
            <a:endParaRPr lang="en-US" altLang="en-US" sz="1400"/>
          </a:p>
        </p:txBody>
      </p:sp>
      <p:sp>
        <p:nvSpPr>
          <p:cNvPr id="8195" name="Rectangle 2">
            <a:extLst>
              <a:ext uri="{FF2B5EF4-FFF2-40B4-BE49-F238E27FC236}">
                <a16:creationId xmlns:a16="http://schemas.microsoft.com/office/drawing/2014/main" id="{E8A2C7AE-0C2A-4E75-9ED1-20F9AECDA79A}"/>
              </a:ext>
            </a:extLst>
          </p:cNvPr>
          <p:cNvSpPr>
            <a:spLocks noGrp="1" noChangeArrowheads="1"/>
          </p:cNvSpPr>
          <p:nvPr>
            <p:ph type="title"/>
          </p:nvPr>
        </p:nvSpPr>
        <p:spPr/>
        <p:txBody>
          <a:bodyPr/>
          <a:lstStyle/>
          <a:p>
            <a:pPr eaLnBrk="1" hangingPunct="1"/>
            <a:r>
              <a:rPr lang="en-US" altLang="en-US"/>
              <a:t>Today’s objectives</a:t>
            </a:r>
          </a:p>
        </p:txBody>
      </p:sp>
      <p:sp>
        <p:nvSpPr>
          <p:cNvPr id="8196" name="Rectangle 3">
            <a:extLst>
              <a:ext uri="{FF2B5EF4-FFF2-40B4-BE49-F238E27FC236}">
                <a16:creationId xmlns:a16="http://schemas.microsoft.com/office/drawing/2014/main" id="{1B0E45E7-AA80-4700-B416-8C5DC64686EC}"/>
              </a:ext>
            </a:extLst>
          </p:cNvPr>
          <p:cNvSpPr>
            <a:spLocks noGrp="1" noChangeArrowheads="1"/>
          </p:cNvSpPr>
          <p:nvPr>
            <p:ph type="body" idx="1"/>
          </p:nvPr>
        </p:nvSpPr>
        <p:spPr>
          <a:xfrm>
            <a:off x="533400" y="1981200"/>
            <a:ext cx="3276600" cy="3962400"/>
          </a:xfrm>
        </p:spPr>
        <p:txBody>
          <a:bodyPr/>
          <a:lstStyle/>
          <a:p>
            <a:pPr eaLnBrk="1" hangingPunct="1"/>
            <a:r>
              <a:rPr lang="en-US" altLang="en-US" sz="2400"/>
              <a:t>Analyze the differences among various types of costs (and cost functions) that firms face when producing goods and services</a:t>
            </a:r>
          </a:p>
        </p:txBody>
      </p:sp>
      <p:pic>
        <p:nvPicPr>
          <p:cNvPr id="8197" name="Picture 1">
            <a:extLst>
              <a:ext uri="{FF2B5EF4-FFF2-40B4-BE49-F238E27FC236}">
                <a16:creationId xmlns:a16="http://schemas.microsoft.com/office/drawing/2014/main" id="{2F7D7B61-4545-40B2-B4F7-96613436AA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2619375"/>
            <a:ext cx="4048125"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2A8FDF20-E66F-4660-B47F-27D2DBFCE3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A04E6F21-DA82-4ABD-8899-C9EF2A9E597F}" type="slidenum">
              <a:rPr lang="en-US" altLang="en-US" sz="1400"/>
              <a:pPr>
                <a:spcBef>
                  <a:spcPct val="0"/>
                </a:spcBef>
                <a:buFontTx/>
                <a:buNone/>
              </a:pPr>
              <a:t>6</a:t>
            </a:fld>
            <a:endParaRPr lang="en-US" altLang="en-US" sz="1400"/>
          </a:p>
        </p:txBody>
      </p:sp>
      <p:sp>
        <p:nvSpPr>
          <p:cNvPr id="10243" name="Rectangle 2">
            <a:extLst>
              <a:ext uri="{FF2B5EF4-FFF2-40B4-BE49-F238E27FC236}">
                <a16:creationId xmlns:a16="http://schemas.microsoft.com/office/drawing/2014/main" id="{2EDE8CAE-42C0-4CCD-8E06-86204E58D1F9}"/>
              </a:ext>
            </a:extLst>
          </p:cNvPr>
          <p:cNvSpPr>
            <a:spLocks noGrp="1" noChangeArrowheads="1"/>
          </p:cNvSpPr>
          <p:nvPr>
            <p:ph type="title"/>
          </p:nvPr>
        </p:nvSpPr>
        <p:spPr/>
        <p:txBody>
          <a:bodyPr/>
          <a:lstStyle/>
          <a:p>
            <a:pPr eaLnBrk="1" hangingPunct="1"/>
            <a:r>
              <a:rPr lang="en-US" altLang="en-US" sz="4000"/>
              <a:t>Production and costs</a:t>
            </a:r>
          </a:p>
        </p:txBody>
      </p:sp>
      <p:sp>
        <p:nvSpPr>
          <p:cNvPr id="10244" name="Rectangle 3">
            <a:extLst>
              <a:ext uri="{FF2B5EF4-FFF2-40B4-BE49-F238E27FC236}">
                <a16:creationId xmlns:a16="http://schemas.microsoft.com/office/drawing/2014/main" id="{95946F90-8C6A-4391-BE3F-2EA078DCE08B}"/>
              </a:ext>
            </a:extLst>
          </p:cNvPr>
          <p:cNvSpPr>
            <a:spLocks noGrp="1" noChangeArrowheads="1"/>
          </p:cNvSpPr>
          <p:nvPr>
            <p:ph type="body" idx="1"/>
          </p:nvPr>
        </p:nvSpPr>
        <p:spPr>
          <a:xfrm>
            <a:off x="228600" y="1752600"/>
            <a:ext cx="8610600" cy="4953000"/>
          </a:xfrm>
        </p:spPr>
        <p:txBody>
          <a:bodyPr/>
          <a:lstStyle/>
          <a:p>
            <a:pPr eaLnBrk="1" hangingPunct="1"/>
            <a:r>
              <a:rPr lang="en-US" altLang="en-US"/>
              <a:t>Firms produce goods or services (output) using a variety of factors of productions (inputs)</a:t>
            </a:r>
          </a:p>
          <a:p>
            <a:pPr eaLnBrk="1" hangingPunct="1"/>
            <a:r>
              <a:rPr lang="en-US" altLang="en-US"/>
              <a:t>Factors of production usually must be paid for </a:t>
            </a:r>
          </a:p>
          <a:p>
            <a:pPr lvl="1" eaLnBrk="1" hangingPunct="1"/>
            <a:r>
              <a:rPr lang="en-US" altLang="en-US"/>
              <a:t>Hence, firms incur costs to produce output</a:t>
            </a:r>
          </a:p>
        </p:txBody>
      </p:sp>
    </p:spTree>
    <p:extLst>
      <p:ext uri="{BB962C8B-B14F-4D97-AF65-F5344CB8AC3E}">
        <p14:creationId xmlns:p14="http://schemas.microsoft.com/office/powerpoint/2010/main" val="385897526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D787C1C7-E3C8-45D1-ADAA-B7567F6EFD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C8207A48-7262-4A3E-A48E-D1AE2B62A184}" type="slidenum">
              <a:rPr lang="en-US" altLang="en-US" sz="1400"/>
              <a:pPr>
                <a:spcBef>
                  <a:spcPct val="0"/>
                </a:spcBef>
                <a:buFontTx/>
                <a:buNone/>
              </a:pPr>
              <a:t>7</a:t>
            </a:fld>
            <a:endParaRPr lang="en-US" altLang="en-US" sz="1400"/>
          </a:p>
        </p:txBody>
      </p:sp>
      <p:sp>
        <p:nvSpPr>
          <p:cNvPr id="12291" name="Rectangle 2">
            <a:extLst>
              <a:ext uri="{FF2B5EF4-FFF2-40B4-BE49-F238E27FC236}">
                <a16:creationId xmlns:a16="http://schemas.microsoft.com/office/drawing/2014/main" id="{9C382402-8AD6-4FDE-AC4A-D3F860BA0B4F}"/>
              </a:ext>
            </a:extLst>
          </p:cNvPr>
          <p:cNvSpPr>
            <a:spLocks noGrp="1" noChangeArrowheads="1"/>
          </p:cNvSpPr>
          <p:nvPr>
            <p:ph type="title"/>
          </p:nvPr>
        </p:nvSpPr>
        <p:spPr/>
        <p:txBody>
          <a:bodyPr/>
          <a:lstStyle/>
          <a:p>
            <a:pPr eaLnBrk="1" hangingPunct="1"/>
            <a:r>
              <a:rPr lang="en-US" altLang="en-US" sz="4000"/>
              <a:t>Fixed vs. variable costs</a:t>
            </a:r>
            <a:br>
              <a:rPr lang="en-US" altLang="en-US" sz="4000"/>
            </a:br>
            <a:r>
              <a:rPr lang="en-US" altLang="en-US" sz="4000"/>
              <a:t>in the short vs. long run</a:t>
            </a:r>
          </a:p>
        </p:txBody>
      </p:sp>
      <p:sp>
        <p:nvSpPr>
          <p:cNvPr id="12292" name="Rectangle 3">
            <a:extLst>
              <a:ext uri="{FF2B5EF4-FFF2-40B4-BE49-F238E27FC236}">
                <a16:creationId xmlns:a16="http://schemas.microsoft.com/office/drawing/2014/main" id="{5E7B041E-0A8C-4FA3-A1C3-477B96513B07}"/>
              </a:ext>
            </a:extLst>
          </p:cNvPr>
          <p:cNvSpPr>
            <a:spLocks noGrp="1" noChangeArrowheads="1"/>
          </p:cNvSpPr>
          <p:nvPr>
            <p:ph type="body" idx="1"/>
          </p:nvPr>
        </p:nvSpPr>
        <p:spPr>
          <a:xfrm>
            <a:off x="-76200" y="1524000"/>
            <a:ext cx="9220200" cy="5105400"/>
          </a:xfrm>
        </p:spPr>
        <p:txBody>
          <a:bodyPr/>
          <a:lstStyle/>
          <a:p>
            <a:pPr eaLnBrk="1" hangingPunct="1"/>
            <a:r>
              <a:rPr lang="en-US" altLang="en-US" sz="2400" dirty="0"/>
              <a:t>A </a:t>
            </a:r>
            <a:r>
              <a:rPr lang="en-US" altLang="en-US" sz="2400" b="1" dirty="0"/>
              <a:t>fixed cost</a:t>
            </a:r>
            <a:r>
              <a:rPr lang="en-US" altLang="en-US" sz="2400" dirty="0"/>
              <a:t> is any cost that a firm bears in the </a:t>
            </a:r>
            <a:r>
              <a:rPr lang="en-US" altLang="en-US" sz="2400" i="1" dirty="0"/>
              <a:t>short run</a:t>
            </a:r>
            <a:r>
              <a:rPr lang="en-US" altLang="en-US" sz="2400" dirty="0"/>
              <a:t> that does not depend on its level of output. These costs are incurred even if the firm is producing nothing</a:t>
            </a:r>
          </a:p>
          <a:p>
            <a:pPr lvl="1" eaLnBrk="1" hangingPunct="1"/>
            <a:r>
              <a:rPr lang="en-US" altLang="en-US" sz="2000" i="1" dirty="0"/>
              <a:t>E.g., for </a:t>
            </a:r>
            <a:r>
              <a:rPr lang="en-US" altLang="en-US" sz="2000" i="1" dirty="0" err="1"/>
              <a:t>Mr</a:t>
            </a:r>
            <a:r>
              <a:rPr lang="en-US" altLang="en-US" sz="2000" i="1" dirty="0"/>
              <a:t> “Dall,” a manufacturer of computers, fixed costs may include the price of leasing the factories where computers are manufactured (assuming the number of factories cannot be changed in the short run)</a:t>
            </a:r>
          </a:p>
          <a:p>
            <a:pPr eaLnBrk="1" hangingPunct="1"/>
            <a:r>
              <a:rPr lang="en-US" altLang="en-US" sz="2400" dirty="0"/>
              <a:t>A </a:t>
            </a:r>
            <a:r>
              <a:rPr lang="en-US" altLang="en-US" sz="2400" b="1" dirty="0"/>
              <a:t>variable cost</a:t>
            </a:r>
            <a:r>
              <a:rPr lang="en-US" altLang="en-US" sz="2400" dirty="0"/>
              <a:t> is any cost a firm bears that depends on the level of production chosen</a:t>
            </a:r>
          </a:p>
          <a:p>
            <a:pPr lvl="1" eaLnBrk="1" hangingPunct="1"/>
            <a:r>
              <a:rPr lang="en-US" altLang="en-US" sz="2000" i="1" dirty="0"/>
              <a:t>E.g., for </a:t>
            </a:r>
            <a:r>
              <a:rPr lang="en-US" altLang="en-US" sz="2000" i="1" dirty="0" err="1"/>
              <a:t>Mr</a:t>
            </a:r>
            <a:r>
              <a:rPr lang="en-US" altLang="en-US" sz="2000" i="1" dirty="0"/>
              <a:t> Dall, variable costs could include the price of the </a:t>
            </a:r>
            <a:r>
              <a:rPr lang="en-US" altLang="en-US" sz="2000" i="1" dirty="0" err="1"/>
              <a:t>silicium</a:t>
            </a:r>
            <a:r>
              <a:rPr lang="en-US" altLang="en-US" sz="2000" i="1" dirty="0"/>
              <a:t> used to manufacture each of its chips</a:t>
            </a:r>
          </a:p>
          <a:p>
            <a:pPr eaLnBrk="1" hangingPunct="1"/>
            <a:r>
              <a:rPr lang="en-US" altLang="en-US" sz="2400" dirty="0"/>
              <a:t>There are no fixed costs in the </a:t>
            </a:r>
            <a:r>
              <a:rPr lang="en-US" altLang="en-US" sz="2400" i="1" dirty="0"/>
              <a:t>long run</a:t>
            </a:r>
            <a:r>
              <a:rPr lang="en-US" altLang="en-US" sz="2400" dirty="0"/>
              <a:t>! All factors (including factors that were “fixed” in the long run) are now variable</a:t>
            </a:r>
          </a:p>
          <a:p>
            <a:pPr lvl="1" eaLnBrk="1" hangingPunct="1"/>
            <a:r>
              <a:rPr lang="en-US" altLang="en-US" sz="2000" dirty="0"/>
              <a:t>What constitutes a “long run” depends on the industry/market/scenario being analyzed: we could even say that the long run (or long term) is when all costs are variable</a:t>
            </a:r>
          </a:p>
          <a:p>
            <a:pPr lvl="1" eaLnBrk="1" hangingPunct="1">
              <a:buFont typeface="Wingdings" pitchFamily="2" charset="2"/>
              <a:buNone/>
            </a:pPr>
            <a:endParaRPr lang="en-US" altLang="en-US" sz="2000" i="1" dirty="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2D2AD1E4-7148-47E4-AF65-11A4D56825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E38083C3-FAAF-4894-8F47-1F7047FCF19A}" type="slidenum">
              <a:rPr lang="en-US" altLang="en-US" sz="1400"/>
              <a:pPr>
                <a:spcBef>
                  <a:spcPct val="0"/>
                </a:spcBef>
                <a:buFontTx/>
                <a:buNone/>
              </a:pPr>
              <a:t>8</a:t>
            </a:fld>
            <a:endParaRPr lang="en-US" altLang="en-US" sz="1400"/>
          </a:p>
        </p:txBody>
      </p:sp>
      <p:sp>
        <p:nvSpPr>
          <p:cNvPr id="14339" name="Rectangle 2">
            <a:extLst>
              <a:ext uri="{FF2B5EF4-FFF2-40B4-BE49-F238E27FC236}">
                <a16:creationId xmlns:a16="http://schemas.microsoft.com/office/drawing/2014/main" id="{076A9C20-0C08-43C9-9F0E-265C621EBEF0}"/>
              </a:ext>
            </a:extLst>
          </p:cNvPr>
          <p:cNvSpPr>
            <a:spLocks noGrp="1" noChangeArrowheads="1"/>
          </p:cNvSpPr>
          <p:nvPr>
            <p:ph type="title"/>
          </p:nvPr>
        </p:nvSpPr>
        <p:spPr/>
        <p:txBody>
          <a:bodyPr/>
          <a:lstStyle/>
          <a:p>
            <a:pPr eaLnBrk="1" hangingPunct="1"/>
            <a:r>
              <a:rPr lang="en-US" altLang="en-US" dirty="0"/>
              <a:t>Cost functions</a:t>
            </a:r>
          </a:p>
        </p:txBody>
      </p:sp>
      <p:sp>
        <p:nvSpPr>
          <p:cNvPr id="14340" name="Rectangle 3">
            <a:extLst>
              <a:ext uri="{FF2B5EF4-FFF2-40B4-BE49-F238E27FC236}">
                <a16:creationId xmlns:a16="http://schemas.microsoft.com/office/drawing/2014/main" id="{A41423CD-C4C4-409B-B84C-6A31D28C1C7B}"/>
              </a:ext>
            </a:extLst>
          </p:cNvPr>
          <p:cNvSpPr>
            <a:spLocks noGrp="1" noChangeArrowheads="1"/>
          </p:cNvSpPr>
          <p:nvPr>
            <p:ph type="body" idx="1"/>
          </p:nvPr>
        </p:nvSpPr>
        <p:spPr>
          <a:xfrm>
            <a:off x="152400" y="1600200"/>
            <a:ext cx="8686800" cy="5257800"/>
          </a:xfrm>
        </p:spPr>
        <p:txBody>
          <a:bodyPr/>
          <a:lstStyle/>
          <a:p>
            <a:pPr eaLnBrk="1" hangingPunct="1"/>
            <a:r>
              <a:rPr lang="en-US" altLang="en-US" dirty="0"/>
              <a:t>The cost function c(y) represents the relation between units produced, y, and the cost to produce them, c:</a:t>
            </a:r>
          </a:p>
          <a:p>
            <a:pPr eaLnBrk="1" hangingPunct="1"/>
            <a:r>
              <a:rPr lang="en-US" altLang="en-US" dirty="0"/>
              <a:t>This relation depends on the </a:t>
            </a:r>
            <a:r>
              <a:rPr lang="en-US" altLang="en-US" b="1" dirty="0"/>
              <a:t>technology </a:t>
            </a:r>
            <a:r>
              <a:rPr lang="en-US" altLang="en-US" dirty="0"/>
              <a:t>used to produce the goods (i.e., the </a:t>
            </a:r>
            <a:r>
              <a:rPr lang="en-US" altLang="en-US" i="1" dirty="0"/>
              <a:t>production function</a:t>
            </a:r>
            <a:r>
              <a:rPr lang="en-US" altLang="en-US" dirty="0"/>
              <a:t>), the prices of the factors of production, and so forth</a:t>
            </a:r>
          </a:p>
          <a:p>
            <a:pPr lvl="1" eaLnBrk="1" hangingPunct="1"/>
            <a:r>
              <a:rPr lang="en-US" altLang="en-US" dirty="0"/>
              <a:t>Example of a production function: </a:t>
            </a:r>
            <a:r>
              <a:rPr lang="en-US" altLang="en-US" i="1" dirty="0"/>
              <a:t>Y=f(K,L)</a:t>
            </a:r>
          </a:p>
          <a:p>
            <a:pPr lvl="2" eaLnBrk="1" hangingPunct="1"/>
            <a:r>
              <a:rPr lang="en-US" altLang="en-US" i="1" dirty="0"/>
              <a:t>y </a:t>
            </a:r>
            <a:r>
              <a:rPr lang="en-US" altLang="en-US" dirty="0"/>
              <a:t>is product, </a:t>
            </a:r>
            <a:r>
              <a:rPr lang="en-US" altLang="en-US" i="1" dirty="0"/>
              <a:t>K</a:t>
            </a:r>
            <a:r>
              <a:rPr lang="en-US" altLang="en-US" dirty="0"/>
              <a:t> is capital, </a:t>
            </a:r>
            <a:r>
              <a:rPr lang="en-US" altLang="en-US" i="1" dirty="0"/>
              <a:t>L</a:t>
            </a:r>
            <a:r>
              <a:rPr lang="en-US" altLang="en-US" dirty="0"/>
              <a:t> is labor, </a:t>
            </a:r>
            <a:r>
              <a:rPr lang="en-US" altLang="en-US" i="1" dirty="0"/>
              <a:t>f</a:t>
            </a:r>
            <a:r>
              <a:rPr lang="en-US" altLang="en-US" dirty="0"/>
              <a:t> represents the technology</a:t>
            </a:r>
          </a:p>
          <a:p>
            <a:pPr lvl="2" eaLnBrk="1" hangingPunct="1"/>
            <a:r>
              <a:rPr lang="en-US" altLang="en-US" dirty="0"/>
              <a:t>Note: we will use y and q almost interchangeably </a:t>
            </a:r>
          </a:p>
          <a:p>
            <a:pPr eaLnBrk="1" hangingPunct="1"/>
            <a:r>
              <a:rPr lang="en-US" altLang="en-US" dirty="0"/>
              <a:t>Note: It is assumed that cost functions show the cost of production </a:t>
            </a:r>
            <a:r>
              <a:rPr lang="en-US" altLang="en-US" b="1" dirty="0"/>
              <a:t>using the best available technique at each output level</a:t>
            </a:r>
            <a:r>
              <a:rPr lang="en-US" altLang="en-US" dirty="0"/>
              <a:t>, given factor prices</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5ADE0B85-3F2F-49AB-8D56-0FF7372416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q"/>
              <a:defRPr sz="2800">
                <a:solidFill>
                  <a:schemeClr val="tx1"/>
                </a:solidFill>
                <a:latin typeface="Calibri Light" panose="020F0302020204030204" pitchFamily="34" charset="0"/>
              </a:defRPr>
            </a:lvl1pPr>
            <a:lvl2pPr marL="742950" indent="-285750">
              <a:spcBef>
                <a:spcPct val="20000"/>
              </a:spcBef>
              <a:buClr>
                <a:schemeClr val="accent2"/>
              </a:buClr>
              <a:buFont typeface="Wingdings" panose="05000000000000000000" pitchFamily="2" charset="2"/>
              <a:buChar char="q"/>
              <a:defRPr sz="2400">
                <a:solidFill>
                  <a:schemeClr val="tx1"/>
                </a:solidFill>
                <a:latin typeface="Calibri Light" panose="020F0302020204030204" pitchFamily="34" charset="0"/>
              </a:defRPr>
            </a:lvl2pPr>
            <a:lvl3pPr marL="1143000" indent="-228600">
              <a:spcBef>
                <a:spcPct val="20000"/>
              </a:spcBef>
              <a:buClr>
                <a:srgbClr val="FF0000"/>
              </a:buClr>
              <a:buFont typeface="Wingdings" panose="05000000000000000000" pitchFamily="2" charset="2"/>
              <a:buChar char="q"/>
              <a:defRPr sz="2000">
                <a:solidFill>
                  <a:schemeClr val="tx1"/>
                </a:solidFill>
                <a:latin typeface="Calibri Light" panose="020F0302020204030204" pitchFamily="34" charset="0"/>
              </a:defRPr>
            </a:lvl3pPr>
            <a:lvl4pPr marL="1600200" indent="-228600">
              <a:spcBef>
                <a:spcPct val="20000"/>
              </a:spcBef>
              <a:buClr>
                <a:schemeClr val="folHlink"/>
              </a:buClr>
              <a:buFont typeface="Wingdings" panose="05000000000000000000" pitchFamily="2" charset="2"/>
              <a:buChar char="q"/>
              <a:defRPr>
                <a:solidFill>
                  <a:schemeClr val="tx1"/>
                </a:solidFill>
                <a:latin typeface="Calibri Light" panose="020F0302020204030204" pitchFamily="34" charset="0"/>
              </a:defRPr>
            </a:lvl4pPr>
            <a:lvl5pPr marL="2057400" indent="-228600">
              <a:spcBef>
                <a:spcPct val="20000"/>
              </a:spcBef>
              <a:buFont typeface="Wingdings" panose="05000000000000000000" pitchFamily="2" charset="2"/>
              <a:buChar char="q"/>
              <a:defRPr>
                <a:solidFill>
                  <a:schemeClr val="tx1"/>
                </a:solidFill>
                <a:latin typeface="Calibri Light" panose="020F0302020204030204" pitchFamily="34" charset="0"/>
              </a:defRPr>
            </a:lvl5pPr>
            <a:lvl6pPr marL="25146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6pPr>
            <a:lvl7pPr marL="29718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7pPr>
            <a:lvl8pPr marL="34290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8pPr>
            <a:lvl9pPr marL="3886200" indent="-228600" eaLnBrk="0" fontAlgn="base" hangingPunct="0">
              <a:spcBef>
                <a:spcPct val="20000"/>
              </a:spcBef>
              <a:spcAft>
                <a:spcPct val="0"/>
              </a:spcAft>
              <a:buFont typeface="Wingdings" panose="05000000000000000000" pitchFamily="2" charset="2"/>
              <a:buChar char="q"/>
              <a:defRPr>
                <a:solidFill>
                  <a:schemeClr val="tx1"/>
                </a:solidFill>
                <a:latin typeface="Calibri Light" panose="020F0302020204030204" pitchFamily="34" charset="0"/>
              </a:defRPr>
            </a:lvl9pPr>
          </a:lstStyle>
          <a:p>
            <a:pPr>
              <a:spcBef>
                <a:spcPct val="0"/>
              </a:spcBef>
              <a:buFontTx/>
              <a:buNone/>
            </a:pPr>
            <a:fld id="{2D7E1C48-89F3-489C-A1D6-93EC81A5A76C}" type="slidenum">
              <a:rPr lang="en-US" altLang="en-US" sz="1400"/>
              <a:pPr>
                <a:spcBef>
                  <a:spcPct val="0"/>
                </a:spcBef>
                <a:buFontTx/>
                <a:buNone/>
              </a:pPr>
              <a:t>9</a:t>
            </a:fld>
            <a:endParaRPr lang="en-US" altLang="en-US" sz="1400"/>
          </a:p>
        </p:txBody>
      </p:sp>
      <p:sp>
        <p:nvSpPr>
          <p:cNvPr id="16387" name="Rectangle 2">
            <a:extLst>
              <a:ext uri="{FF2B5EF4-FFF2-40B4-BE49-F238E27FC236}">
                <a16:creationId xmlns:a16="http://schemas.microsoft.com/office/drawing/2014/main" id="{08048F3A-635E-4C79-97CD-3C11010B0C6B}"/>
              </a:ext>
            </a:extLst>
          </p:cNvPr>
          <p:cNvSpPr>
            <a:spLocks noGrp="1" noChangeArrowheads="1"/>
          </p:cNvSpPr>
          <p:nvPr>
            <p:ph type="title"/>
          </p:nvPr>
        </p:nvSpPr>
        <p:spPr/>
        <p:txBody>
          <a:bodyPr/>
          <a:lstStyle/>
          <a:p>
            <a:pPr eaLnBrk="1" hangingPunct="1"/>
            <a:r>
              <a:rPr lang="en-US" altLang="en-US" dirty="0"/>
              <a:t>Cost functions</a:t>
            </a:r>
          </a:p>
        </p:txBody>
      </p:sp>
      <p:sp>
        <p:nvSpPr>
          <p:cNvPr id="16388" name="Rectangle 3">
            <a:extLst>
              <a:ext uri="{FF2B5EF4-FFF2-40B4-BE49-F238E27FC236}">
                <a16:creationId xmlns:a16="http://schemas.microsoft.com/office/drawing/2014/main" id="{B8EDB3D4-EDB3-4513-A129-A93A31F4740B}"/>
              </a:ext>
            </a:extLst>
          </p:cNvPr>
          <p:cNvSpPr>
            <a:spLocks noGrp="1" noChangeArrowheads="1"/>
          </p:cNvSpPr>
          <p:nvPr>
            <p:ph type="body" idx="1"/>
          </p:nvPr>
        </p:nvSpPr>
        <p:spPr>
          <a:xfrm>
            <a:off x="152400" y="1600200"/>
            <a:ext cx="8686800" cy="5257800"/>
          </a:xfrm>
        </p:spPr>
        <p:txBody>
          <a:bodyPr/>
          <a:lstStyle/>
          <a:p>
            <a:pPr eaLnBrk="1" hangingPunct="1"/>
            <a:r>
              <a:rPr lang="en-US" altLang="en-US" dirty="0"/>
              <a:t>Cost functions are often written as</a:t>
            </a:r>
          </a:p>
          <a:p>
            <a:pPr lvl="1" eaLnBrk="1" hangingPunct="1">
              <a:buFont typeface="Wingdings" pitchFamily="2" charset="2"/>
              <a:buNone/>
            </a:pPr>
            <a:r>
              <a:rPr lang="en-US" altLang="en-US" i="1" dirty="0"/>
              <a:t>c(y) = a + by + cy</a:t>
            </a:r>
            <a:r>
              <a:rPr lang="en-US" altLang="en-US" i="1" baseline="30000" dirty="0"/>
              <a:t>2</a:t>
            </a:r>
            <a:r>
              <a:rPr lang="en-US" altLang="en-US" i="1" dirty="0"/>
              <a:t> + dy</a:t>
            </a:r>
            <a:r>
              <a:rPr lang="en-US" altLang="en-US" i="1" baseline="30000" dirty="0"/>
              <a:t>3 </a:t>
            </a:r>
            <a:r>
              <a:rPr lang="en-US" altLang="en-US" i="1" dirty="0"/>
              <a:t>+ …</a:t>
            </a:r>
          </a:p>
          <a:p>
            <a:pPr eaLnBrk="1" hangingPunct="1"/>
            <a:r>
              <a:rPr lang="en-US" altLang="en-US" dirty="0"/>
              <a:t>In fact, we will often use linear costs in this course </a:t>
            </a:r>
          </a:p>
          <a:p>
            <a:pPr lvl="1" eaLnBrk="1" hangingPunct="1">
              <a:buFont typeface="Wingdings" pitchFamily="2" charset="2"/>
              <a:buNone/>
            </a:pPr>
            <a:r>
              <a:rPr lang="en-US" altLang="en-US" i="1" dirty="0"/>
              <a:t>c(y) = a + by</a:t>
            </a:r>
            <a:r>
              <a:rPr lang="en-US" altLang="en-US" dirty="0"/>
              <a:t> </a:t>
            </a:r>
          </a:p>
          <a:p>
            <a:pPr lvl="1" eaLnBrk="1" hangingPunct="1"/>
            <a:r>
              <a:rPr lang="en-US" altLang="en-US" dirty="0"/>
              <a:t>What is the fixed cost here? What is the variable cost?</a:t>
            </a:r>
          </a:p>
          <a:p>
            <a:pPr eaLnBrk="1" hangingPunct="1"/>
            <a:r>
              <a:rPr lang="en-US" altLang="en-US" dirty="0"/>
              <a:t>The “total” cost function (or just “cost function”) is indeed the sum of the fixed cost function and the variable cost function: </a:t>
            </a:r>
          </a:p>
          <a:p>
            <a:pPr lvl="1" eaLnBrk="1" hangingPunct="1"/>
            <a:r>
              <a:rPr lang="en-US" altLang="en-US" dirty="0"/>
              <a:t>c(y) = FC(y) + VC(y)</a:t>
            </a:r>
          </a:p>
          <a:p>
            <a:pPr lvl="2" eaLnBrk="1" hangingPunct="1"/>
            <a:r>
              <a:rPr lang="en-US" altLang="en-US" dirty="0"/>
              <a:t>If you replace y with the actual quantity produced, you will be able to calculate the total costs of production at that quantity </a:t>
            </a:r>
          </a:p>
          <a:p>
            <a:pPr lvl="3" eaLnBrk="1" hangingPunct="1"/>
            <a:r>
              <a:rPr lang="en-US" altLang="en-US" dirty="0"/>
              <a:t>Costs (or “total costs”) = Fixed Costs  +  Variable Costs</a:t>
            </a:r>
          </a:p>
        </p:txBody>
      </p:sp>
    </p:spTree>
  </p:cSld>
  <p:clrMapOvr>
    <a:masterClrMapping/>
  </p:clrMapOvr>
  <p:transition spd="med">
    <p:fade/>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1973</Words>
  <Application>Microsoft Office PowerPoint</Application>
  <PresentationFormat>On-screen Show (4:3)</PresentationFormat>
  <Paragraphs>224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 Light</vt:lpstr>
      <vt:lpstr>Wingdings</vt:lpstr>
      <vt:lpstr>Default Design</vt:lpstr>
      <vt:lpstr>Lecture 3</vt:lpstr>
      <vt:lpstr>Notes</vt:lpstr>
      <vt:lpstr>Notes</vt:lpstr>
      <vt:lpstr>Review</vt:lpstr>
      <vt:lpstr>Today’s objectives</vt:lpstr>
      <vt:lpstr>Production and costs</vt:lpstr>
      <vt:lpstr>Fixed vs. variable costs in the short vs. long run</vt:lpstr>
      <vt:lpstr>Cost functions</vt:lpstr>
      <vt:lpstr>Cost functions</vt:lpstr>
      <vt:lpstr>Average cost functions</vt:lpstr>
      <vt:lpstr>Cost curves</vt:lpstr>
      <vt:lpstr>Cost functions and cost curves: Example</vt:lpstr>
      <vt:lpstr>Short run fixed cost of a hypothetical firm</vt:lpstr>
      <vt:lpstr>Marginal cost (MC)</vt:lpstr>
      <vt:lpstr>Marginal cost (MC)</vt:lpstr>
      <vt:lpstr>Another example:  A very simple  cost function</vt:lpstr>
      <vt:lpstr>Marginal product (MP)</vt:lpstr>
      <vt:lpstr>Increasing marginal costs/ Decreasing marginal product</vt:lpstr>
      <vt:lpstr>Declining MP implies that  MC rises with output</vt:lpstr>
      <vt:lpstr>The relation between AVC and MC</vt:lpstr>
      <vt:lpstr>AVC and MC</vt:lpstr>
      <vt:lpstr>ATC, AVC, and MC</vt:lpstr>
      <vt:lpstr>What happens in the long run?</vt:lpstr>
      <vt:lpstr>Two final  (but important!) concepts</vt:lpstr>
      <vt:lpstr>How do companies cut costs?</vt:lpstr>
      <vt:lpstr>Summary</vt:lpstr>
      <vt:lpstr>Next lecture</vt:lpstr>
      <vt:lpstr>Solutions to cost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2023-09-11T16:50:04Z</dcterms:created>
  <dcterms:modified xsi:type="dcterms:W3CDTF">2023-09-11T16:50:07Z</dcterms:modified>
</cp:coreProperties>
</file>