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6980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00806C"/>
    <a:srgbClr val="3399FF"/>
    <a:srgbClr val="B7CFB5"/>
    <a:srgbClr val="009999"/>
    <a:srgbClr val="C7462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150" d="100"/>
          <a:sy n="150" d="100"/>
        </p:scale>
        <p:origin x="552" y="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63ED-E2D0-4513-AD98-87E8EB28F927}" type="datetimeFigureOut">
              <a:rPr lang="en-US" smtClean="0"/>
              <a:pPr/>
              <a:t>10/8/2008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005A-136D-4D97-8436-D2F17D53B7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63ED-E2D0-4513-AD98-87E8EB28F927}" type="datetimeFigureOut">
              <a:rPr lang="en-US" smtClean="0"/>
              <a:pPr/>
              <a:t>10/8/2008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005A-136D-4D97-8436-D2F17D53B7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63ED-E2D0-4513-AD98-87E8EB28F927}" type="datetimeFigureOut">
              <a:rPr lang="en-US" smtClean="0"/>
              <a:pPr/>
              <a:t>10/8/2008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005A-136D-4D97-8436-D2F17D53B7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63ED-E2D0-4513-AD98-87E8EB28F927}" type="datetimeFigureOut">
              <a:rPr lang="en-US" smtClean="0"/>
              <a:pPr/>
              <a:t>10/8/2008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005A-136D-4D97-8436-D2F17D53B7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63ED-E2D0-4513-AD98-87E8EB28F927}" type="datetimeFigureOut">
              <a:rPr lang="en-US" smtClean="0"/>
              <a:pPr/>
              <a:t>10/8/2008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005A-136D-4D97-8436-D2F17D53B7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63ED-E2D0-4513-AD98-87E8EB28F927}" type="datetimeFigureOut">
              <a:rPr lang="en-US" smtClean="0"/>
              <a:pPr/>
              <a:t>10/8/2008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005A-136D-4D97-8436-D2F17D53B7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63ED-E2D0-4513-AD98-87E8EB28F927}" type="datetimeFigureOut">
              <a:rPr lang="en-US" smtClean="0"/>
              <a:pPr/>
              <a:t>10/8/2008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005A-136D-4D97-8436-D2F17D53B7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63ED-E2D0-4513-AD98-87E8EB28F927}" type="datetimeFigureOut">
              <a:rPr lang="en-US" smtClean="0"/>
              <a:pPr/>
              <a:t>10/8/2008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005A-136D-4D97-8436-D2F17D53B7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63ED-E2D0-4513-AD98-87E8EB28F927}" type="datetimeFigureOut">
              <a:rPr lang="en-US" smtClean="0"/>
              <a:pPr/>
              <a:t>10/8/2008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005A-136D-4D97-8436-D2F17D53B7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63ED-E2D0-4513-AD98-87E8EB28F927}" type="datetimeFigureOut">
              <a:rPr lang="en-US" smtClean="0"/>
              <a:pPr/>
              <a:t>10/8/2008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005A-136D-4D97-8436-D2F17D53B7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63ED-E2D0-4513-AD98-87E8EB28F927}" type="datetimeFigureOut">
              <a:rPr lang="en-US" smtClean="0"/>
              <a:pPr/>
              <a:t>10/8/2008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005A-136D-4D97-8436-D2F17D53B7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063ED-E2D0-4513-AD98-87E8EB28F927}" type="datetimeFigureOut">
              <a:rPr lang="en-US" smtClean="0"/>
              <a:pPr/>
              <a:t>10/8/2008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6005A-136D-4D97-8436-D2F17D53B7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7224" y="1071546"/>
            <a:ext cx="7500990" cy="1714512"/>
          </a:xfrm>
          <a:prstGeom prst="rect">
            <a:avLst/>
          </a:prstGeom>
          <a:solidFill>
            <a:schemeClr val="bg1"/>
          </a:solidFill>
          <a:ln>
            <a:solidFill>
              <a:srgbClr val="0080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57224" y="1071546"/>
            <a:ext cx="7500990" cy="142876"/>
          </a:xfrm>
          <a:prstGeom prst="rect">
            <a:avLst/>
          </a:prstGeom>
          <a:solidFill>
            <a:srgbClr val="C7462E"/>
          </a:solidFill>
          <a:ln>
            <a:solidFill>
              <a:srgbClr val="C74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7224" y="2643182"/>
            <a:ext cx="7500990" cy="142876"/>
          </a:xfrm>
          <a:prstGeom prst="rect">
            <a:avLst/>
          </a:prstGeom>
          <a:solidFill>
            <a:srgbClr val="00806C"/>
          </a:solidFill>
          <a:ln>
            <a:solidFill>
              <a:srgbClr val="0080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guy\Desktop\Documents\WBS\Logos\WS logo pla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500174"/>
            <a:ext cx="2182251" cy="97627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428860" y="1214422"/>
            <a:ext cx="5572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00806C"/>
                </a:solidFill>
              </a:rPr>
              <a:t>WebBrick </a:t>
            </a:r>
            <a:r>
              <a:rPr lang="en-GB" sz="2800" b="1" dirty="0" smtClean="0">
                <a:solidFill>
                  <a:srgbClr val="00806C"/>
                </a:solidFill>
              </a:rPr>
              <a:t>Isolator™ </a:t>
            </a:r>
            <a:r>
              <a:rPr lang="en-GB" sz="2000" b="1" dirty="0" smtClean="0">
                <a:solidFill>
                  <a:srgbClr val="00806C"/>
                </a:solidFill>
              </a:rPr>
              <a:t>WI 08-02</a:t>
            </a:r>
            <a:endParaRPr lang="en-US" sz="2000" b="1" dirty="0">
              <a:solidFill>
                <a:srgbClr val="00806C"/>
              </a:solidFill>
            </a:endParaRPr>
          </a:p>
        </p:txBody>
      </p:sp>
      <p:pic>
        <p:nvPicPr>
          <p:cNvPr id="1027" name="Picture 3" descr="C:\Users\guy\Desktop\r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1928802"/>
            <a:ext cx="351905" cy="335788"/>
          </a:xfrm>
          <a:prstGeom prst="rect">
            <a:avLst/>
          </a:prstGeom>
          <a:noFill/>
        </p:spPr>
      </p:pic>
      <p:pic>
        <p:nvPicPr>
          <p:cNvPr id="1028" name="Picture 4" descr="C:\Users\guy\Desktop\C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6182" y="1857364"/>
            <a:ext cx="665528" cy="394804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6572264" y="1714488"/>
            <a:ext cx="1571636" cy="7143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INSTALLER</a:t>
            </a:r>
            <a:endParaRPr lang="en-US" sz="1600" b="1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414" y="142852"/>
            <a:ext cx="50081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algn="ctr"/>
            <a:r>
              <a:rPr lang="en-GB" sz="2400" b="1" dirty="0" smtClean="0">
                <a:solidFill>
                  <a:schemeClr val="bg1"/>
                </a:solidFill>
              </a:rPr>
              <a:t>1     2     3     4     5     6     7     8     C     PE</a:t>
            </a:r>
          </a:p>
          <a:p>
            <a:pPr marL="514350" indent="-514350" algn="ctr"/>
            <a:r>
              <a:rPr lang="en-GB" sz="2000" b="1" dirty="0" smtClean="0">
                <a:solidFill>
                  <a:schemeClr val="bg1"/>
                </a:solidFill>
              </a:rPr>
              <a:t>Contacts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2443</TotalTime>
  <Words>18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Guy</dc:creator>
  <cp:lastModifiedBy>as</cp:lastModifiedBy>
  <cp:revision>23</cp:revision>
  <dcterms:created xsi:type="dcterms:W3CDTF">2008-08-30T00:19:55Z</dcterms:created>
  <dcterms:modified xsi:type="dcterms:W3CDTF">2008-10-08T21:08:18Z</dcterms:modified>
</cp:coreProperties>
</file>