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774" y="5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46235-C753-4EA5-9DB8-248AA62708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E6A708D-71D9-4F06-83CD-9C7D8F1D8A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BF5A5E1-3A4A-4888-92E1-442E7EABD5C7}"/>
              </a:ext>
            </a:extLst>
          </p:cNvPr>
          <p:cNvSpPr>
            <a:spLocks noGrp="1"/>
          </p:cNvSpPr>
          <p:nvPr>
            <p:ph type="dt" sz="half" idx="10"/>
          </p:nvPr>
        </p:nvSpPr>
        <p:spPr/>
        <p:txBody>
          <a:bodyPr/>
          <a:lstStyle/>
          <a:p>
            <a:fld id="{03E0DFA2-96D2-4196-ADE2-9B9AF940EF13}" type="datetimeFigureOut">
              <a:rPr lang="en-GB" smtClean="0"/>
              <a:t>30/01/2023</a:t>
            </a:fld>
            <a:endParaRPr lang="en-GB"/>
          </a:p>
        </p:txBody>
      </p:sp>
      <p:sp>
        <p:nvSpPr>
          <p:cNvPr id="5" name="Footer Placeholder 4">
            <a:extLst>
              <a:ext uri="{FF2B5EF4-FFF2-40B4-BE49-F238E27FC236}">
                <a16:creationId xmlns:a16="http://schemas.microsoft.com/office/drawing/2014/main" id="{17916126-09C1-4530-90A9-0265F3708B7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25CFEAA-6AD6-4278-A49F-54AF2E5FE0CB}"/>
              </a:ext>
            </a:extLst>
          </p:cNvPr>
          <p:cNvSpPr>
            <a:spLocks noGrp="1"/>
          </p:cNvSpPr>
          <p:nvPr>
            <p:ph type="sldNum" sz="quarter" idx="12"/>
          </p:nvPr>
        </p:nvSpPr>
        <p:spPr/>
        <p:txBody>
          <a:bodyPr/>
          <a:lstStyle/>
          <a:p>
            <a:fld id="{A7D2129D-5A43-4BD0-8A15-273A0EDC5452}" type="slidenum">
              <a:rPr lang="en-GB" smtClean="0"/>
              <a:t>‹#›</a:t>
            </a:fld>
            <a:endParaRPr lang="en-GB"/>
          </a:p>
        </p:txBody>
      </p:sp>
    </p:spTree>
    <p:extLst>
      <p:ext uri="{BB962C8B-B14F-4D97-AF65-F5344CB8AC3E}">
        <p14:creationId xmlns:p14="http://schemas.microsoft.com/office/powerpoint/2010/main" val="1452385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96F3E-2D4A-4EB1-A107-705A525E452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159F2E3-649D-4F59-8EF9-C4FBE64F3B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57FFB96-1B21-46F9-A457-B651E7EFF067}"/>
              </a:ext>
            </a:extLst>
          </p:cNvPr>
          <p:cNvSpPr>
            <a:spLocks noGrp="1"/>
          </p:cNvSpPr>
          <p:nvPr>
            <p:ph type="dt" sz="half" idx="10"/>
          </p:nvPr>
        </p:nvSpPr>
        <p:spPr/>
        <p:txBody>
          <a:bodyPr/>
          <a:lstStyle/>
          <a:p>
            <a:fld id="{03E0DFA2-96D2-4196-ADE2-9B9AF940EF13}" type="datetimeFigureOut">
              <a:rPr lang="en-GB" smtClean="0"/>
              <a:t>30/01/2023</a:t>
            </a:fld>
            <a:endParaRPr lang="en-GB"/>
          </a:p>
        </p:txBody>
      </p:sp>
      <p:sp>
        <p:nvSpPr>
          <p:cNvPr id="5" name="Footer Placeholder 4">
            <a:extLst>
              <a:ext uri="{FF2B5EF4-FFF2-40B4-BE49-F238E27FC236}">
                <a16:creationId xmlns:a16="http://schemas.microsoft.com/office/drawing/2014/main" id="{1F78C6BE-C65A-4F64-A9D4-149C707DD75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AAD9472-5A56-4DDB-9D7D-854C4C9B1585}"/>
              </a:ext>
            </a:extLst>
          </p:cNvPr>
          <p:cNvSpPr>
            <a:spLocks noGrp="1"/>
          </p:cNvSpPr>
          <p:nvPr>
            <p:ph type="sldNum" sz="quarter" idx="12"/>
          </p:nvPr>
        </p:nvSpPr>
        <p:spPr/>
        <p:txBody>
          <a:bodyPr/>
          <a:lstStyle/>
          <a:p>
            <a:fld id="{A7D2129D-5A43-4BD0-8A15-273A0EDC5452}" type="slidenum">
              <a:rPr lang="en-GB" smtClean="0"/>
              <a:t>‹#›</a:t>
            </a:fld>
            <a:endParaRPr lang="en-GB"/>
          </a:p>
        </p:txBody>
      </p:sp>
    </p:spTree>
    <p:extLst>
      <p:ext uri="{BB962C8B-B14F-4D97-AF65-F5344CB8AC3E}">
        <p14:creationId xmlns:p14="http://schemas.microsoft.com/office/powerpoint/2010/main" val="1879479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FE89E3-8D83-4BD7-9CE2-F07D311D42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89B5F9-1935-4353-8FBD-517B5EA45A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8CEDCDB-2330-4DA9-ADAE-906261C38066}"/>
              </a:ext>
            </a:extLst>
          </p:cNvPr>
          <p:cNvSpPr>
            <a:spLocks noGrp="1"/>
          </p:cNvSpPr>
          <p:nvPr>
            <p:ph type="dt" sz="half" idx="10"/>
          </p:nvPr>
        </p:nvSpPr>
        <p:spPr/>
        <p:txBody>
          <a:bodyPr/>
          <a:lstStyle/>
          <a:p>
            <a:fld id="{03E0DFA2-96D2-4196-ADE2-9B9AF940EF13}" type="datetimeFigureOut">
              <a:rPr lang="en-GB" smtClean="0"/>
              <a:t>30/01/2023</a:t>
            </a:fld>
            <a:endParaRPr lang="en-GB"/>
          </a:p>
        </p:txBody>
      </p:sp>
      <p:sp>
        <p:nvSpPr>
          <p:cNvPr id="5" name="Footer Placeholder 4">
            <a:extLst>
              <a:ext uri="{FF2B5EF4-FFF2-40B4-BE49-F238E27FC236}">
                <a16:creationId xmlns:a16="http://schemas.microsoft.com/office/drawing/2014/main" id="{967CF4A4-B14A-4CB4-A1DE-A92CA82F3C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ADCE7D9-AC82-4A14-97C2-635E21F856CA}"/>
              </a:ext>
            </a:extLst>
          </p:cNvPr>
          <p:cNvSpPr>
            <a:spLocks noGrp="1"/>
          </p:cNvSpPr>
          <p:nvPr>
            <p:ph type="sldNum" sz="quarter" idx="12"/>
          </p:nvPr>
        </p:nvSpPr>
        <p:spPr/>
        <p:txBody>
          <a:bodyPr/>
          <a:lstStyle/>
          <a:p>
            <a:fld id="{A7D2129D-5A43-4BD0-8A15-273A0EDC5452}" type="slidenum">
              <a:rPr lang="en-GB" smtClean="0"/>
              <a:t>‹#›</a:t>
            </a:fld>
            <a:endParaRPr lang="en-GB"/>
          </a:p>
        </p:txBody>
      </p:sp>
    </p:spTree>
    <p:extLst>
      <p:ext uri="{BB962C8B-B14F-4D97-AF65-F5344CB8AC3E}">
        <p14:creationId xmlns:p14="http://schemas.microsoft.com/office/powerpoint/2010/main" val="3279462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A553F-0D08-4166-A3DF-CE9225ADFB5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798B1D0-4281-46A6-BED8-AAFA9F04A0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207E5A4-B88F-402E-97AD-5776EB674318}"/>
              </a:ext>
            </a:extLst>
          </p:cNvPr>
          <p:cNvSpPr>
            <a:spLocks noGrp="1"/>
          </p:cNvSpPr>
          <p:nvPr>
            <p:ph type="dt" sz="half" idx="10"/>
          </p:nvPr>
        </p:nvSpPr>
        <p:spPr/>
        <p:txBody>
          <a:bodyPr/>
          <a:lstStyle/>
          <a:p>
            <a:fld id="{03E0DFA2-96D2-4196-ADE2-9B9AF940EF13}" type="datetimeFigureOut">
              <a:rPr lang="en-GB" smtClean="0"/>
              <a:t>30/01/2023</a:t>
            </a:fld>
            <a:endParaRPr lang="en-GB"/>
          </a:p>
        </p:txBody>
      </p:sp>
      <p:sp>
        <p:nvSpPr>
          <p:cNvPr id="5" name="Footer Placeholder 4">
            <a:extLst>
              <a:ext uri="{FF2B5EF4-FFF2-40B4-BE49-F238E27FC236}">
                <a16:creationId xmlns:a16="http://schemas.microsoft.com/office/drawing/2014/main" id="{6B2B481B-9F8C-49B9-B034-8EBFCE9486C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09684C-ED2C-47C7-9518-8056FC152FC0}"/>
              </a:ext>
            </a:extLst>
          </p:cNvPr>
          <p:cNvSpPr>
            <a:spLocks noGrp="1"/>
          </p:cNvSpPr>
          <p:nvPr>
            <p:ph type="sldNum" sz="quarter" idx="12"/>
          </p:nvPr>
        </p:nvSpPr>
        <p:spPr/>
        <p:txBody>
          <a:bodyPr/>
          <a:lstStyle/>
          <a:p>
            <a:fld id="{A7D2129D-5A43-4BD0-8A15-273A0EDC5452}" type="slidenum">
              <a:rPr lang="en-GB" smtClean="0"/>
              <a:t>‹#›</a:t>
            </a:fld>
            <a:endParaRPr lang="en-GB"/>
          </a:p>
        </p:txBody>
      </p:sp>
    </p:spTree>
    <p:extLst>
      <p:ext uri="{BB962C8B-B14F-4D97-AF65-F5344CB8AC3E}">
        <p14:creationId xmlns:p14="http://schemas.microsoft.com/office/powerpoint/2010/main" val="1692248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C029F-6C99-4E75-A287-E149CF81BF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0812C0C-087B-4B74-A7B6-E946CF091B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B747BF-E4DE-4C16-8A6C-738B18A5FD59}"/>
              </a:ext>
            </a:extLst>
          </p:cNvPr>
          <p:cNvSpPr>
            <a:spLocks noGrp="1"/>
          </p:cNvSpPr>
          <p:nvPr>
            <p:ph type="dt" sz="half" idx="10"/>
          </p:nvPr>
        </p:nvSpPr>
        <p:spPr/>
        <p:txBody>
          <a:bodyPr/>
          <a:lstStyle/>
          <a:p>
            <a:fld id="{03E0DFA2-96D2-4196-ADE2-9B9AF940EF13}" type="datetimeFigureOut">
              <a:rPr lang="en-GB" smtClean="0"/>
              <a:t>30/01/2023</a:t>
            </a:fld>
            <a:endParaRPr lang="en-GB"/>
          </a:p>
        </p:txBody>
      </p:sp>
      <p:sp>
        <p:nvSpPr>
          <p:cNvPr id="5" name="Footer Placeholder 4">
            <a:extLst>
              <a:ext uri="{FF2B5EF4-FFF2-40B4-BE49-F238E27FC236}">
                <a16:creationId xmlns:a16="http://schemas.microsoft.com/office/drawing/2014/main" id="{966BE0A1-C7B1-4D1E-AF25-A5FA888BA2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2A5A259-B745-43B2-82D9-72503169CC66}"/>
              </a:ext>
            </a:extLst>
          </p:cNvPr>
          <p:cNvSpPr>
            <a:spLocks noGrp="1"/>
          </p:cNvSpPr>
          <p:nvPr>
            <p:ph type="sldNum" sz="quarter" idx="12"/>
          </p:nvPr>
        </p:nvSpPr>
        <p:spPr/>
        <p:txBody>
          <a:bodyPr/>
          <a:lstStyle/>
          <a:p>
            <a:fld id="{A7D2129D-5A43-4BD0-8A15-273A0EDC5452}" type="slidenum">
              <a:rPr lang="en-GB" smtClean="0"/>
              <a:t>‹#›</a:t>
            </a:fld>
            <a:endParaRPr lang="en-GB"/>
          </a:p>
        </p:txBody>
      </p:sp>
    </p:spTree>
    <p:extLst>
      <p:ext uri="{BB962C8B-B14F-4D97-AF65-F5344CB8AC3E}">
        <p14:creationId xmlns:p14="http://schemas.microsoft.com/office/powerpoint/2010/main" val="2160091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D8222-C52D-46C2-BC42-7244EF1EEEB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7B6531F-1CF1-4183-A732-ECC6BC99CC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5C47EF-8A82-41DE-87CD-85186341B0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EF962DC-3C28-45E3-8C1C-FD1D0D4D609C}"/>
              </a:ext>
            </a:extLst>
          </p:cNvPr>
          <p:cNvSpPr>
            <a:spLocks noGrp="1"/>
          </p:cNvSpPr>
          <p:nvPr>
            <p:ph type="dt" sz="half" idx="10"/>
          </p:nvPr>
        </p:nvSpPr>
        <p:spPr/>
        <p:txBody>
          <a:bodyPr/>
          <a:lstStyle/>
          <a:p>
            <a:fld id="{03E0DFA2-96D2-4196-ADE2-9B9AF940EF13}" type="datetimeFigureOut">
              <a:rPr lang="en-GB" smtClean="0"/>
              <a:t>30/01/2023</a:t>
            </a:fld>
            <a:endParaRPr lang="en-GB"/>
          </a:p>
        </p:txBody>
      </p:sp>
      <p:sp>
        <p:nvSpPr>
          <p:cNvPr id="6" name="Footer Placeholder 5">
            <a:extLst>
              <a:ext uri="{FF2B5EF4-FFF2-40B4-BE49-F238E27FC236}">
                <a16:creationId xmlns:a16="http://schemas.microsoft.com/office/drawing/2014/main" id="{E598EA10-01B4-4900-8BFA-D014F480955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73215CE-9B9B-42B2-8EA8-3CAE8A379487}"/>
              </a:ext>
            </a:extLst>
          </p:cNvPr>
          <p:cNvSpPr>
            <a:spLocks noGrp="1"/>
          </p:cNvSpPr>
          <p:nvPr>
            <p:ph type="sldNum" sz="quarter" idx="12"/>
          </p:nvPr>
        </p:nvSpPr>
        <p:spPr/>
        <p:txBody>
          <a:bodyPr/>
          <a:lstStyle/>
          <a:p>
            <a:fld id="{A7D2129D-5A43-4BD0-8A15-273A0EDC5452}" type="slidenum">
              <a:rPr lang="en-GB" smtClean="0"/>
              <a:t>‹#›</a:t>
            </a:fld>
            <a:endParaRPr lang="en-GB"/>
          </a:p>
        </p:txBody>
      </p:sp>
    </p:spTree>
    <p:extLst>
      <p:ext uri="{BB962C8B-B14F-4D97-AF65-F5344CB8AC3E}">
        <p14:creationId xmlns:p14="http://schemas.microsoft.com/office/powerpoint/2010/main" val="1982855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568FA-F8B7-4CCA-BA5F-4BE660EBA1B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6EE1BEA-A5EB-46E7-8B7F-A43041CFF9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A58B94-6E83-4CC7-873F-810D230F8D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DCCF0BF-DBCA-45AB-95AE-E454728299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2B015A-48C0-4477-9B9B-7C968DB317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3CC7A21-2C45-41B3-BA13-C5D0318ECCA4}"/>
              </a:ext>
            </a:extLst>
          </p:cNvPr>
          <p:cNvSpPr>
            <a:spLocks noGrp="1"/>
          </p:cNvSpPr>
          <p:nvPr>
            <p:ph type="dt" sz="half" idx="10"/>
          </p:nvPr>
        </p:nvSpPr>
        <p:spPr/>
        <p:txBody>
          <a:bodyPr/>
          <a:lstStyle/>
          <a:p>
            <a:fld id="{03E0DFA2-96D2-4196-ADE2-9B9AF940EF13}" type="datetimeFigureOut">
              <a:rPr lang="en-GB" smtClean="0"/>
              <a:t>30/01/2023</a:t>
            </a:fld>
            <a:endParaRPr lang="en-GB"/>
          </a:p>
        </p:txBody>
      </p:sp>
      <p:sp>
        <p:nvSpPr>
          <p:cNvPr id="8" name="Footer Placeholder 7">
            <a:extLst>
              <a:ext uri="{FF2B5EF4-FFF2-40B4-BE49-F238E27FC236}">
                <a16:creationId xmlns:a16="http://schemas.microsoft.com/office/drawing/2014/main" id="{7EB08B0A-6B29-454D-98C8-F3A27542ACA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991594C-8AC9-4EE7-B371-706B94E03BDF}"/>
              </a:ext>
            </a:extLst>
          </p:cNvPr>
          <p:cNvSpPr>
            <a:spLocks noGrp="1"/>
          </p:cNvSpPr>
          <p:nvPr>
            <p:ph type="sldNum" sz="quarter" idx="12"/>
          </p:nvPr>
        </p:nvSpPr>
        <p:spPr/>
        <p:txBody>
          <a:bodyPr/>
          <a:lstStyle/>
          <a:p>
            <a:fld id="{A7D2129D-5A43-4BD0-8A15-273A0EDC5452}" type="slidenum">
              <a:rPr lang="en-GB" smtClean="0"/>
              <a:t>‹#›</a:t>
            </a:fld>
            <a:endParaRPr lang="en-GB"/>
          </a:p>
        </p:txBody>
      </p:sp>
    </p:spTree>
    <p:extLst>
      <p:ext uri="{BB962C8B-B14F-4D97-AF65-F5344CB8AC3E}">
        <p14:creationId xmlns:p14="http://schemas.microsoft.com/office/powerpoint/2010/main" val="1016852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137F2-1DD2-4EE9-93DF-D421C9EED90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18E3A9F-99C8-4EE8-9AED-2294EA9A4F68}"/>
              </a:ext>
            </a:extLst>
          </p:cNvPr>
          <p:cNvSpPr>
            <a:spLocks noGrp="1"/>
          </p:cNvSpPr>
          <p:nvPr>
            <p:ph type="dt" sz="half" idx="10"/>
          </p:nvPr>
        </p:nvSpPr>
        <p:spPr/>
        <p:txBody>
          <a:bodyPr/>
          <a:lstStyle/>
          <a:p>
            <a:fld id="{03E0DFA2-96D2-4196-ADE2-9B9AF940EF13}" type="datetimeFigureOut">
              <a:rPr lang="en-GB" smtClean="0"/>
              <a:t>30/01/2023</a:t>
            </a:fld>
            <a:endParaRPr lang="en-GB"/>
          </a:p>
        </p:txBody>
      </p:sp>
      <p:sp>
        <p:nvSpPr>
          <p:cNvPr id="4" name="Footer Placeholder 3">
            <a:extLst>
              <a:ext uri="{FF2B5EF4-FFF2-40B4-BE49-F238E27FC236}">
                <a16:creationId xmlns:a16="http://schemas.microsoft.com/office/drawing/2014/main" id="{EC6958EA-4C5B-4704-B241-2FC081E6DBD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C053609-D0B6-4D10-AE4F-1D4C4E90F98F}"/>
              </a:ext>
            </a:extLst>
          </p:cNvPr>
          <p:cNvSpPr>
            <a:spLocks noGrp="1"/>
          </p:cNvSpPr>
          <p:nvPr>
            <p:ph type="sldNum" sz="quarter" idx="12"/>
          </p:nvPr>
        </p:nvSpPr>
        <p:spPr/>
        <p:txBody>
          <a:bodyPr/>
          <a:lstStyle/>
          <a:p>
            <a:fld id="{A7D2129D-5A43-4BD0-8A15-273A0EDC5452}" type="slidenum">
              <a:rPr lang="en-GB" smtClean="0"/>
              <a:t>‹#›</a:t>
            </a:fld>
            <a:endParaRPr lang="en-GB"/>
          </a:p>
        </p:txBody>
      </p:sp>
    </p:spTree>
    <p:extLst>
      <p:ext uri="{BB962C8B-B14F-4D97-AF65-F5344CB8AC3E}">
        <p14:creationId xmlns:p14="http://schemas.microsoft.com/office/powerpoint/2010/main" val="3073582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F2BC74-885C-4070-9304-A79FEBF7C22C}"/>
              </a:ext>
            </a:extLst>
          </p:cNvPr>
          <p:cNvSpPr>
            <a:spLocks noGrp="1"/>
          </p:cNvSpPr>
          <p:nvPr>
            <p:ph type="dt" sz="half" idx="10"/>
          </p:nvPr>
        </p:nvSpPr>
        <p:spPr/>
        <p:txBody>
          <a:bodyPr/>
          <a:lstStyle/>
          <a:p>
            <a:fld id="{03E0DFA2-96D2-4196-ADE2-9B9AF940EF13}" type="datetimeFigureOut">
              <a:rPr lang="en-GB" smtClean="0"/>
              <a:t>30/01/2023</a:t>
            </a:fld>
            <a:endParaRPr lang="en-GB"/>
          </a:p>
        </p:txBody>
      </p:sp>
      <p:sp>
        <p:nvSpPr>
          <p:cNvPr id="3" name="Footer Placeholder 2">
            <a:extLst>
              <a:ext uri="{FF2B5EF4-FFF2-40B4-BE49-F238E27FC236}">
                <a16:creationId xmlns:a16="http://schemas.microsoft.com/office/drawing/2014/main" id="{EEADA833-B59E-4F51-906F-BB43C5F5010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D27F0A2-6130-4D62-B4B9-2C6584064466}"/>
              </a:ext>
            </a:extLst>
          </p:cNvPr>
          <p:cNvSpPr>
            <a:spLocks noGrp="1"/>
          </p:cNvSpPr>
          <p:nvPr>
            <p:ph type="sldNum" sz="quarter" idx="12"/>
          </p:nvPr>
        </p:nvSpPr>
        <p:spPr/>
        <p:txBody>
          <a:bodyPr/>
          <a:lstStyle/>
          <a:p>
            <a:fld id="{A7D2129D-5A43-4BD0-8A15-273A0EDC5452}" type="slidenum">
              <a:rPr lang="en-GB" smtClean="0"/>
              <a:t>‹#›</a:t>
            </a:fld>
            <a:endParaRPr lang="en-GB"/>
          </a:p>
        </p:txBody>
      </p:sp>
    </p:spTree>
    <p:extLst>
      <p:ext uri="{BB962C8B-B14F-4D97-AF65-F5344CB8AC3E}">
        <p14:creationId xmlns:p14="http://schemas.microsoft.com/office/powerpoint/2010/main" val="2680354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9AA42-BEFE-4852-B087-9F3288AB49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B13F3B6-9E9E-4109-BC88-BDAD279DD6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F3543D0-4051-41FE-9358-0C635D71DE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120D15-713F-4A85-AB33-6EF9D4F6AFCB}"/>
              </a:ext>
            </a:extLst>
          </p:cNvPr>
          <p:cNvSpPr>
            <a:spLocks noGrp="1"/>
          </p:cNvSpPr>
          <p:nvPr>
            <p:ph type="dt" sz="half" idx="10"/>
          </p:nvPr>
        </p:nvSpPr>
        <p:spPr/>
        <p:txBody>
          <a:bodyPr/>
          <a:lstStyle/>
          <a:p>
            <a:fld id="{03E0DFA2-96D2-4196-ADE2-9B9AF940EF13}" type="datetimeFigureOut">
              <a:rPr lang="en-GB" smtClean="0"/>
              <a:t>30/01/2023</a:t>
            </a:fld>
            <a:endParaRPr lang="en-GB"/>
          </a:p>
        </p:txBody>
      </p:sp>
      <p:sp>
        <p:nvSpPr>
          <p:cNvPr id="6" name="Footer Placeholder 5">
            <a:extLst>
              <a:ext uri="{FF2B5EF4-FFF2-40B4-BE49-F238E27FC236}">
                <a16:creationId xmlns:a16="http://schemas.microsoft.com/office/drawing/2014/main" id="{2D62D28B-9821-484D-A8E3-06DC0084279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8857525-4BEB-4741-9968-3A2FAA9D3E20}"/>
              </a:ext>
            </a:extLst>
          </p:cNvPr>
          <p:cNvSpPr>
            <a:spLocks noGrp="1"/>
          </p:cNvSpPr>
          <p:nvPr>
            <p:ph type="sldNum" sz="quarter" idx="12"/>
          </p:nvPr>
        </p:nvSpPr>
        <p:spPr/>
        <p:txBody>
          <a:bodyPr/>
          <a:lstStyle/>
          <a:p>
            <a:fld id="{A7D2129D-5A43-4BD0-8A15-273A0EDC5452}" type="slidenum">
              <a:rPr lang="en-GB" smtClean="0"/>
              <a:t>‹#›</a:t>
            </a:fld>
            <a:endParaRPr lang="en-GB"/>
          </a:p>
        </p:txBody>
      </p:sp>
    </p:spTree>
    <p:extLst>
      <p:ext uri="{BB962C8B-B14F-4D97-AF65-F5344CB8AC3E}">
        <p14:creationId xmlns:p14="http://schemas.microsoft.com/office/powerpoint/2010/main" val="36700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8E9BD-0BFF-47E3-AFBF-B251A8CFA9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4364CC0-CBA9-49B9-8BC9-520119132D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ED7B560-01E4-4F0E-BE7B-910EBFCD8C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EA4EDF-17D1-4A6C-A6C7-22654623C840}"/>
              </a:ext>
            </a:extLst>
          </p:cNvPr>
          <p:cNvSpPr>
            <a:spLocks noGrp="1"/>
          </p:cNvSpPr>
          <p:nvPr>
            <p:ph type="dt" sz="half" idx="10"/>
          </p:nvPr>
        </p:nvSpPr>
        <p:spPr/>
        <p:txBody>
          <a:bodyPr/>
          <a:lstStyle/>
          <a:p>
            <a:fld id="{03E0DFA2-96D2-4196-ADE2-9B9AF940EF13}" type="datetimeFigureOut">
              <a:rPr lang="en-GB" smtClean="0"/>
              <a:t>30/01/2023</a:t>
            </a:fld>
            <a:endParaRPr lang="en-GB"/>
          </a:p>
        </p:txBody>
      </p:sp>
      <p:sp>
        <p:nvSpPr>
          <p:cNvPr id="6" name="Footer Placeholder 5">
            <a:extLst>
              <a:ext uri="{FF2B5EF4-FFF2-40B4-BE49-F238E27FC236}">
                <a16:creationId xmlns:a16="http://schemas.microsoft.com/office/drawing/2014/main" id="{D8A93E2E-134A-497F-A30E-D414F6B122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6B54F7-9793-4B1B-A037-F53C29859484}"/>
              </a:ext>
            </a:extLst>
          </p:cNvPr>
          <p:cNvSpPr>
            <a:spLocks noGrp="1"/>
          </p:cNvSpPr>
          <p:nvPr>
            <p:ph type="sldNum" sz="quarter" idx="12"/>
          </p:nvPr>
        </p:nvSpPr>
        <p:spPr/>
        <p:txBody>
          <a:bodyPr/>
          <a:lstStyle/>
          <a:p>
            <a:fld id="{A7D2129D-5A43-4BD0-8A15-273A0EDC5452}" type="slidenum">
              <a:rPr lang="en-GB" smtClean="0"/>
              <a:t>‹#›</a:t>
            </a:fld>
            <a:endParaRPr lang="en-GB"/>
          </a:p>
        </p:txBody>
      </p:sp>
    </p:spTree>
    <p:extLst>
      <p:ext uri="{BB962C8B-B14F-4D97-AF65-F5344CB8AC3E}">
        <p14:creationId xmlns:p14="http://schemas.microsoft.com/office/powerpoint/2010/main" val="3772063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605F5B-F3A4-4FBE-AEEC-7F1AD5942F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40A3855-69C9-4C96-9436-6EFCD7CC6D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7637F9-AF0C-41E5-9976-A31F1C956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E0DFA2-96D2-4196-ADE2-9B9AF940EF13}" type="datetimeFigureOut">
              <a:rPr lang="en-GB" smtClean="0"/>
              <a:t>30/01/2023</a:t>
            </a:fld>
            <a:endParaRPr lang="en-GB"/>
          </a:p>
        </p:txBody>
      </p:sp>
      <p:sp>
        <p:nvSpPr>
          <p:cNvPr id="5" name="Footer Placeholder 4">
            <a:extLst>
              <a:ext uri="{FF2B5EF4-FFF2-40B4-BE49-F238E27FC236}">
                <a16:creationId xmlns:a16="http://schemas.microsoft.com/office/drawing/2014/main" id="{57C330B0-5EA0-4356-9C45-1A41A3344E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C2BF42A-AC60-493C-8F2A-722B3434DF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D2129D-5A43-4BD0-8A15-273A0EDC5452}" type="slidenum">
              <a:rPr lang="en-GB" smtClean="0"/>
              <a:t>‹#›</a:t>
            </a:fld>
            <a:endParaRPr lang="en-GB"/>
          </a:p>
        </p:txBody>
      </p:sp>
    </p:spTree>
    <p:extLst>
      <p:ext uri="{BB962C8B-B14F-4D97-AF65-F5344CB8AC3E}">
        <p14:creationId xmlns:p14="http://schemas.microsoft.com/office/powerpoint/2010/main" val="1268678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3.jpg"/><Relationship Id="rId7" Type="http://schemas.openxmlformats.org/officeDocument/2006/relationships/image" Target="../media/image17.jp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912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62B2F-77F4-4998-8077-5FDFC09DD9AE}"/>
              </a:ext>
            </a:extLst>
          </p:cNvPr>
          <p:cNvSpPr>
            <a:spLocks noGrp="1"/>
          </p:cNvSpPr>
          <p:nvPr>
            <p:ph type="title"/>
          </p:nvPr>
        </p:nvSpPr>
        <p:spPr/>
        <p:txBody>
          <a:bodyPr/>
          <a:lstStyle/>
          <a:p>
            <a:r>
              <a:rPr lang="en-US" dirty="0">
                <a:solidFill>
                  <a:schemeClr val="bg1"/>
                </a:solidFill>
                <a:latin typeface="Arial Rounded MT Bold" panose="020F0704030504030204" pitchFamily="34" charset="0"/>
              </a:rPr>
              <a:t>Week 3</a:t>
            </a:r>
            <a:endParaRPr lang="en-GB" dirty="0">
              <a:solidFill>
                <a:schemeClr val="bg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28B1F4E1-E71C-4F62-911C-D8A68BF9A86A}"/>
              </a:ext>
            </a:extLst>
          </p:cNvPr>
          <p:cNvSpPr>
            <a:spLocks noGrp="1"/>
          </p:cNvSpPr>
          <p:nvPr>
            <p:ph idx="1"/>
          </p:nvPr>
        </p:nvSpPr>
        <p:spPr/>
        <p:txBody>
          <a:bodyPr/>
          <a:lstStyle/>
          <a:p>
            <a:r>
              <a:rPr lang="en-GB" sz="2000" dirty="0">
                <a:solidFill>
                  <a:schemeClr val="bg1"/>
                </a:solidFill>
                <a:latin typeface="Arial Rounded MT Bold" panose="020F0704030504030204" pitchFamily="34" charset="0"/>
              </a:rPr>
              <a:t>FINISHED ACTIVITY: The story and Title is all connected in Firebase</a:t>
            </a:r>
          </a:p>
          <a:p>
            <a:r>
              <a:rPr lang="en-GB" sz="2000" dirty="0">
                <a:solidFill>
                  <a:schemeClr val="bg1"/>
                </a:solidFill>
                <a:latin typeface="Arial Rounded MT Bold" panose="020F0704030504030204" pitchFamily="34" charset="0"/>
              </a:rPr>
              <a:t>BACK-END: (100%)</a:t>
            </a:r>
          </a:p>
          <a:p>
            <a:endParaRPr lang="en-GB" sz="2000" dirty="0">
              <a:solidFill>
                <a:schemeClr val="bg1"/>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id="{907311D6-0324-4182-BFE9-A2269A3CC73C}"/>
              </a:ext>
            </a:extLst>
          </p:cNvPr>
          <p:cNvPicPr>
            <a:picLocks noChangeAspect="1"/>
          </p:cNvPicPr>
          <p:nvPr/>
        </p:nvPicPr>
        <p:blipFill rotWithShape="1">
          <a:blip r:embed="rId3"/>
          <a:srcRect t="9911" b="5303"/>
          <a:stretch/>
        </p:blipFill>
        <p:spPr>
          <a:xfrm>
            <a:off x="838201" y="2890837"/>
            <a:ext cx="4885458" cy="2328863"/>
          </a:xfrm>
          <a:prstGeom prst="rect">
            <a:avLst/>
          </a:prstGeom>
        </p:spPr>
      </p:pic>
      <p:pic>
        <p:nvPicPr>
          <p:cNvPr id="12" name="Picture 11">
            <a:extLst>
              <a:ext uri="{FF2B5EF4-FFF2-40B4-BE49-F238E27FC236}">
                <a16:creationId xmlns:a16="http://schemas.microsoft.com/office/drawing/2014/main" id="{E2727D22-91A1-481A-BB16-EEFA078F5A05}"/>
              </a:ext>
            </a:extLst>
          </p:cNvPr>
          <p:cNvPicPr>
            <a:picLocks noChangeAspect="1"/>
          </p:cNvPicPr>
          <p:nvPr/>
        </p:nvPicPr>
        <p:blipFill rotWithShape="1">
          <a:blip r:embed="rId4"/>
          <a:srcRect b="5303"/>
          <a:stretch/>
        </p:blipFill>
        <p:spPr>
          <a:xfrm>
            <a:off x="6286500" y="2890837"/>
            <a:ext cx="4374151" cy="2328863"/>
          </a:xfrm>
          <a:prstGeom prst="rect">
            <a:avLst/>
          </a:prstGeom>
        </p:spPr>
      </p:pic>
    </p:spTree>
    <p:extLst>
      <p:ext uri="{BB962C8B-B14F-4D97-AF65-F5344CB8AC3E}">
        <p14:creationId xmlns:p14="http://schemas.microsoft.com/office/powerpoint/2010/main" val="4168083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62B2F-77F4-4998-8077-5FDFC09DD9AE}"/>
              </a:ext>
            </a:extLst>
          </p:cNvPr>
          <p:cNvSpPr>
            <a:spLocks noGrp="1"/>
          </p:cNvSpPr>
          <p:nvPr>
            <p:ph type="title"/>
          </p:nvPr>
        </p:nvSpPr>
        <p:spPr>
          <a:xfrm>
            <a:off x="1790700" y="2766218"/>
            <a:ext cx="8610600" cy="1325563"/>
          </a:xfrm>
        </p:spPr>
        <p:txBody>
          <a:bodyPr>
            <a:normAutofit/>
          </a:bodyPr>
          <a:lstStyle/>
          <a:p>
            <a:pPr algn="ctr"/>
            <a:r>
              <a:rPr lang="en-US" sz="5400" dirty="0">
                <a:solidFill>
                  <a:schemeClr val="bg1"/>
                </a:solidFill>
                <a:latin typeface="Arial Rounded MT Bold" panose="020F0704030504030204" pitchFamily="34" charset="0"/>
              </a:rPr>
              <a:t>THANK YOU!</a:t>
            </a:r>
            <a:endParaRPr lang="en-GB" sz="54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3854132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62B2F-77F4-4998-8077-5FDFC09DD9AE}"/>
              </a:ext>
            </a:extLst>
          </p:cNvPr>
          <p:cNvSpPr>
            <a:spLocks noGrp="1"/>
          </p:cNvSpPr>
          <p:nvPr>
            <p:ph type="title"/>
          </p:nvPr>
        </p:nvSpPr>
        <p:spPr/>
        <p:txBody>
          <a:bodyPr/>
          <a:lstStyle/>
          <a:p>
            <a:r>
              <a:rPr lang="en-US" dirty="0">
                <a:solidFill>
                  <a:schemeClr val="bg1"/>
                </a:solidFill>
                <a:latin typeface="Arial Rounded MT Bold" panose="020F0704030504030204" pitchFamily="34" charset="0"/>
              </a:rPr>
              <a:t>Group 9</a:t>
            </a:r>
            <a:endParaRPr lang="en-GB" dirty="0">
              <a:solidFill>
                <a:schemeClr val="bg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28B1F4E1-E71C-4F62-911C-D8A68BF9A86A}"/>
              </a:ext>
            </a:extLst>
          </p:cNvPr>
          <p:cNvSpPr>
            <a:spLocks noGrp="1"/>
          </p:cNvSpPr>
          <p:nvPr>
            <p:ph idx="1"/>
          </p:nvPr>
        </p:nvSpPr>
        <p:spPr/>
        <p:txBody>
          <a:bodyPr>
            <a:normAutofit/>
          </a:bodyPr>
          <a:lstStyle/>
          <a:p>
            <a:pPr marL="0" indent="0">
              <a:buNone/>
            </a:pPr>
            <a:r>
              <a:rPr lang="en-US" dirty="0">
                <a:solidFill>
                  <a:schemeClr val="bg1"/>
                </a:solidFill>
                <a:latin typeface="Arial Rounded MT Bold" panose="020F0704030504030204" pitchFamily="34" charset="0"/>
              </a:rPr>
              <a:t>LEADER</a:t>
            </a:r>
          </a:p>
          <a:p>
            <a:r>
              <a:rPr lang="en-US" dirty="0">
                <a:solidFill>
                  <a:schemeClr val="bg1"/>
                </a:solidFill>
                <a:latin typeface="Arial Rounded MT Bold" panose="020F0704030504030204" pitchFamily="34" charset="0"/>
              </a:rPr>
              <a:t>John Errol M. Dela Cruz</a:t>
            </a:r>
          </a:p>
          <a:p>
            <a:pPr marL="0" indent="0">
              <a:buNone/>
            </a:pPr>
            <a:endParaRPr lang="en-US" dirty="0">
              <a:solidFill>
                <a:schemeClr val="bg1"/>
              </a:solidFill>
              <a:latin typeface="Arial Rounded MT Bold" panose="020F0704030504030204" pitchFamily="34" charset="0"/>
            </a:endParaRPr>
          </a:p>
          <a:p>
            <a:pPr marL="0" indent="0">
              <a:buNone/>
            </a:pPr>
            <a:r>
              <a:rPr lang="en-US" dirty="0">
                <a:solidFill>
                  <a:schemeClr val="bg1"/>
                </a:solidFill>
                <a:latin typeface="Arial Rounded MT Bold" panose="020F0704030504030204" pitchFamily="34" charset="0"/>
              </a:rPr>
              <a:t>MEMBER:  </a:t>
            </a:r>
          </a:p>
          <a:p>
            <a:r>
              <a:rPr lang="en-GB" dirty="0">
                <a:solidFill>
                  <a:schemeClr val="bg1"/>
                </a:solidFill>
                <a:latin typeface="Arial Rounded MT Bold" panose="020F0704030504030204" pitchFamily="34" charset="0"/>
              </a:rPr>
              <a:t>Ma. Jane Lalaine Roque</a:t>
            </a:r>
          </a:p>
          <a:p>
            <a:r>
              <a:rPr lang="en-GB" dirty="0">
                <a:solidFill>
                  <a:schemeClr val="bg1"/>
                </a:solidFill>
                <a:latin typeface="Arial Rounded MT Bold" panose="020F0704030504030204" pitchFamily="34" charset="0"/>
              </a:rPr>
              <a:t>Angel Lawrence Cruz</a:t>
            </a:r>
          </a:p>
        </p:txBody>
      </p:sp>
    </p:spTree>
    <p:extLst>
      <p:ext uri="{BB962C8B-B14F-4D97-AF65-F5344CB8AC3E}">
        <p14:creationId xmlns:p14="http://schemas.microsoft.com/office/powerpoint/2010/main" val="338225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62B2F-77F4-4998-8077-5FDFC09DD9AE}"/>
              </a:ext>
            </a:extLst>
          </p:cNvPr>
          <p:cNvSpPr>
            <a:spLocks noGrp="1"/>
          </p:cNvSpPr>
          <p:nvPr>
            <p:ph type="title"/>
          </p:nvPr>
        </p:nvSpPr>
        <p:spPr/>
        <p:txBody>
          <a:bodyPr/>
          <a:lstStyle/>
          <a:p>
            <a:r>
              <a:rPr lang="en-US" dirty="0">
                <a:solidFill>
                  <a:schemeClr val="bg1"/>
                </a:solidFill>
                <a:latin typeface="Arial Rounded MT Bold" panose="020F0704030504030204" pitchFamily="34" charset="0"/>
              </a:rPr>
              <a:t>Project Description</a:t>
            </a:r>
            <a:endParaRPr lang="en-GB" dirty="0">
              <a:solidFill>
                <a:schemeClr val="bg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28B1F4E1-E71C-4F62-911C-D8A68BF9A86A}"/>
              </a:ext>
            </a:extLst>
          </p:cNvPr>
          <p:cNvSpPr>
            <a:spLocks noGrp="1"/>
          </p:cNvSpPr>
          <p:nvPr>
            <p:ph idx="1"/>
          </p:nvPr>
        </p:nvSpPr>
        <p:spPr/>
        <p:txBody>
          <a:bodyPr/>
          <a:lstStyle/>
          <a:p>
            <a:r>
              <a:rPr lang="en-US" dirty="0" err="1">
                <a:solidFill>
                  <a:schemeClr val="bg1"/>
                </a:solidFill>
                <a:latin typeface="Arial Rounded MT Bold" panose="020F0704030504030204" pitchFamily="34" charset="0"/>
              </a:rPr>
              <a:t>Bookid</a:t>
            </a:r>
            <a:r>
              <a:rPr lang="en-US" dirty="0">
                <a:solidFill>
                  <a:schemeClr val="bg1"/>
                </a:solidFill>
                <a:latin typeface="Arial Rounded MT Bold" panose="020F0704030504030204" pitchFamily="34" charset="0"/>
              </a:rPr>
              <a:t> is mobile application that help the kids to read using smartphone.</a:t>
            </a:r>
          </a:p>
          <a:p>
            <a:r>
              <a:rPr lang="en-US" dirty="0" err="1">
                <a:solidFill>
                  <a:schemeClr val="bg1"/>
                </a:solidFill>
                <a:latin typeface="Arial Rounded MT Bold" panose="020F0704030504030204" pitchFamily="34" charset="0"/>
              </a:rPr>
              <a:t>Bookid</a:t>
            </a:r>
            <a:r>
              <a:rPr lang="en-US" dirty="0">
                <a:solidFill>
                  <a:schemeClr val="bg1"/>
                </a:solidFill>
                <a:latin typeface="Arial Rounded MT Bold" panose="020F0704030504030204" pitchFamily="34" charset="0"/>
              </a:rPr>
              <a:t> is just like a book but more fordable and easy to access.</a:t>
            </a:r>
          </a:p>
          <a:p>
            <a:r>
              <a:rPr lang="en-GB" dirty="0">
                <a:solidFill>
                  <a:schemeClr val="bg1"/>
                </a:solidFill>
                <a:latin typeface="Arial Rounded MT Bold" panose="020F0704030504030204" pitchFamily="34" charset="0"/>
              </a:rPr>
              <a:t>If you're not sure which book to pack, </a:t>
            </a:r>
            <a:r>
              <a:rPr lang="en-GB" dirty="0" err="1">
                <a:solidFill>
                  <a:schemeClr val="bg1"/>
                </a:solidFill>
                <a:latin typeface="Arial Rounded MT Bold" panose="020F0704030504030204" pitchFamily="34" charset="0"/>
              </a:rPr>
              <a:t>Bookid</a:t>
            </a:r>
            <a:r>
              <a:rPr lang="en-GB" dirty="0">
                <a:solidFill>
                  <a:schemeClr val="bg1"/>
                </a:solidFill>
                <a:latin typeface="Arial Rounded MT Bold" panose="020F0704030504030204" pitchFamily="34" charset="0"/>
              </a:rPr>
              <a:t> eliminate the need to choose one book over another to carry with you.</a:t>
            </a:r>
          </a:p>
          <a:p>
            <a:r>
              <a:rPr lang="en-GB" dirty="0">
                <a:solidFill>
                  <a:schemeClr val="bg1"/>
                </a:solidFill>
                <a:latin typeface="Arial Rounded MT Bold" panose="020F0704030504030204" pitchFamily="34" charset="0"/>
              </a:rPr>
              <a:t>Usually the price of story books is 80 pesos why you need to buy a book while this application is completely free.</a:t>
            </a:r>
          </a:p>
        </p:txBody>
      </p:sp>
    </p:spTree>
    <p:extLst>
      <p:ext uri="{BB962C8B-B14F-4D97-AF65-F5344CB8AC3E}">
        <p14:creationId xmlns:p14="http://schemas.microsoft.com/office/powerpoint/2010/main" val="723770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62B2F-77F4-4998-8077-5FDFC09DD9AE}"/>
              </a:ext>
            </a:extLst>
          </p:cNvPr>
          <p:cNvSpPr>
            <a:spLocks noGrp="1"/>
          </p:cNvSpPr>
          <p:nvPr>
            <p:ph type="title"/>
          </p:nvPr>
        </p:nvSpPr>
        <p:spPr/>
        <p:txBody>
          <a:bodyPr/>
          <a:lstStyle/>
          <a:p>
            <a:r>
              <a:rPr lang="en-US" dirty="0">
                <a:solidFill>
                  <a:schemeClr val="bg1"/>
                </a:solidFill>
                <a:latin typeface="Arial Rounded MT Bold" panose="020F0704030504030204" pitchFamily="34" charset="0"/>
              </a:rPr>
              <a:t>Overview</a:t>
            </a:r>
            <a:endParaRPr lang="en-GB" dirty="0">
              <a:solidFill>
                <a:schemeClr val="bg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28B1F4E1-E71C-4F62-911C-D8A68BF9A86A}"/>
              </a:ext>
            </a:extLst>
          </p:cNvPr>
          <p:cNvSpPr>
            <a:spLocks noGrp="1"/>
          </p:cNvSpPr>
          <p:nvPr>
            <p:ph idx="1"/>
          </p:nvPr>
        </p:nvSpPr>
        <p:spPr/>
        <p:txBody>
          <a:bodyPr/>
          <a:lstStyle/>
          <a:p>
            <a:r>
              <a:rPr lang="en-GB" dirty="0">
                <a:solidFill>
                  <a:schemeClr val="bg1"/>
                </a:solidFill>
                <a:latin typeface="Arial Rounded MT Bold" panose="020F0704030504030204" pitchFamily="34" charset="0"/>
              </a:rPr>
              <a:t>There's a whole new way to read your kids to sleep these days or to distract them while you are trying to get something done. </a:t>
            </a:r>
          </a:p>
          <a:p>
            <a:r>
              <a:rPr lang="en-GB" dirty="0">
                <a:solidFill>
                  <a:schemeClr val="bg1"/>
                </a:solidFill>
                <a:latin typeface="Arial Rounded MT Bold" panose="020F0704030504030204" pitchFamily="34" charset="0"/>
              </a:rPr>
              <a:t>If you have a smartphone, you can use a </a:t>
            </a:r>
            <a:r>
              <a:rPr lang="en-GB" dirty="0" err="1">
                <a:solidFill>
                  <a:schemeClr val="bg1"/>
                </a:solidFill>
                <a:latin typeface="Arial Rounded MT Bold" panose="020F0704030504030204" pitchFamily="34" charset="0"/>
              </a:rPr>
              <a:t>Bookid</a:t>
            </a:r>
            <a:r>
              <a:rPr lang="en-GB" dirty="0">
                <a:solidFill>
                  <a:schemeClr val="bg1"/>
                </a:solidFill>
                <a:latin typeface="Arial Rounded MT Bold" panose="020F0704030504030204" pitchFamily="34" charset="0"/>
              </a:rPr>
              <a:t> app in no time. From short stories, moral stories, poem and animal stories. </a:t>
            </a:r>
          </a:p>
          <a:p>
            <a:r>
              <a:rPr lang="en-GB" dirty="0">
                <a:solidFill>
                  <a:schemeClr val="bg1"/>
                </a:solidFill>
                <a:latin typeface="Arial Rounded MT Bold" panose="020F0704030504030204" pitchFamily="34" charset="0"/>
              </a:rPr>
              <a:t>Some children are even getting their first exposure to books on a digital device.</a:t>
            </a:r>
          </a:p>
          <a:p>
            <a:endParaRPr lang="en-GB"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1193789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62B2F-77F4-4998-8077-5FDFC09DD9AE}"/>
              </a:ext>
            </a:extLst>
          </p:cNvPr>
          <p:cNvSpPr>
            <a:spLocks noGrp="1"/>
          </p:cNvSpPr>
          <p:nvPr>
            <p:ph type="title"/>
          </p:nvPr>
        </p:nvSpPr>
        <p:spPr/>
        <p:txBody>
          <a:bodyPr/>
          <a:lstStyle/>
          <a:p>
            <a:r>
              <a:rPr lang="en-US" dirty="0">
                <a:solidFill>
                  <a:schemeClr val="bg1"/>
                </a:solidFill>
                <a:latin typeface="Arial Rounded MT Bold" panose="020F0704030504030204" pitchFamily="34" charset="0"/>
              </a:rPr>
              <a:t>Overview</a:t>
            </a:r>
            <a:endParaRPr lang="en-GB" dirty="0">
              <a:solidFill>
                <a:schemeClr val="bg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28B1F4E1-E71C-4F62-911C-D8A68BF9A86A}"/>
              </a:ext>
            </a:extLst>
          </p:cNvPr>
          <p:cNvSpPr>
            <a:spLocks noGrp="1"/>
          </p:cNvSpPr>
          <p:nvPr>
            <p:ph idx="1"/>
          </p:nvPr>
        </p:nvSpPr>
        <p:spPr/>
        <p:txBody>
          <a:bodyPr/>
          <a:lstStyle/>
          <a:p>
            <a:r>
              <a:rPr lang="en-US" dirty="0">
                <a:solidFill>
                  <a:schemeClr val="bg1"/>
                </a:solidFill>
                <a:latin typeface="Arial Rounded MT Bold" panose="020F0704030504030204" pitchFamily="34" charset="0"/>
              </a:rPr>
              <a:t>A problem reading books in smartphone is it can cause eye stain and we all know that we don’t want our children to expose their eyes is blue light that’s why we put blue light filter feature in our application so that you can read without hurting your eyes.</a:t>
            </a:r>
          </a:p>
          <a:p>
            <a:r>
              <a:rPr lang="en-GB" dirty="0">
                <a:solidFill>
                  <a:schemeClr val="bg1"/>
                </a:solidFill>
                <a:latin typeface="Arial Rounded MT Bold" panose="020F0704030504030204" pitchFamily="34" charset="0"/>
              </a:rPr>
              <a:t>Paper books require careful care and maintenance. No matter how valuable a book is, it can still get destroyed by fire, humidity, dust, debris, and pests. Not possible with a digital copy.</a:t>
            </a:r>
          </a:p>
        </p:txBody>
      </p:sp>
    </p:spTree>
    <p:extLst>
      <p:ext uri="{BB962C8B-B14F-4D97-AF65-F5344CB8AC3E}">
        <p14:creationId xmlns:p14="http://schemas.microsoft.com/office/powerpoint/2010/main" val="2796422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62B2F-77F4-4998-8077-5FDFC09DD9AE}"/>
              </a:ext>
            </a:extLst>
          </p:cNvPr>
          <p:cNvSpPr>
            <a:spLocks noGrp="1"/>
          </p:cNvSpPr>
          <p:nvPr>
            <p:ph type="title"/>
          </p:nvPr>
        </p:nvSpPr>
        <p:spPr>
          <a:xfrm>
            <a:off x="1790700" y="2766218"/>
            <a:ext cx="8610600" cy="1325563"/>
          </a:xfrm>
        </p:spPr>
        <p:txBody>
          <a:bodyPr>
            <a:normAutofit/>
          </a:bodyPr>
          <a:lstStyle/>
          <a:p>
            <a:pPr algn="ctr"/>
            <a:r>
              <a:rPr lang="en-US" sz="5400" dirty="0">
                <a:solidFill>
                  <a:schemeClr val="bg1"/>
                </a:solidFill>
                <a:latin typeface="Arial Rounded MT Bold" panose="020F0704030504030204" pitchFamily="34" charset="0"/>
              </a:rPr>
              <a:t>Weekly System Progress</a:t>
            </a:r>
            <a:endParaRPr lang="en-GB" sz="54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2700820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62B2F-77F4-4998-8077-5FDFC09DD9AE}"/>
              </a:ext>
            </a:extLst>
          </p:cNvPr>
          <p:cNvSpPr>
            <a:spLocks noGrp="1"/>
          </p:cNvSpPr>
          <p:nvPr>
            <p:ph type="title"/>
          </p:nvPr>
        </p:nvSpPr>
        <p:spPr/>
        <p:txBody>
          <a:bodyPr/>
          <a:lstStyle/>
          <a:p>
            <a:r>
              <a:rPr lang="en-US" dirty="0">
                <a:solidFill>
                  <a:schemeClr val="bg1"/>
                </a:solidFill>
                <a:latin typeface="Arial Rounded MT Bold" panose="020F0704030504030204" pitchFamily="34" charset="0"/>
              </a:rPr>
              <a:t>Week 1</a:t>
            </a:r>
            <a:endParaRPr lang="en-GB" dirty="0">
              <a:solidFill>
                <a:schemeClr val="bg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28B1F4E1-E71C-4F62-911C-D8A68BF9A86A}"/>
              </a:ext>
            </a:extLst>
          </p:cNvPr>
          <p:cNvSpPr>
            <a:spLocks noGrp="1"/>
          </p:cNvSpPr>
          <p:nvPr>
            <p:ph idx="1"/>
          </p:nvPr>
        </p:nvSpPr>
        <p:spPr/>
        <p:txBody>
          <a:bodyPr/>
          <a:lstStyle/>
          <a:p>
            <a:r>
              <a:rPr lang="en-GB" sz="2000" dirty="0">
                <a:solidFill>
                  <a:schemeClr val="bg1"/>
                </a:solidFill>
                <a:latin typeface="Arial Rounded MT Bold" panose="020F0704030504030204" pitchFamily="34" charset="0"/>
              </a:rPr>
              <a:t>FINISHED ACTIVITY: Log in, Sign up or Registration, Home and menu bar.</a:t>
            </a:r>
          </a:p>
          <a:p>
            <a:r>
              <a:rPr lang="en-GB" sz="2000" dirty="0">
                <a:solidFill>
                  <a:schemeClr val="bg1"/>
                </a:solidFill>
                <a:latin typeface="Arial Rounded MT Bold" panose="020F0704030504030204" pitchFamily="34" charset="0"/>
              </a:rPr>
              <a:t>FRONT-END: (30%)</a:t>
            </a:r>
          </a:p>
          <a:p>
            <a:r>
              <a:rPr lang="en-GB" sz="2000" dirty="0">
                <a:solidFill>
                  <a:schemeClr val="bg1"/>
                </a:solidFill>
                <a:latin typeface="Arial Rounded MT Bold" panose="020F0704030504030204" pitchFamily="34" charset="0"/>
              </a:rPr>
              <a:t>BACK-END: (10%) intent only</a:t>
            </a:r>
          </a:p>
          <a:p>
            <a:endParaRPr lang="en-GB" dirty="0">
              <a:solidFill>
                <a:schemeClr val="bg1"/>
              </a:solidFill>
              <a:latin typeface="Arial Rounded MT Bold" panose="020F0704030504030204" pitchFamily="34" charset="0"/>
            </a:endParaRPr>
          </a:p>
        </p:txBody>
      </p:sp>
      <p:pic>
        <p:nvPicPr>
          <p:cNvPr id="4" name="Picture 3">
            <a:extLst>
              <a:ext uri="{FF2B5EF4-FFF2-40B4-BE49-F238E27FC236}">
                <a16:creationId xmlns:a16="http://schemas.microsoft.com/office/drawing/2014/main" id="{FA404C0E-A8C1-4778-BDDB-D9D65FB3F3F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538418" y="3082079"/>
            <a:ext cx="1514477" cy="3229821"/>
          </a:xfrm>
          <a:prstGeom prst="rect">
            <a:avLst/>
          </a:prstGeom>
        </p:spPr>
      </p:pic>
      <p:pic>
        <p:nvPicPr>
          <p:cNvPr id="5" name="Picture 4">
            <a:extLst>
              <a:ext uri="{FF2B5EF4-FFF2-40B4-BE49-F238E27FC236}">
                <a16:creationId xmlns:a16="http://schemas.microsoft.com/office/drawing/2014/main" id="{A833F474-56C7-4F4E-BC5D-1E890E9AEED1}"/>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4310066" y="3107390"/>
            <a:ext cx="1514477" cy="3229062"/>
          </a:xfrm>
          <a:prstGeom prst="rect">
            <a:avLst/>
          </a:prstGeom>
        </p:spPr>
      </p:pic>
      <p:pic>
        <p:nvPicPr>
          <p:cNvPr id="6" name="Picture 5">
            <a:extLst>
              <a:ext uri="{FF2B5EF4-FFF2-40B4-BE49-F238E27FC236}">
                <a16:creationId xmlns:a16="http://schemas.microsoft.com/office/drawing/2014/main" id="{7BAB7DB2-CA10-470F-AA5A-CF4894A0F84E}"/>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096000" y="3084354"/>
            <a:ext cx="1514477" cy="3227546"/>
          </a:xfrm>
          <a:prstGeom prst="rect">
            <a:avLst/>
          </a:prstGeom>
        </p:spPr>
      </p:pic>
      <p:pic>
        <p:nvPicPr>
          <p:cNvPr id="7" name="Picture 6">
            <a:extLst>
              <a:ext uri="{FF2B5EF4-FFF2-40B4-BE49-F238E27FC236}">
                <a16:creationId xmlns:a16="http://schemas.microsoft.com/office/drawing/2014/main" id="{22EB30F7-7860-4319-8507-B179EA371C99}"/>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7881934" y="3107390"/>
            <a:ext cx="1514477" cy="3227546"/>
          </a:xfrm>
          <a:prstGeom prst="rect">
            <a:avLst/>
          </a:prstGeom>
        </p:spPr>
      </p:pic>
    </p:spTree>
    <p:extLst>
      <p:ext uri="{BB962C8B-B14F-4D97-AF65-F5344CB8AC3E}">
        <p14:creationId xmlns:p14="http://schemas.microsoft.com/office/powerpoint/2010/main" val="947758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62B2F-77F4-4998-8077-5FDFC09DD9AE}"/>
              </a:ext>
            </a:extLst>
          </p:cNvPr>
          <p:cNvSpPr>
            <a:spLocks noGrp="1"/>
          </p:cNvSpPr>
          <p:nvPr>
            <p:ph type="title"/>
          </p:nvPr>
        </p:nvSpPr>
        <p:spPr/>
        <p:txBody>
          <a:bodyPr/>
          <a:lstStyle/>
          <a:p>
            <a:r>
              <a:rPr lang="en-US" dirty="0">
                <a:solidFill>
                  <a:schemeClr val="bg1"/>
                </a:solidFill>
                <a:latin typeface="Arial Rounded MT Bold" panose="020F0704030504030204" pitchFamily="34" charset="0"/>
              </a:rPr>
              <a:t>Week 2</a:t>
            </a:r>
            <a:endParaRPr lang="en-GB" dirty="0">
              <a:solidFill>
                <a:schemeClr val="bg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28B1F4E1-E71C-4F62-911C-D8A68BF9A86A}"/>
              </a:ext>
            </a:extLst>
          </p:cNvPr>
          <p:cNvSpPr>
            <a:spLocks noGrp="1"/>
          </p:cNvSpPr>
          <p:nvPr>
            <p:ph idx="1"/>
          </p:nvPr>
        </p:nvSpPr>
        <p:spPr/>
        <p:txBody>
          <a:bodyPr/>
          <a:lstStyle/>
          <a:p>
            <a:r>
              <a:rPr lang="en-GB" sz="2000" dirty="0">
                <a:solidFill>
                  <a:schemeClr val="bg1"/>
                </a:solidFill>
                <a:latin typeface="Arial Rounded MT Bold" panose="020F0704030504030204" pitchFamily="34" charset="0"/>
              </a:rPr>
              <a:t>FINISHED ACTIVITY: Log in with firebase, Sign up or Registration with firebase, Front end of categories (not complete). Put some icon and show password.</a:t>
            </a:r>
          </a:p>
          <a:p>
            <a:r>
              <a:rPr lang="en-GB" sz="2000" dirty="0">
                <a:solidFill>
                  <a:schemeClr val="bg1"/>
                </a:solidFill>
                <a:latin typeface="Arial Rounded MT Bold" panose="020F0704030504030204" pitchFamily="34" charset="0"/>
              </a:rPr>
              <a:t>FRONT-END: (50%)</a:t>
            </a:r>
          </a:p>
          <a:p>
            <a:endParaRPr lang="en-GB" sz="2000" dirty="0">
              <a:solidFill>
                <a:schemeClr val="bg1"/>
              </a:solidFill>
              <a:latin typeface="Arial Rounded MT Bold" panose="020F0704030504030204" pitchFamily="34" charset="0"/>
            </a:endParaRPr>
          </a:p>
        </p:txBody>
      </p:sp>
      <p:pic>
        <p:nvPicPr>
          <p:cNvPr id="8" name="Picture 7">
            <a:extLst>
              <a:ext uri="{FF2B5EF4-FFF2-40B4-BE49-F238E27FC236}">
                <a16:creationId xmlns:a16="http://schemas.microsoft.com/office/drawing/2014/main" id="{228D29DA-192E-40B7-8740-10A9B1DDFFA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838860" y="2955290"/>
            <a:ext cx="1534347" cy="3359785"/>
          </a:xfrm>
          <a:prstGeom prst="rect">
            <a:avLst/>
          </a:prstGeom>
        </p:spPr>
      </p:pic>
      <p:pic>
        <p:nvPicPr>
          <p:cNvPr id="9" name="Picture 8">
            <a:extLst>
              <a:ext uri="{FF2B5EF4-FFF2-40B4-BE49-F238E27FC236}">
                <a16:creationId xmlns:a16="http://schemas.microsoft.com/office/drawing/2014/main" id="{B603FD51-FB18-4DDC-B47F-1FBEBB8A5912}"/>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4561653" y="2952115"/>
            <a:ext cx="1534347" cy="3359785"/>
          </a:xfrm>
          <a:prstGeom prst="rect">
            <a:avLst/>
          </a:prstGeom>
        </p:spPr>
      </p:pic>
      <p:pic>
        <p:nvPicPr>
          <p:cNvPr id="10" name="Picture 9">
            <a:extLst>
              <a:ext uri="{FF2B5EF4-FFF2-40B4-BE49-F238E27FC236}">
                <a16:creationId xmlns:a16="http://schemas.microsoft.com/office/drawing/2014/main" id="{C7A9221A-4856-4ACD-A9CE-19DB6AEF1AD0}"/>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303496" y="2952114"/>
            <a:ext cx="1533526" cy="3359785"/>
          </a:xfrm>
          <a:prstGeom prst="rect">
            <a:avLst/>
          </a:prstGeom>
        </p:spPr>
      </p:pic>
      <p:pic>
        <p:nvPicPr>
          <p:cNvPr id="11" name="Picture 10">
            <a:extLst>
              <a:ext uri="{FF2B5EF4-FFF2-40B4-BE49-F238E27FC236}">
                <a16:creationId xmlns:a16="http://schemas.microsoft.com/office/drawing/2014/main" id="{5BDFC9AB-1E22-4F96-8415-DF3C5B81C9D2}"/>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8026289" y="2952113"/>
            <a:ext cx="1533526" cy="3359785"/>
          </a:xfrm>
          <a:prstGeom prst="rect">
            <a:avLst/>
          </a:prstGeom>
        </p:spPr>
      </p:pic>
    </p:spTree>
    <p:extLst>
      <p:ext uri="{BB962C8B-B14F-4D97-AF65-F5344CB8AC3E}">
        <p14:creationId xmlns:p14="http://schemas.microsoft.com/office/powerpoint/2010/main" val="2499140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62B2F-77F4-4998-8077-5FDFC09DD9AE}"/>
              </a:ext>
            </a:extLst>
          </p:cNvPr>
          <p:cNvSpPr>
            <a:spLocks noGrp="1"/>
          </p:cNvSpPr>
          <p:nvPr>
            <p:ph type="title"/>
          </p:nvPr>
        </p:nvSpPr>
        <p:spPr/>
        <p:txBody>
          <a:bodyPr/>
          <a:lstStyle/>
          <a:p>
            <a:r>
              <a:rPr lang="en-US" dirty="0">
                <a:solidFill>
                  <a:schemeClr val="bg1"/>
                </a:solidFill>
                <a:latin typeface="Arial Rounded MT Bold" panose="020F0704030504030204" pitchFamily="34" charset="0"/>
              </a:rPr>
              <a:t>Week 2</a:t>
            </a:r>
            <a:endParaRPr lang="en-GB" dirty="0">
              <a:solidFill>
                <a:schemeClr val="bg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28B1F4E1-E71C-4F62-911C-D8A68BF9A86A}"/>
              </a:ext>
            </a:extLst>
          </p:cNvPr>
          <p:cNvSpPr>
            <a:spLocks noGrp="1"/>
          </p:cNvSpPr>
          <p:nvPr>
            <p:ph idx="1"/>
          </p:nvPr>
        </p:nvSpPr>
        <p:spPr/>
        <p:txBody>
          <a:bodyPr/>
          <a:lstStyle/>
          <a:p>
            <a:r>
              <a:rPr lang="en-GB" sz="2000" dirty="0">
                <a:solidFill>
                  <a:schemeClr val="bg1"/>
                </a:solidFill>
                <a:latin typeface="Arial Rounded MT Bold" panose="020F0704030504030204" pitchFamily="34" charset="0"/>
              </a:rPr>
              <a:t>FINISHED ACTIVITY: Login is connected to firebase</a:t>
            </a:r>
          </a:p>
          <a:p>
            <a:r>
              <a:rPr lang="en-GB" sz="2000" dirty="0">
                <a:solidFill>
                  <a:schemeClr val="bg1"/>
                </a:solidFill>
                <a:latin typeface="Arial Rounded MT Bold" panose="020F0704030504030204" pitchFamily="34" charset="0"/>
              </a:rPr>
              <a:t>BACK-END: (30%)</a:t>
            </a:r>
          </a:p>
          <a:p>
            <a:endParaRPr lang="en-GB" sz="2000" dirty="0">
              <a:solidFill>
                <a:schemeClr val="bg1"/>
              </a:solidFill>
              <a:latin typeface="Arial Rounded MT Bold" panose="020F0704030504030204" pitchFamily="34" charset="0"/>
            </a:endParaRPr>
          </a:p>
        </p:txBody>
      </p:sp>
      <p:pic>
        <p:nvPicPr>
          <p:cNvPr id="12" name="Picture 11">
            <a:extLst>
              <a:ext uri="{FF2B5EF4-FFF2-40B4-BE49-F238E27FC236}">
                <a16:creationId xmlns:a16="http://schemas.microsoft.com/office/drawing/2014/main" id="{EE91BEDF-DD2B-4437-9B29-6DBE4EB1E944}"/>
              </a:ext>
            </a:extLst>
          </p:cNvPr>
          <p:cNvPicPr/>
          <p:nvPr/>
        </p:nvPicPr>
        <p:blipFill rotWithShape="1">
          <a:blip r:embed="rId3" cstate="print">
            <a:extLst>
              <a:ext uri="{28A0092B-C50C-407E-A947-70E740481C1C}">
                <a14:useLocalDpi xmlns:a14="http://schemas.microsoft.com/office/drawing/2010/main" val="0"/>
              </a:ext>
            </a:extLst>
          </a:blip>
          <a:srcRect t="9477" b="5862"/>
          <a:stretch/>
        </p:blipFill>
        <p:spPr bwMode="auto">
          <a:xfrm>
            <a:off x="838200" y="3090863"/>
            <a:ext cx="5184140" cy="2466975"/>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6F96D242-E137-408B-9462-1AC1CFEBCA12}"/>
              </a:ext>
            </a:extLst>
          </p:cNvPr>
          <p:cNvPicPr>
            <a:picLocks noChangeAspect="1"/>
          </p:cNvPicPr>
          <p:nvPr/>
        </p:nvPicPr>
        <p:blipFill rotWithShape="1">
          <a:blip r:embed="rId4"/>
          <a:srcRect b="5303"/>
          <a:stretch/>
        </p:blipFill>
        <p:spPr>
          <a:xfrm>
            <a:off x="6327717" y="3090863"/>
            <a:ext cx="4633557" cy="2466975"/>
          </a:xfrm>
          <a:prstGeom prst="rect">
            <a:avLst/>
          </a:prstGeom>
        </p:spPr>
      </p:pic>
    </p:spTree>
    <p:extLst>
      <p:ext uri="{BB962C8B-B14F-4D97-AF65-F5344CB8AC3E}">
        <p14:creationId xmlns:p14="http://schemas.microsoft.com/office/powerpoint/2010/main" val="3259756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62B2F-77F4-4998-8077-5FDFC09DD9AE}"/>
              </a:ext>
            </a:extLst>
          </p:cNvPr>
          <p:cNvSpPr>
            <a:spLocks noGrp="1"/>
          </p:cNvSpPr>
          <p:nvPr>
            <p:ph type="title"/>
          </p:nvPr>
        </p:nvSpPr>
        <p:spPr/>
        <p:txBody>
          <a:bodyPr/>
          <a:lstStyle/>
          <a:p>
            <a:r>
              <a:rPr lang="en-US" dirty="0">
                <a:solidFill>
                  <a:schemeClr val="bg1"/>
                </a:solidFill>
                <a:latin typeface="Arial Rounded MT Bold" panose="020F0704030504030204" pitchFamily="34" charset="0"/>
              </a:rPr>
              <a:t>Week 3</a:t>
            </a:r>
            <a:endParaRPr lang="en-GB" dirty="0">
              <a:solidFill>
                <a:schemeClr val="bg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28B1F4E1-E71C-4F62-911C-D8A68BF9A86A}"/>
              </a:ext>
            </a:extLst>
          </p:cNvPr>
          <p:cNvSpPr>
            <a:spLocks noGrp="1"/>
          </p:cNvSpPr>
          <p:nvPr>
            <p:ph idx="1"/>
          </p:nvPr>
        </p:nvSpPr>
        <p:spPr/>
        <p:txBody>
          <a:bodyPr/>
          <a:lstStyle/>
          <a:p>
            <a:r>
              <a:rPr lang="en-GB" sz="2000" dirty="0">
                <a:solidFill>
                  <a:schemeClr val="bg1"/>
                </a:solidFill>
                <a:latin typeface="Arial Rounded MT Bold" panose="020F0704030504030204" pitchFamily="34" charset="0"/>
              </a:rPr>
              <a:t>FINISHED ACTIVITY:  Home, Categories, Books and About is done</a:t>
            </a:r>
          </a:p>
          <a:p>
            <a:r>
              <a:rPr lang="en-GB" sz="2000" dirty="0">
                <a:solidFill>
                  <a:schemeClr val="bg1"/>
                </a:solidFill>
                <a:latin typeface="Arial Rounded MT Bold" panose="020F0704030504030204" pitchFamily="34" charset="0"/>
              </a:rPr>
              <a:t>FRONT-END: (100%)</a:t>
            </a:r>
          </a:p>
          <a:p>
            <a:endParaRPr lang="en-GB" sz="2000" dirty="0">
              <a:solidFill>
                <a:schemeClr val="bg1"/>
              </a:solidFill>
              <a:latin typeface="Arial Rounded MT Bold" panose="020F0704030504030204" pitchFamily="34" charset="0"/>
            </a:endParaRPr>
          </a:p>
        </p:txBody>
      </p:sp>
      <p:pic>
        <p:nvPicPr>
          <p:cNvPr id="6" name="Picture 5">
            <a:extLst>
              <a:ext uri="{FF2B5EF4-FFF2-40B4-BE49-F238E27FC236}">
                <a16:creationId xmlns:a16="http://schemas.microsoft.com/office/drawing/2014/main" id="{2E792147-B854-42D0-AD5C-0F1C6E7A4D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590801"/>
            <a:ext cx="1633432" cy="3721100"/>
          </a:xfrm>
          <a:prstGeom prst="rect">
            <a:avLst/>
          </a:prstGeom>
        </p:spPr>
      </p:pic>
      <p:pic>
        <p:nvPicPr>
          <p:cNvPr id="8" name="Picture 7">
            <a:extLst>
              <a:ext uri="{FF2B5EF4-FFF2-40B4-BE49-F238E27FC236}">
                <a16:creationId xmlns:a16="http://schemas.microsoft.com/office/drawing/2014/main" id="{14BA75CA-F5C3-4060-B594-1780BB2E641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624031" y="2590801"/>
            <a:ext cx="1633432" cy="3721099"/>
          </a:xfrm>
          <a:prstGeom prst="rect">
            <a:avLst/>
          </a:prstGeom>
        </p:spPr>
      </p:pic>
      <p:pic>
        <p:nvPicPr>
          <p:cNvPr id="9" name="Picture 8">
            <a:extLst>
              <a:ext uri="{FF2B5EF4-FFF2-40B4-BE49-F238E27FC236}">
                <a16:creationId xmlns:a16="http://schemas.microsoft.com/office/drawing/2014/main" id="{E18D5693-9A6C-4195-A006-1F7C1583A505}"/>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409862" y="2590801"/>
            <a:ext cx="1633432" cy="3721099"/>
          </a:xfrm>
          <a:prstGeom prst="rect">
            <a:avLst/>
          </a:prstGeom>
        </p:spPr>
      </p:pic>
      <p:pic>
        <p:nvPicPr>
          <p:cNvPr id="10" name="Picture 9">
            <a:extLst>
              <a:ext uri="{FF2B5EF4-FFF2-40B4-BE49-F238E27FC236}">
                <a16:creationId xmlns:a16="http://schemas.microsoft.com/office/drawing/2014/main" id="{3B8E0122-0E31-4755-856D-E01F602F6BC1}"/>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195693" y="2590801"/>
            <a:ext cx="1633432" cy="3721099"/>
          </a:xfrm>
          <a:prstGeom prst="rect">
            <a:avLst/>
          </a:prstGeom>
        </p:spPr>
      </p:pic>
      <p:pic>
        <p:nvPicPr>
          <p:cNvPr id="11" name="Picture 10">
            <a:extLst>
              <a:ext uri="{FF2B5EF4-FFF2-40B4-BE49-F238E27FC236}">
                <a16:creationId xmlns:a16="http://schemas.microsoft.com/office/drawing/2014/main" id="{53C005AB-068D-4AE6-A732-FBC3AC7CE671}"/>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7934537" y="2590801"/>
            <a:ext cx="1633431" cy="3721099"/>
          </a:xfrm>
          <a:prstGeom prst="rect">
            <a:avLst/>
          </a:prstGeom>
        </p:spPr>
      </p:pic>
      <p:pic>
        <p:nvPicPr>
          <p:cNvPr id="13" name="Picture 12">
            <a:extLst>
              <a:ext uri="{FF2B5EF4-FFF2-40B4-BE49-F238E27FC236}">
                <a16:creationId xmlns:a16="http://schemas.microsoft.com/office/drawing/2014/main" id="{245D2D51-B25C-4680-AA1B-DB7C84FBE9CB}"/>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9720368" y="2590801"/>
            <a:ext cx="1633431" cy="3721099"/>
          </a:xfrm>
          <a:prstGeom prst="rect">
            <a:avLst/>
          </a:prstGeom>
        </p:spPr>
      </p:pic>
    </p:spTree>
    <p:extLst>
      <p:ext uri="{BB962C8B-B14F-4D97-AF65-F5344CB8AC3E}">
        <p14:creationId xmlns:p14="http://schemas.microsoft.com/office/powerpoint/2010/main" val="3906969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382</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Rounded MT Bold</vt:lpstr>
      <vt:lpstr>Calibri</vt:lpstr>
      <vt:lpstr>Calibri Light</vt:lpstr>
      <vt:lpstr>Office Theme</vt:lpstr>
      <vt:lpstr>PowerPoint Presentation</vt:lpstr>
      <vt:lpstr>Project Description</vt:lpstr>
      <vt:lpstr>Overview</vt:lpstr>
      <vt:lpstr>Overview</vt:lpstr>
      <vt:lpstr>Weekly System Progress</vt:lpstr>
      <vt:lpstr>Week 1</vt:lpstr>
      <vt:lpstr>Week 2</vt:lpstr>
      <vt:lpstr>Week 2</vt:lpstr>
      <vt:lpstr>Week 3</vt:lpstr>
      <vt:lpstr>Week 3</vt:lpstr>
      <vt:lpstr>THANK YOU!</vt:lpstr>
      <vt:lpstr>Group 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Errol Dela Cruz</dc:creator>
  <cp:lastModifiedBy>John Errol Dela Cruz</cp:lastModifiedBy>
  <cp:revision>11</cp:revision>
  <dcterms:created xsi:type="dcterms:W3CDTF">2023-01-30T06:01:43Z</dcterms:created>
  <dcterms:modified xsi:type="dcterms:W3CDTF">2023-01-30T07:24:27Z</dcterms:modified>
</cp:coreProperties>
</file>