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631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673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8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College Costs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Elia – 159003227</a:t>
            </a:r>
          </a:p>
          <a:p>
            <a:r>
              <a:rPr lang="en-US" dirty="0" smtClean="0"/>
              <a:t>Lawrence Maceren - 158001833</a:t>
            </a:r>
          </a:p>
        </p:txBody>
      </p:sp>
    </p:spTree>
    <p:extLst>
      <p:ext uri="{BB962C8B-B14F-4D97-AF65-F5344CB8AC3E}">
        <p14:creationId xmlns:p14="http://schemas.microsoft.com/office/powerpoint/2010/main" val="28103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Why Use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Autofit/>
          </a:bodyPr>
          <a:lstStyle/>
          <a:p>
            <a:r>
              <a:rPr lang="en-US" sz="2400" dirty="0" smtClean="0"/>
              <a:t>Easy access to a database of thousands of schools across the country.</a:t>
            </a:r>
          </a:p>
          <a:p>
            <a:r>
              <a:rPr lang="en-US" sz="2400" dirty="0" smtClean="0"/>
              <a:t>College Costs provides a simple interface to access information on college prices and financial aid.</a:t>
            </a:r>
          </a:p>
          <a:p>
            <a:r>
              <a:rPr lang="en-US" sz="2400" dirty="0" smtClean="0"/>
              <a:t>Users can also find a list of schools based on specified criteria.</a:t>
            </a:r>
          </a:p>
          <a:p>
            <a:r>
              <a:rPr lang="en-US" sz="2400" dirty="0" smtClean="0"/>
              <a:t>College Costs uses US census data to determine how affordable colleges can be for specific demographics.</a:t>
            </a:r>
          </a:p>
          <a:p>
            <a:r>
              <a:rPr lang="en-US" sz="2400" dirty="0" smtClean="0"/>
              <a:t>Users can give </a:t>
            </a:r>
            <a:r>
              <a:rPr lang="en-US" sz="2400" dirty="0"/>
              <a:t>their race, gender, </a:t>
            </a:r>
            <a:r>
              <a:rPr lang="en-US" sz="2400" dirty="0" smtClean="0"/>
              <a:t>major, and anticipated occupation. The </a:t>
            </a:r>
            <a:r>
              <a:rPr lang="en-US" sz="2400" dirty="0"/>
              <a:t>program will show the prospective ability for the student to not have to live the rest of their lives paying off college debts.</a:t>
            </a:r>
          </a:p>
        </p:txBody>
      </p:sp>
    </p:spTree>
    <p:extLst>
      <p:ext uri="{BB962C8B-B14F-4D97-AF65-F5344CB8AC3E}">
        <p14:creationId xmlns:p14="http://schemas.microsoft.com/office/powerpoint/2010/main" val="85520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Who Will Use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Incoming college students who want to figure out what college and major they want to do</a:t>
            </a:r>
          </a:p>
          <a:p>
            <a:r>
              <a:rPr lang="en-US" sz="2600" dirty="0" smtClean="0"/>
              <a:t>Students who want a quick checkup of their schools tuition, price, financial aid, and loans</a:t>
            </a:r>
          </a:p>
          <a:p>
            <a:r>
              <a:rPr lang="en-US" sz="2600" dirty="0" smtClean="0"/>
              <a:t>Students who are interested in seeing how long it will take them to pay college fees</a:t>
            </a:r>
          </a:p>
          <a:p>
            <a:r>
              <a:rPr lang="en-US" sz="2600" i="0" dirty="0" smtClean="0"/>
              <a:t>Students who are willing to see if college is worth it for their career</a:t>
            </a:r>
          </a:p>
          <a:p>
            <a:r>
              <a:rPr lang="en-US" sz="2600" dirty="0" smtClean="0"/>
              <a:t>Users will likely recommend this site to their friends who are looking to plan their future education in a cost efficient way</a:t>
            </a:r>
            <a:endParaRPr lang="en-US" sz="2600" i="0" dirty="0" smtClean="0"/>
          </a:p>
          <a:p>
            <a:pPr lvl="1"/>
            <a:endParaRPr lang="en-US" sz="2600" i="0" dirty="0"/>
          </a:p>
        </p:txBody>
      </p:sp>
    </p:spTree>
    <p:extLst>
      <p:ext uri="{BB962C8B-B14F-4D97-AF65-F5344CB8AC3E}">
        <p14:creationId xmlns:p14="http://schemas.microsoft.com/office/powerpoint/2010/main" val="40895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Three Easy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College Fact Checker</a:t>
            </a:r>
          </a:p>
          <a:p>
            <a:pPr lvl="1"/>
            <a:r>
              <a:rPr lang="en-US" sz="2400" i="0" dirty="0" smtClean="0"/>
              <a:t>Quick and easy access to tuition and financial aid info for a school of your choice</a:t>
            </a:r>
          </a:p>
          <a:p>
            <a:r>
              <a:rPr lang="en-US" sz="2400" dirty="0" smtClean="0"/>
              <a:t>College Finder</a:t>
            </a:r>
          </a:p>
          <a:p>
            <a:pPr lvl="1"/>
            <a:r>
              <a:rPr lang="en-US" sz="2400" i="0" dirty="0" smtClean="0"/>
              <a:t>Filter your college selections based on criteria of your choice</a:t>
            </a:r>
          </a:p>
          <a:p>
            <a:r>
              <a:rPr lang="en-US" sz="2400" dirty="0" smtClean="0"/>
              <a:t>College Attainability Tool</a:t>
            </a:r>
          </a:p>
          <a:p>
            <a:pPr lvl="1"/>
            <a:r>
              <a:rPr lang="en-US" sz="2400" i="0" dirty="0" smtClean="0"/>
              <a:t>See how long it could take you to pay off your college debt with your career</a:t>
            </a:r>
          </a:p>
          <a:p>
            <a:pPr lvl="1"/>
            <a:endParaRPr lang="en-US" sz="2400" i="0" dirty="0"/>
          </a:p>
          <a:p>
            <a:r>
              <a:rPr lang="en-US" sz="2400" dirty="0" smtClean="0"/>
              <a:t>All three tools are simple to use, but are extremely powerful in allowing the user to see if college is worth it for the career they want.</a:t>
            </a:r>
            <a:endParaRPr lang="en-US" sz="2400" i="0" dirty="0" smtClean="0"/>
          </a:p>
          <a:p>
            <a:pPr marL="530352" lvl="1" indent="0">
              <a:buNone/>
            </a:pP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5912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Fact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108833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Useful if you know what school you are looking for</a:t>
            </a:r>
          </a:p>
          <a:p>
            <a:r>
              <a:rPr lang="en-US" sz="2600" dirty="0" smtClean="0"/>
              <a:t>Pick state and school to look up fast facts about the school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76" y="2693503"/>
            <a:ext cx="5898447" cy="37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108833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Powerful filter tool for finding colleges based on your own criteria</a:t>
            </a:r>
          </a:p>
          <a:p>
            <a:r>
              <a:rPr lang="en-US" sz="2600" dirty="0" smtClean="0"/>
              <a:t>Use checkboxes to pick what specifications you need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87" y="2623930"/>
            <a:ext cx="6542225" cy="38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Finder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05" y="1466022"/>
            <a:ext cx="10336696" cy="49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Attainability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426" y="1535595"/>
            <a:ext cx="4318552" cy="505404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Predicts the outcome of your post college career</a:t>
            </a:r>
          </a:p>
          <a:p>
            <a:r>
              <a:rPr lang="en-US" sz="2200" dirty="0" smtClean="0"/>
              <a:t>Uses US census data to estimate how much money you are likely to make based on your demographics</a:t>
            </a:r>
          </a:p>
          <a:p>
            <a:r>
              <a:rPr lang="en-US" sz="2200" dirty="0" smtClean="0"/>
              <a:t>Tells you how your salary may match compared to national averages</a:t>
            </a:r>
          </a:p>
          <a:p>
            <a:r>
              <a:rPr lang="en-US" sz="2200" dirty="0" smtClean="0"/>
              <a:t>Calculates an estimate for how long it will take to pay off college fees</a:t>
            </a:r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1" y="1535595"/>
            <a:ext cx="6089785" cy="49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Could You Gain From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easy place to see find out what to expect post college</a:t>
            </a:r>
          </a:p>
          <a:p>
            <a:r>
              <a:rPr lang="en-US" sz="2600" dirty="0" smtClean="0"/>
              <a:t>Decide on a career that will pay off your college debts</a:t>
            </a:r>
          </a:p>
          <a:p>
            <a:r>
              <a:rPr lang="en-US" sz="2600" dirty="0" smtClean="0"/>
              <a:t>Finding how affordable college is for your particular career</a:t>
            </a:r>
          </a:p>
          <a:p>
            <a:r>
              <a:rPr lang="en-US" sz="2600" i="0" dirty="0" smtClean="0"/>
              <a:t>All of this data provided in a personalized manner for the user</a:t>
            </a:r>
          </a:p>
          <a:p>
            <a:endParaRPr lang="en-US" sz="2600" dirty="0"/>
          </a:p>
          <a:p>
            <a:r>
              <a:rPr lang="en-US" sz="2600" i="0" dirty="0" smtClean="0"/>
              <a:t>Find out if college is worth it for you!</a:t>
            </a:r>
            <a:endParaRPr lang="en-US" sz="2600" i="0" dirty="0"/>
          </a:p>
        </p:txBody>
      </p:sp>
    </p:spTree>
    <p:extLst>
      <p:ext uri="{BB962C8B-B14F-4D97-AF65-F5344CB8AC3E}">
        <p14:creationId xmlns:p14="http://schemas.microsoft.com/office/powerpoint/2010/main" val="38307260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</TotalTime>
  <Words>451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College Costs</vt:lpstr>
      <vt:lpstr>Why Use College Costs?</vt:lpstr>
      <vt:lpstr>Who Will Use College Costs?</vt:lpstr>
      <vt:lpstr>Three Easy Tools</vt:lpstr>
      <vt:lpstr>College Fact Checker</vt:lpstr>
      <vt:lpstr>College Finder</vt:lpstr>
      <vt:lpstr>College Finder</vt:lpstr>
      <vt:lpstr>College Attainability Tool</vt:lpstr>
      <vt:lpstr>What Could You Gain From College Costs?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Costs</dc:title>
  <dc:creator>Lawrence Maceren</dc:creator>
  <cp:lastModifiedBy>Lawrence Maceren</cp:lastModifiedBy>
  <cp:revision>53</cp:revision>
  <dcterms:created xsi:type="dcterms:W3CDTF">2016-12-07T02:51:33Z</dcterms:created>
  <dcterms:modified xsi:type="dcterms:W3CDTF">2016-12-07T04:45:13Z</dcterms:modified>
</cp:coreProperties>
</file>