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D701-06AD-9CD4-AC2D-C43062DC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0B9F0-1E83-6F3D-A16C-CB181692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F3FF-3365-6740-C826-1DA86A01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7D1E-7B25-D1E1-EC94-20B396E9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CE99-B1FC-E096-4B93-F6BB118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33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DFF3-5702-0B9E-8D8A-5A648781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9E333-53E8-F606-EE08-A7F65B3FA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E612-B3E0-ECB5-FAF5-7D9AC898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9AA4-479D-023E-BBB4-EA857E00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3E80-20C0-EF51-F613-3398FAB6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96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035D6-E72F-5D74-8414-B9B165F02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26BB-E036-7EFF-0E84-69DBDDFA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B0B6-27B5-8545-5BF8-4BCCD1B2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21FA-F27F-FE74-09B4-34B4B642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5C30-3BC6-B525-EF62-9BA008C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1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97B7-CB1A-CBB7-F7C1-A9365216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471A-3EBB-1748-FEDE-8BFA3FD1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FBE2-CC72-81A9-517B-BFA09DD1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26EC-56EF-516D-3320-32685317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0BF6-BDE0-01B2-33DC-C9A10CDA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8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779A-1FA7-9D8D-BAF6-8BFBA9EC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D27E3-7615-C772-8E78-430F0308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525-E23C-81D8-E1AA-11827ED0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D09E-9DA4-2269-CB8C-F3C160FB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B602-E0A0-E213-5CFA-1B468C6B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44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0F16-B1CA-16D4-E5CA-63A5427E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66CF-A1A6-2D35-DEC9-5F006F187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956F-DDDC-B1FC-583D-1DC76185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2D68-9357-0CDE-1FF6-5004441B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A23A-CB3E-EC26-CAEE-2E086144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092F4-41D1-6A76-03FB-818A1DB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84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E112-796C-EE1B-5236-73D85694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6963-20B1-68EF-9FC5-D87665B2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381CD-D9F0-8BB0-F9DA-935CD7D7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C3517-D968-A5DB-0CB4-AC64E11A8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730B9-822E-3546-0939-3BFDF3B05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E6AE-349D-E77C-86B6-7420DD8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CE718-61E5-5E18-417D-27CC1607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6BDF3-7B5E-EDA1-A205-CF1A35C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33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F65C-1C8F-BEC9-B0B8-2047AFA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735DC-7AC6-B510-C81C-53AD695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8013D-806C-C16A-BE23-26EBBC1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F05BF-F13B-9D1C-9EEC-3BBA1FB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27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2EA07-2A0B-E169-4576-81A25004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E689-E647-1480-11E0-F4F80243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2FA39-A8D6-C97A-EC2C-87E124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0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A4D-B0C2-B02D-6507-5AF3BBEB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B951-BA40-0D55-571C-A42DB0AB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A19CA-DCBE-6B7C-132B-BEB26430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2519B-A29A-B3F3-C850-541BDB7B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61C89-00DA-8811-9ECE-C3B6488C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554D-A61B-956E-9383-D8DF04C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41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E278-6A89-1F6A-A0FE-DEAABB2C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AA3B3-CA97-9BAC-A4A0-E113765C3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BF4A-1467-0EF8-834D-CBEB7456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D832-6A66-ECE0-4FC2-4F1248E9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25D3B-68ED-7CE2-49AA-AC1CDBCD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91CA-0E4B-8BE8-36CC-496A6A53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43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CE5-35BB-3A53-E749-2749D805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84D0-00BA-4E6C-8149-FE6A3365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B0DC-D7A2-5433-41D7-8C07C2BE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9B40-4F4C-428E-A47F-A04609BD94D2}" type="datetimeFigureOut">
              <a:rPr lang="en-PH" smtClean="0"/>
              <a:t>07/05/2022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4560-4E28-6172-AF72-92F586F8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8BB6-D841-8C63-5A09-51283B9F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54A-D218-489A-BC33-23CAC642F4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1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B82F-06EF-C4CB-19B7-4733B7FC6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/>
              <a:t>Sample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1D19-BC2E-EABD-C709-7DF5D233C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08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</dc:title>
  <dc:creator>Lawrence Sebelina</dc:creator>
  <cp:lastModifiedBy>Lawrence Sebelina</cp:lastModifiedBy>
  <cp:revision>1</cp:revision>
  <dcterms:created xsi:type="dcterms:W3CDTF">2022-05-07T09:35:55Z</dcterms:created>
  <dcterms:modified xsi:type="dcterms:W3CDTF">2022-05-07T09:36:04Z</dcterms:modified>
</cp:coreProperties>
</file>