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96" r:id="rId1"/>
  </p:sldMasterIdLst>
  <p:notesMasterIdLst>
    <p:notesMasterId r:id="rId10"/>
  </p:notesMasterIdLst>
  <p:handoutMasterIdLst>
    <p:handoutMasterId r:id="rId11"/>
  </p:handout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GB"/>
    </a:defPPr>
    <a:lvl1pPr algn="l" defTabSz="448945" rtl="0" fontAlgn="base">
      <a:spcBef>
        <a:spcPct val="0"/>
      </a:spcBef>
      <a:spcAft>
        <a:spcPct val="0"/>
      </a:spcAft>
      <a:buSzPct val="100000"/>
      <a:buFont typeface="Times New Roman" panose="02020603050405020304" pitchFamily="18" charset="0"/>
      <a:defRPr sz="2400" kern="1200">
        <a:solidFill>
          <a:schemeClr val="bg1"/>
        </a:solidFill>
        <a:latin typeface="Times New Roman" panose="02020603050405020304" pitchFamily="18" charset="0"/>
        <a:ea typeface="宋体" panose="02010600030101010101" pitchFamily="2" charset="-122"/>
        <a:cs typeface="+mn-cs"/>
      </a:defRPr>
    </a:lvl1pPr>
    <a:lvl2pPr marL="742950" indent="-285750" algn="l" defTabSz="448945" rtl="0" fontAlgn="base">
      <a:spcBef>
        <a:spcPct val="0"/>
      </a:spcBef>
      <a:spcAft>
        <a:spcPct val="0"/>
      </a:spcAft>
      <a:buSzPct val="100000"/>
      <a:buFont typeface="Times New Roman" panose="02020603050405020304" pitchFamily="18" charset="0"/>
      <a:defRPr sz="2400" kern="1200">
        <a:solidFill>
          <a:schemeClr val="bg1"/>
        </a:solidFill>
        <a:latin typeface="Times New Roman" panose="02020603050405020304" pitchFamily="18" charset="0"/>
        <a:ea typeface="宋体" panose="02010600030101010101" pitchFamily="2" charset="-122"/>
        <a:cs typeface="+mn-cs"/>
      </a:defRPr>
    </a:lvl2pPr>
    <a:lvl3pPr marL="1143000" indent="-228600" algn="l" defTabSz="448945" rtl="0" fontAlgn="base">
      <a:spcBef>
        <a:spcPct val="0"/>
      </a:spcBef>
      <a:spcAft>
        <a:spcPct val="0"/>
      </a:spcAft>
      <a:buSzPct val="100000"/>
      <a:buFont typeface="Times New Roman" panose="02020603050405020304" pitchFamily="18" charset="0"/>
      <a:defRPr sz="2400" kern="1200">
        <a:solidFill>
          <a:schemeClr val="bg1"/>
        </a:solidFill>
        <a:latin typeface="Times New Roman" panose="02020603050405020304" pitchFamily="18" charset="0"/>
        <a:ea typeface="宋体" panose="02010600030101010101" pitchFamily="2" charset="-122"/>
        <a:cs typeface="+mn-cs"/>
      </a:defRPr>
    </a:lvl3pPr>
    <a:lvl4pPr marL="1600200" indent="-228600" algn="l" defTabSz="448945" rtl="0" fontAlgn="base">
      <a:spcBef>
        <a:spcPct val="0"/>
      </a:spcBef>
      <a:spcAft>
        <a:spcPct val="0"/>
      </a:spcAft>
      <a:buSzPct val="100000"/>
      <a:buFont typeface="Times New Roman" panose="02020603050405020304" pitchFamily="18" charset="0"/>
      <a:defRPr sz="2400" kern="1200">
        <a:solidFill>
          <a:schemeClr val="bg1"/>
        </a:solidFill>
        <a:latin typeface="Times New Roman" panose="02020603050405020304" pitchFamily="18" charset="0"/>
        <a:ea typeface="宋体" panose="02010600030101010101" pitchFamily="2" charset="-122"/>
        <a:cs typeface="+mn-cs"/>
      </a:defRPr>
    </a:lvl4pPr>
    <a:lvl5pPr marL="2057400" indent="-228600" algn="l" defTabSz="448945" rtl="0" fontAlgn="base">
      <a:spcBef>
        <a:spcPct val="0"/>
      </a:spcBef>
      <a:spcAft>
        <a:spcPct val="0"/>
      </a:spcAft>
      <a:buSzPct val="100000"/>
      <a:buFont typeface="Times New Roman" panose="02020603050405020304" pitchFamily="18" charset="0"/>
      <a:defRPr sz="2400" kern="1200">
        <a:solidFill>
          <a:schemeClr val="bg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bg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bg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bg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bg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49"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164" autoAdjust="0"/>
    <p:restoredTop sz="87315" autoAdjust="0"/>
  </p:normalViewPr>
  <p:slideViewPr>
    <p:cSldViewPr>
      <p:cViewPr>
        <p:scale>
          <a:sx n="75" d="100"/>
          <a:sy n="75" d="100"/>
        </p:scale>
        <p:origin x="830" y="82"/>
      </p:cViewPr>
      <p:guideLst>
        <p:guide orient="horz" pos="2149"/>
        <p:guide pos="3840"/>
      </p:guideLst>
    </p:cSldViewPr>
  </p:slideViewPr>
  <p:outlineViewPr>
    <p:cViewPr varScale="1">
      <p:scale>
        <a:sx n="170" d="200"/>
        <a:sy n="170" d="200"/>
      </p:scale>
      <p:origin x="-780" y="-84"/>
    </p:cViewPr>
  </p:outlineViewPr>
  <p:notesTextViewPr>
    <p:cViewPr>
      <p:scale>
        <a:sx n="1" d="1"/>
        <a:sy n="1" d="1"/>
      </p:scale>
      <p:origin x="0" y="0"/>
    </p:cViewPr>
  </p:notesTextViewPr>
  <p:gridSpacing cx="45003" cy="45003"/>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noProof="1"/>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noProof="1" smtClean="0">
                <a:latin typeface="Times New Roman" panose="02020603050405020304" pitchFamily="18" charset="0"/>
              </a:defRPr>
            </a:lvl1pPr>
          </a:lstStyle>
          <a:p>
            <a:fld id="{0F9B84EA-7D68-4D60-9CB1-D50884785D1C}" type="datetimeFigureOut">
              <a:rPr lang="zh-CN" altLang="en-US"/>
              <a:t>2020/3/19</a:t>
            </a:fld>
            <a:endParaRPr lang="zh-CN" altLang="en-US">
              <a:latin typeface="Times New Roman" panose="02020603050405020304" pitchFamily="18" charset="0"/>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noProof="1"/>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noProof="1" smtClean="0">
                <a:latin typeface="Times New Roman" panose="02020603050405020304" pitchFamily="18" charset="0"/>
              </a:defRPr>
            </a:lvl1pPr>
          </a:lstStyle>
          <a:p>
            <a:fld id="{6F3544DC-CA53-4658-8698-C3BB7BEA8504}" type="slidenum">
              <a:rPr lang="zh-CN" altLang="en-US"/>
              <a:t>‹#›</a:t>
            </a:fld>
            <a:endParaRPr lang="zh-CN" altLang="en-US">
              <a:latin typeface="Times New Roman" panose="02020603050405020304" pitchFamily="18" charset="0"/>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rgbClr val="FFFFFF"/>
        </a:solidFill>
        <a:effectLst/>
      </p:bgPr>
    </p:bg>
    <p:spTree>
      <p:nvGrpSpPr>
        <p:cNvPr id="1" name=""/>
        <p:cNvGrpSpPr/>
        <p:nvPr/>
      </p:nvGrpSpPr>
      <p:grpSpPr>
        <a:xfrm>
          <a:off x="0" y="0"/>
          <a:ext cx="0" cy="0"/>
          <a:chOff x="0" y="0"/>
          <a:chExt cx="0" cy="0"/>
        </a:xfrm>
      </p:grpSpPr>
      <p:sp>
        <p:nvSpPr>
          <p:cNvPr id="4098" name="圆角矩形 3072"/>
          <p:cNvSpPr>
            <a:spLocks noChangeArrowheads="1"/>
          </p:cNvSpPr>
          <p:nvPr/>
        </p:nvSpPr>
        <p:spPr bwMode="auto">
          <a:xfrm>
            <a:off x="0" y="0"/>
            <a:ext cx="6858000" cy="9144000"/>
          </a:xfrm>
          <a:prstGeom prst="roundRect">
            <a:avLst>
              <a:gd name="adj" fmla="val 23"/>
            </a:avLst>
          </a:prstGeom>
          <a:solidFill>
            <a:srgbClr val="FFFFFF"/>
          </a:solidFill>
          <a:ln>
            <a:noFill/>
          </a:ln>
          <a:extLst>
            <a:ext uri="{91240B29-F687-4F45-9708-019B960494DF}">
              <a14:hiddenLine xmlns:a14="http://schemas.microsoft.com/office/drawing/2010/main" w="9360">
                <a:solidFill>
                  <a:srgbClr val="000000"/>
                </a:solidFill>
                <a:round/>
              </a14:hiddenLine>
            </a:ext>
          </a:extLst>
        </p:spPr>
        <p:txBody>
          <a:bodyPr/>
          <a:lstStyle>
            <a:lvl1pPr>
              <a:defRPr sz="2400">
                <a:solidFill>
                  <a:schemeClr val="bg1"/>
                </a:solidFill>
                <a:latin typeface="Times New Roman" panose="02020603050405020304" pitchFamily="18" charset="0"/>
                <a:ea typeface="宋体" panose="02010600030101010101" pitchFamily="2" charset="-122"/>
              </a:defRPr>
            </a:lvl1pPr>
            <a:lvl2pPr>
              <a:defRPr sz="2400">
                <a:solidFill>
                  <a:srgbClr val="000000"/>
                </a:solidFill>
                <a:latin typeface="Times New Roman" panose="02020603050405020304" pitchFamily="18" charset="0"/>
                <a:ea typeface="宋体" panose="02010600030101010101" pitchFamily="2" charset="-122"/>
              </a:defRPr>
            </a:lvl2pPr>
            <a:lvl3pPr>
              <a:defRPr sz="2400">
                <a:solidFill>
                  <a:srgbClr val="000000"/>
                </a:solidFill>
                <a:latin typeface="Times New Roman" panose="02020603050405020304" pitchFamily="18" charset="0"/>
                <a:ea typeface="宋体" panose="02010600030101010101" pitchFamily="2" charset="-122"/>
              </a:defRPr>
            </a:lvl3pPr>
            <a:lvl4pPr>
              <a:defRPr sz="2400">
                <a:solidFill>
                  <a:srgbClr val="000000"/>
                </a:solidFill>
                <a:latin typeface="Times New Roman" panose="02020603050405020304" pitchFamily="18" charset="0"/>
                <a:ea typeface="宋体" panose="02010600030101010101" pitchFamily="2" charset="-122"/>
              </a:defRPr>
            </a:lvl4pPr>
            <a:lvl5pPr>
              <a:defRPr sz="2400">
                <a:solidFill>
                  <a:srgbClr val="000000"/>
                </a:solidFill>
                <a:latin typeface="Times New Roman" panose="02020603050405020304" pitchFamily="18" charset="0"/>
                <a:ea typeface="宋体" panose="02010600030101010101" pitchFamily="2" charset="-122"/>
              </a:defRPr>
            </a:lvl5pPr>
            <a:lvl6pPr marL="2514600" indent="-228600" defTabSz="448945" fontAlgn="base">
              <a:spcBef>
                <a:spcPct val="0"/>
              </a:spcBef>
              <a:spcAft>
                <a:spcPct val="0"/>
              </a:spcAft>
              <a:buSzPct val="100000"/>
              <a:buFont typeface="Times New Roman" panose="02020603050405020304" pitchFamily="18" charset="0"/>
              <a:defRPr sz="2400">
                <a:solidFill>
                  <a:srgbClr val="000000"/>
                </a:solidFill>
                <a:latin typeface="Times New Roman" panose="02020603050405020304" pitchFamily="18" charset="0"/>
                <a:ea typeface="宋体" panose="02010600030101010101" pitchFamily="2" charset="-122"/>
              </a:defRPr>
            </a:lvl6pPr>
            <a:lvl7pPr marL="2971800" indent="-228600" defTabSz="448945" fontAlgn="base">
              <a:spcBef>
                <a:spcPct val="0"/>
              </a:spcBef>
              <a:spcAft>
                <a:spcPct val="0"/>
              </a:spcAft>
              <a:buSzPct val="100000"/>
              <a:buFont typeface="Times New Roman" panose="02020603050405020304" pitchFamily="18" charset="0"/>
              <a:defRPr sz="2400">
                <a:solidFill>
                  <a:srgbClr val="000000"/>
                </a:solidFill>
                <a:latin typeface="Times New Roman" panose="02020603050405020304" pitchFamily="18" charset="0"/>
                <a:ea typeface="宋体" panose="02010600030101010101" pitchFamily="2" charset="-122"/>
              </a:defRPr>
            </a:lvl7pPr>
            <a:lvl8pPr marL="3429000" indent="-228600" defTabSz="448945" fontAlgn="base">
              <a:spcBef>
                <a:spcPct val="0"/>
              </a:spcBef>
              <a:spcAft>
                <a:spcPct val="0"/>
              </a:spcAft>
              <a:buSzPct val="100000"/>
              <a:buFont typeface="Times New Roman" panose="02020603050405020304" pitchFamily="18" charset="0"/>
              <a:defRPr sz="2400">
                <a:solidFill>
                  <a:srgbClr val="000000"/>
                </a:solidFill>
                <a:latin typeface="Times New Roman" panose="02020603050405020304" pitchFamily="18" charset="0"/>
                <a:ea typeface="宋体" panose="02010600030101010101" pitchFamily="2" charset="-122"/>
              </a:defRPr>
            </a:lvl8pPr>
            <a:lvl9pPr marL="3886200" indent="-228600" defTabSz="448945" fontAlgn="base">
              <a:spcBef>
                <a:spcPct val="0"/>
              </a:spcBef>
              <a:spcAft>
                <a:spcPct val="0"/>
              </a:spcAft>
              <a:buSzPct val="100000"/>
              <a:buFont typeface="Times New Roman" panose="02020603050405020304" pitchFamily="18" charset="0"/>
              <a:defRPr sz="2400">
                <a:solidFill>
                  <a:srgbClr val="000000"/>
                </a:solidFill>
                <a:latin typeface="Times New Roman" panose="02020603050405020304" pitchFamily="18" charset="0"/>
                <a:ea typeface="宋体" panose="02010600030101010101" pitchFamily="2" charset="-122"/>
              </a:defRPr>
            </a:lvl9pPr>
          </a:lstStyle>
          <a:p>
            <a:endParaRPr lang="zh-CN" altLang="en-US"/>
          </a:p>
        </p:txBody>
      </p:sp>
      <p:sp>
        <p:nvSpPr>
          <p:cNvPr id="4099" name="幻灯片图像占位符 3073"/>
          <p:cNvSpPr>
            <a:spLocks noGrp="1" noRot="1" noChangeAspect="1" noChangeArrowheads="1"/>
          </p:cNvSpPr>
          <p:nvPr>
            <p:ph type="sldImg" idx="4294967295"/>
          </p:nvPr>
        </p:nvSpPr>
        <p:spPr bwMode="auto">
          <a:xfrm>
            <a:off x="-17002125" y="-11796713"/>
            <a:ext cx="22204363" cy="124904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4100" name="文本占位符 3074"/>
          <p:cNvSpPr>
            <a:spLocks noGrp="1" noChangeArrowheads="1"/>
          </p:cNvSpPr>
          <p:nvPr>
            <p:ph type="body" idx="9"/>
          </p:nvPr>
        </p:nvSpPr>
        <p:spPr bwMode="auto">
          <a:xfrm>
            <a:off x="685800" y="4343400"/>
            <a:ext cx="5483225" cy="411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lstStyle/>
          <a:p>
            <a:pPr lvl="0"/>
            <a:endParaRPr lang="zh-CN" altLang="zh-CN" smtClean="0"/>
          </a:p>
        </p:txBody>
      </p:sp>
    </p:spTree>
  </p:cSld>
  <p:clrMap bg1="lt1" tx1="dk1" bg2="lt2" tx2="dk2" accent1="accent1" accent2="accent2" accent3="accent3" accent4="accent4" accent5="accent5" accent6="accent6" hlink="hlink" folHlink="folHlink"/>
  <p:notesStyle>
    <a:lvl1pPr algn="l" defTabSz="448945" rtl="0" eaLnBrk="0" fontAlgn="base" hangingPunct="0">
      <a:spcBef>
        <a:spcPct val="30000"/>
      </a:spcBef>
      <a:spcAft>
        <a:spcPct val="0"/>
      </a:spcAft>
      <a:buSzPct val="100000"/>
      <a:buFont typeface="Times New Roman" panose="02020603050405020304" pitchFamily="18" charset="0"/>
      <a:defRPr sz="1200" kern="1200">
        <a:solidFill>
          <a:srgbClr val="000000"/>
        </a:solidFill>
        <a:latin typeface="Times New Roman" panose="02020603050405020304" pitchFamily="18" charset="0"/>
      </a:defRPr>
    </a:lvl1pPr>
    <a:lvl2pPr marL="742950" lvl="1" indent="-285750" algn="l" defTabSz="448945" rtl="0" eaLnBrk="0" fontAlgn="base" hangingPunct="0">
      <a:spcBef>
        <a:spcPct val="30000"/>
      </a:spcBef>
      <a:spcAft>
        <a:spcPct val="0"/>
      </a:spcAft>
      <a:buSzPct val="100000"/>
      <a:buFont typeface="Times New Roman" panose="02020603050405020304" pitchFamily="18" charset="0"/>
      <a:defRPr sz="1200" kern="1200">
        <a:solidFill>
          <a:srgbClr val="000000"/>
        </a:solidFill>
        <a:latin typeface="Times New Roman" panose="02020603050405020304" pitchFamily="18" charset="0"/>
      </a:defRPr>
    </a:lvl2pPr>
    <a:lvl3pPr marL="1143000" lvl="2" indent="-228600" algn="l" defTabSz="448945" rtl="0" eaLnBrk="0" fontAlgn="base" hangingPunct="0">
      <a:spcBef>
        <a:spcPct val="30000"/>
      </a:spcBef>
      <a:spcAft>
        <a:spcPct val="0"/>
      </a:spcAft>
      <a:buSzPct val="100000"/>
      <a:buFont typeface="Times New Roman" panose="02020603050405020304" pitchFamily="18" charset="0"/>
      <a:defRPr sz="1200" kern="1200">
        <a:solidFill>
          <a:srgbClr val="000000"/>
        </a:solidFill>
        <a:latin typeface="Times New Roman" panose="02020603050405020304" pitchFamily="18" charset="0"/>
      </a:defRPr>
    </a:lvl3pPr>
    <a:lvl4pPr marL="1600200" lvl="3" indent="-228600" algn="l" defTabSz="448945" rtl="0" eaLnBrk="0" fontAlgn="base" hangingPunct="0">
      <a:spcBef>
        <a:spcPct val="30000"/>
      </a:spcBef>
      <a:spcAft>
        <a:spcPct val="0"/>
      </a:spcAft>
      <a:buSzPct val="100000"/>
      <a:buFont typeface="Times New Roman" panose="02020603050405020304" pitchFamily="18" charset="0"/>
      <a:defRPr sz="1200" kern="1200">
        <a:solidFill>
          <a:srgbClr val="000000"/>
        </a:solidFill>
        <a:latin typeface="Times New Roman" panose="02020603050405020304" pitchFamily="18" charset="0"/>
      </a:defRPr>
    </a:lvl4pPr>
    <a:lvl5pPr marL="2057400" lvl="4" indent="-228600" algn="l" defTabSz="448945" rtl="0" eaLnBrk="0" fontAlgn="base" hangingPunct="0">
      <a:spcBef>
        <a:spcPct val="30000"/>
      </a:spcBef>
      <a:spcAft>
        <a:spcPct val="0"/>
      </a:spcAft>
      <a:buSzPct val="100000"/>
      <a:buFont typeface="Times New Roman" panose="02020603050405020304" pitchFamily="18" charset="0"/>
      <a:defRPr sz="1200" kern="1200">
        <a:solidFill>
          <a:srgbClr val="000000"/>
        </a:solidFill>
        <a:latin typeface="Times New Roman" panose="02020603050405020304" pitchFamily="18" charset="0"/>
      </a:defRPr>
    </a:lvl5pPr>
    <a:lvl6pPr marL="2286000" lvl="5" indent="-228600" algn="l" defTabSz="449580" rtl="0" eaLnBrk="0" fontAlgn="base" latinLnBrk="0" hangingPunct="0">
      <a:lnSpc>
        <a:spcPct val="100000"/>
      </a:lnSpc>
      <a:spcBef>
        <a:spcPct val="30000"/>
      </a:spcBef>
      <a:spcAft>
        <a:spcPct val="0"/>
      </a:spcAft>
      <a:buClr>
        <a:srgbClr val="000000"/>
      </a:buClr>
      <a:buSzPct val="100000"/>
      <a:buFont typeface="Times New Roman" panose="02020603050405020304" pitchFamily="18" charset="0"/>
      <a:buNone/>
      <a:defRPr sz="1200" b="0" i="0" u="none" kern="1200" baseline="0">
        <a:solidFill>
          <a:srgbClr val="000000"/>
        </a:solidFill>
        <a:latin typeface="Times New Roman" panose="02020603050405020304" pitchFamily="18" charset="0"/>
      </a:defRPr>
    </a:lvl6pPr>
    <a:lvl7pPr marL="2743200" lvl="6" indent="-228600" algn="l" defTabSz="449580" rtl="0" eaLnBrk="0" fontAlgn="base" latinLnBrk="0" hangingPunct="0">
      <a:lnSpc>
        <a:spcPct val="100000"/>
      </a:lnSpc>
      <a:spcBef>
        <a:spcPct val="30000"/>
      </a:spcBef>
      <a:spcAft>
        <a:spcPct val="0"/>
      </a:spcAft>
      <a:buClr>
        <a:srgbClr val="000000"/>
      </a:buClr>
      <a:buSzPct val="100000"/>
      <a:buFont typeface="Times New Roman" panose="02020603050405020304" pitchFamily="18" charset="0"/>
      <a:buNone/>
      <a:defRPr sz="1200" b="0" i="0" u="none" kern="1200" baseline="0">
        <a:solidFill>
          <a:srgbClr val="000000"/>
        </a:solidFill>
        <a:latin typeface="Times New Roman" panose="02020603050405020304" pitchFamily="18" charset="0"/>
      </a:defRPr>
    </a:lvl7pPr>
    <a:lvl8pPr marL="3200400" lvl="7" indent="-228600" algn="l" defTabSz="449580" rtl="0" eaLnBrk="0" fontAlgn="base" latinLnBrk="0" hangingPunct="0">
      <a:lnSpc>
        <a:spcPct val="100000"/>
      </a:lnSpc>
      <a:spcBef>
        <a:spcPct val="30000"/>
      </a:spcBef>
      <a:spcAft>
        <a:spcPct val="0"/>
      </a:spcAft>
      <a:buClr>
        <a:srgbClr val="000000"/>
      </a:buClr>
      <a:buSzPct val="100000"/>
      <a:buFont typeface="Times New Roman" panose="02020603050405020304" pitchFamily="18" charset="0"/>
      <a:buNone/>
      <a:defRPr sz="1200" b="0" i="0" u="none" kern="1200" baseline="0">
        <a:solidFill>
          <a:srgbClr val="000000"/>
        </a:solidFill>
        <a:latin typeface="Times New Roman" panose="02020603050405020304" pitchFamily="18" charset="0"/>
      </a:defRPr>
    </a:lvl8pPr>
    <a:lvl9pPr marL="3657600" lvl="8" indent="-228600" algn="l" defTabSz="449580" rtl="0" eaLnBrk="0" fontAlgn="base" latinLnBrk="0" hangingPunct="0">
      <a:lnSpc>
        <a:spcPct val="100000"/>
      </a:lnSpc>
      <a:spcBef>
        <a:spcPct val="30000"/>
      </a:spcBef>
      <a:spcAft>
        <a:spcPct val="0"/>
      </a:spcAft>
      <a:buClr>
        <a:srgbClr val="000000"/>
      </a:buClr>
      <a:buSzPct val="100000"/>
      <a:buFont typeface="Times New Roman" panose="02020603050405020304" pitchFamily="18" charset="0"/>
      <a:buNone/>
      <a:defRPr sz="1200" b="0" i="0" u="none" kern="1200" baseline="0">
        <a:solidFill>
          <a:srgbClr val="000000"/>
        </a:solidFill>
        <a:latin typeface="Times New Roman" panose="02020603050405020304" pitchFamily="18" charset="0"/>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0513439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6443325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AB9169A5-2B94-44C2-AFE6-CF55E1992938}" type="datetimeFigureOut">
              <a:rPr lang="zh-CN" altLang="en-US" smtClean="0"/>
              <a:t>2020/3/19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5426FFB-7F94-4FD6-9273-3DCE16042122}" type="slidenum">
              <a:rPr lang="zh-CN" altLang="en-US" smtClean="0"/>
              <a:t>‹#›</a:t>
            </a:fld>
            <a:endParaRPr lang="zh-CN" altLang="en-US"/>
          </a:p>
        </p:txBody>
      </p:sp>
    </p:spTree>
    <p:extLst>
      <p:ext uri="{BB962C8B-B14F-4D97-AF65-F5344CB8AC3E}">
        <p14:creationId xmlns:p14="http://schemas.microsoft.com/office/powerpoint/2010/main" val="1883124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solidFill>
                  <a:schemeClr val="bg2">
                    <a:lumMod val="10000"/>
                  </a:schemeClr>
                </a:solidFill>
              </a:defRPr>
            </a:lvl1p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solidFill>
                  <a:schemeClr val="bg2">
                    <a:lumMod val="10000"/>
                  </a:schemeClr>
                </a:solidFill>
              </a:defRPr>
            </a:lvl1pPr>
          </a:lstStyle>
          <a:p>
            <a:fld id="{AB9169A5-2B94-44C2-AFE6-CF55E1992938}" type="datetimeFigureOut">
              <a:rPr lang="zh-CN" altLang="en-US" smtClean="0"/>
              <a:pPr/>
              <a:t>2020/3/19</a:t>
            </a:fld>
            <a:endParaRPr lang="zh-CN" altLang="en-US"/>
          </a:p>
        </p:txBody>
      </p:sp>
      <p:sp>
        <p:nvSpPr>
          <p:cNvPr id="5" name="页脚占位符 4"/>
          <p:cNvSpPr>
            <a:spLocks noGrp="1"/>
          </p:cNvSpPr>
          <p:nvPr>
            <p:ph type="ftr" sz="quarter" idx="11"/>
          </p:nvPr>
        </p:nvSpPr>
        <p:spPr/>
        <p:txBody>
          <a:bodyPr/>
          <a:lstStyle>
            <a:lvl1pPr>
              <a:defRPr>
                <a:solidFill>
                  <a:schemeClr val="bg2">
                    <a:lumMod val="10000"/>
                  </a:schemeClr>
                </a:solidFill>
              </a:defRPr>
            </a:lvl1pPr>
          </a:lstStyle>
          <a:p>
            <a:endParaRPr lang="zh-CN" altLang="en-US"/>
          </a:p>
        </p:txBody>
      </p:sp>
      <p:sp>
        <p:nvSpPr>
          <p:cNvPr id="6" name="灯片编号占位符 5"/>
          <p:cNvSpPr>
            <a:spLocks noGrp="1"/>
          </p:cNvSpPr>
          <p:nvPr>
            <p:ph type="sldNum" sz="quarter" idx="12"/>
          </p:nvPr>
        </p:nvSpPr>
        <p:spPr/>
        <p:txBody>
          <a:bodyPr/>
          <a:lstStyle>
            <a:lvl1pPr>
              <a:defRPr>
                <a:solidFill>
                  <a:schemeClr val="bg2">
                    <a:lumMod val="10000"/>
                  </a:schemeClr>
                </a:solidFill>
              </a:defRPr>
            </a:lvl1pPr>
          </a:lstStyle>
          <a:p>
            <a:fld id="{95426FFB-7F94-4FD6-9273-3DCE16042122}" type="slidenum">
              <a:rPr lang="zh-CN" altLang="en-US" smtClean="0"/>
              <a:pPr/>
              <a:t>‹#›</a:t>
            </a:fld>
            <a:endParaRPr lang="zh-CN" altLang="en-US"/>
          </a:p>
        </p:txBody>
      </p:sp>
    </p:spTree>
    <p:extLst>
      <p:ext uri="{BB962C8B-B14F-4D97-AF65-F5344CB8AC3E}">
        <p14:creationId xmlns:p14="http://schemas.microsoft.com/office/powerpoint/2010/main" val="9331776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lvl1pPr>
              <a:defRPr>
                <a:solidFill>
                  <a:schemeClr val="bg2">
                    <a:lumMod val="10000"/>
                  </a:schemeClr>
                </a:solidFill>
              </a:defRPr>
            </a:lvl1p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solidFill>
                  <a:schemeClr val="bg2">
                    <a:lumMod val="10000"/>
                  </a:schemeClr>
                </a:solidFill>
              </a:defRPr>
            </a:lvl1pPr>
          </a:lstStyle>
          <a:p>
            <a:fld id="{AB9169A5-2B94-44C2-AFE6-CF55E1992938}" type="datetimeFigureOut">
              <a:rPr lang="zh-CN" altLang="en-US" smtClean="0"/>
              <a:pPr/>
              <a:t>2020/3/19</a:t>
            </a:fld>
            <a:endParaRPr lang="zh-CN" altLang="en-US"/>
          </a:p>
        </p:txBody>
      </p:sp>
      <p:sp>
        <p:nvSpPr>
          <p:cNvPr id="5" name="页脚占位符 4"/>
          <p:cNvSpPr>
            <a:spLocks noGrp="1"/>
          </p:cNvSpPr>
          <p:nvPr>
            <p:ph type="ftr" sz="quarter" idx="11"/>
          </p:nvPr>
        </p:nvSpPr>
        <p:spPr/>
        <p:txBody>
          <a:bodyPr/>
          <a:lstStyle>
            <a:lvl1pPr>
              <a:defRPr>
                <a:solidFill>
                  <a:schemeClr val="bg2">
                    <a:lumMod val="10000"/>
                  </a:schemeClr>
                </a:solidFill>
              </a:defRPr>
            </a:lvl1pPr>
          </a:lstStyle>
          <a:p>
            <a:endParaRPr lang="zh-CN" altLang="en-US"/>
          </a:p>
        </p:txBody>
      </p:sp>
      <p:sp>
        <p:nvSpPr>
          <p:cNvPr id="6" name="灯片编号占位符 5"/>
          <p:cNvSpPr>
            <a:spLocks noGrp="1"/>
          </p:cNvSpPr>
          <p:nvPr>
            <p:ph type="sldNum" sz="quarter" idx="12"/>
          </p:nvPr>
        </p:nvSpPr>
        <p:spPr/>
        <p:txBody>
          <a:bodyPr/>
          <a:lstStyle>
            <a:lvl1pPr>
              <a:defRPr>
                <a:solidFill>
                  <a:schemeClr val="bg2">
                    <a:lumMod val="10000"/>
                  </a:schemeClr>
                </a:solidFill>
              </a:defRPr>
            </a:lvl1pPr>
          </a:lstStyle>
          <a:p>
            <a:fld id="{95426FFB-7F94-4FD6-9273-3DCE16042122}" type="slidenum">
              <a:rPr lang="zh-CN" altLang="en-US" smtClean="0"/>
              <a:pPr/>
              <a:t>‹#›</a:t>
            </a:fld>
            <a:endParaRPr lang="zh-CN" altLang="en-US"/>
          </a:p>
        </p:txBody>
      </p:sp>
    </p:spTree>
    <p:extLst>
      <p:ext uri="{BB962C8B-B14F-4D97-AF65-F5344CB8AC3E}">
        <p14:creationId xmlns:p14="http://schemas.microsoft.com/office/powerpoint/2010/main" val="14360866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B9169A5-2B94-44C2-AFE6-CF55E1992938}" type="datetimeFigureOut">
              <a:rPr lang="zh-CN" altLang="en-US" smtClean="0"/>
              <a:t>2020/3/19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5426FFB-7F94-4FD6-9273-3DCE16042122}" type="slidenum">
              <a:rPr lang="zh-CN" altLang="en-US" smtClean="0"/>
              <a:t>‹#›</a:t>
            </a:fld>
            <a:endParaRPr lang="zh-CN" altLang="en-US"/>
          </a:p>
        </p:txBody>
      </p:sp>
    </p:spTree>
    <p:extLst>
      <p:ext uri="{BB962C8B-B14F-4D97-AF65-F5344CB8AC3E}">
        <p14:creationId xmlns:p14="http://schemas.microsoft.com/office/powerpoint/2010/main" val="1118554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AB9169A5-2B94-44C2-AFE6-CF55E1992938}" type="datetimeFigureOut">
              <a:rPr lang="zh-CN" altLang="en-US" smtClean="0"/>
              <a:t>2020/3/19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5426FFB-7F94-4FD6-9273-3DCE16042122}" type="slidenum">
              <a:rPr lang="zh-CN" altLang="en-US" smtClean="0"/>
              <a:t>‹#›</a:t>
            </a:fld>
            <a:endParaRPr lang="zh-CN" altLang="en-US"/>
          </a:p>
        </p:txBody>
      </p:sp>
    </p:spTree>
    <p:extLst>
      <p:ext uri="{BB962C8B-B14F-4D97-AF65-F5344CB8AC3E}">
        <p14:creationId xmlns:p14="http://schemas.microsoft.com/office/powerpoint/2010/main" val="17795176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AB9169A5-2B94-44C2-AFE6-CF55E1992938}" type="datetimeFigureOut">
              <a:rPr lang="zh-CN" altLang="en-US" smtClean="0"/>
              <a:t>2020/3/19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5426FFB-7F94-4FD6-9273-3DCE16042122}" type="slidenum">
              <a:rPr lang="zh-CN" altLang="en-US" smtClean="0"/>
              <a:t>‹#›</a:t>
            </a:fld>
            <a:endParaRPr lang="zh-CN" altLang="en-US"/>
          </a:p>
        </p:txBody>
      </p:sp>
    </p:spTree>
    <p:extLst>
      <p:ext uri="{BB962C8B-B14F-4D97-AF65-F5344CB8AC3E}">
        <p14:creationId xmlns:p14="http://schemas.microsoft.com/office/powerpoint/2010/main" val="22996815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lvl1pPr>
              <a:defRPr>
                <a:solidFill>
                  <a:schemeClr val="bg2">
                    <a:lumMod val="10000"/>
                  </a:schemeClr>
                </a:solidFill>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solidFill>
                  <a:schemeClr val="bg2">
                    <a:lumMod val="1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solidFill>
                  <a:schemeClr val="bg2">
                    <a:lumMod val="1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solidFill>
                  <a:schemeClr val="bg2">
                    <a:lumMod val="10000"/>
                  </a:schemeClr>
                </a:solidFill>
              </a:defRPr>
            </a:lvl1pPr>
          </a:lstStyle>
          <a:p>
            <a:fld id="{AB9169A5-2B94-44C2-AFE6-CF55E1992938}" type="datetimeFigureOut">
              <a:rPr lang="zh-CN" altLang="en-US" smtClean="0"/>
              <a:pPr/>
              <a:t>2020/3/19</a:t>
            </a:fld>
            <a:endParaRPr lang="zh-CN" altLang="en-US"/>
          </a:p>
        </p:txBody>
      </p:sp>
      <p:sp>
        <p:nvSpPr>
          <p:cNvPr id="8" name="页脚占位符 7"/>
          <p:cNvSpPr>
            <a:spLocks noGrp="1"/>
          </p:cNvSpPr>
          <p:nvPr>
            <p:ph type="ftr" sz="quarter" idx="11"/>
          </p:nvPr>
        </p:nvSpPr>
        <p:spPr/>
        <p:txBody>
          <a:bodyPr/>
          <a:lstStyle>
            <a:lvl1pPr>
              <a:defRPr>
                <a:solidFill>
                  <a:schemeClr val="bg2">
                    <a:lumMod val="10000"/>
                  </a:schemeClr>
                </a:solidFill>
              </a:defRPr>
            </a:lvl1pPr>
          </a:lstStyle>
          <a:p>
            <a:endParaRPr lang="zh-CN" altLang="en-US"/>
          </a:p>
        </p:txBody>
      </p:sp>
      <p:sp>
        <p:nvSpPr>
          <p:cNvPr id="9" name="灯片编号占位符 8"/>
          <p:cNvSpPr>
            <a:spLocks noGrp="1"/>
          </p:cNvSpPr>
          <p:nvPr>
            <p:ph type="sldNum" sz="quarter" idx="12"/>
          </p:nvPr>
        </p:nvSpPr>
        <p:spPr/>
        <p:txBody>
          <a:bodyPr/>
          <a:lstStyle>
            <a:lvl1pPr>
              <a:defRPr>
                <a:solidFill>
                  <a:schemeClr val="bg2">
                    <a:lumMod val="10000"/>
                  </a:schemeClr>
                </a:solidFill>
              </a:defRPr>
            </a:lvl1pPr>
          </a:lstStyle>
          <a:p>
            <a:fld id="{95426FFB-7F94-4FD6-9273-3DCE16042122}" type="slidenum">
              <a:rPr lang="zh-CN" altLang="en-US" smtClean="0"/>
              <a:pPr/>
              <a:t>‹#›</a:t>
            </a:fld>
            <a:endParaRPr lang="zh-CN" altLang="en-US"/>
          </a:p>
        </p:txBody>
      </p:sp>
    </p:spTree>
    <p:extLst>
      <p:ext uri="{BB962C8B-B14F-4D97-AF65-F5344CB8AC3E}">
        <p14:creationId xmlns:p14="http://schemas.microsoft.com/office/powerpoint/2010/main" val="42301222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solidFill>
                  <a:schemeClr val="bg2">
                    <a:lumMod val="10000"/>
                  </a:schemeClr>
                </a:solidFill>
              </a:defRPr>
            </a:lvl1p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solidFill>
                  <a:schemeClr val="bg2">
                    <a:lumMod val="10000"/>
                  </a:schemeClr>
                </a:solidFill>
              </a:defRPr>
            </a:lvl1pPr>
          </a:lstStyle>
          <a:p>
            <a:fld id="{AB9169A5-2B94-44C2-AFE6-CF55E1992938}" type="datetimeFigureOut">
              <a:rPr lang="zh-CN" altLang="en-US" smtClean="0"/>
              <a:pPr/>
              <a:t>2020/3/19</a:t>
            </a:fld>
            <a:endParaRPr lang="zh-CN" altLang="en-US"/>
          </a:p>
        </p:txBody>
      </p:sp>
      <p:sp>
        <p:nvSpPr>
          <p:cNvPr id="4" name="页脚占位符 3"/>
          <p:cNvSpPr>
            <a:spLocks noGrp="1"/>
          </p:cNvSpPr>
          <p:nvPr>
            <p:ph type="ftr" sz="quarter" idx="11"/>
          </p:nvPr>
        </p:nvSpPr>
        <p:spPr/>
        <p:txBody>
          <a:bodyPr/>
          <a:lstStyle>
            <a:lvl1pPr>
              <a:defRPr>
                <a:solidFill>
                  <a:schemeClr val="bg2">
                    <a:lumMod val="10000"/>
                  </a:schemeClr>
                </a:solidFill>
              </a:defRPr>
            </a:lvl1pPr>
          </a:lstStyle>
          <a:p>
            <a:endParaRPr lang="zh-CN" altLang="en-US"/>
          </a:p>
        </p:txBody>
      </p:sp>
      <p:sp>
        <p:nvSpPr>
          <p:cNvPr id="5" name="灯片编号占位符 4"/>
          <p:cNvSpPr>
            <a:spLocks noGrp="1"/>
          </p:cNvSpPr>
          <p:nvPr>
            <p:ph type="sldNum" sz="quarter" idx="12"/>
          </p:nvPr>
        </p:nvSpPr>
        <p:spPr/>
        <p:txBody>
          <a:bodyPr/>
          <a:lstStyle>
            <a:lvl1pPr>
              <a:defRPr>
                <a:solidFill>
                  <a:schemeClr val="bg2">
                    <a:lumMod val="10000"/>
                  </a:schemeClr>
                </a:solidFill>
              </a:defRPr>
            </a:lvl1pPr>
          </a:lstStyle>
          <a:p>
            <a:fld id="{95426FFB-7F94-4FD6-9273-3DCE16042122}" type="slidenum">
              <a:rPr lang="zh-CN" altLang="en-US" smtClean="0"/>
              <a:pPr/>
              <a:t>‹#›</a:t>
            </a:fld>
            <a:endParaRPr lang="zh-CN" altLang="en-US"/>
          </a:p>
        </p:txBody>
      </p:sp>
    </p:spTree>
    <p:extLst>
      <p:ext uri="{BB962C8B-B14F-4D97-AF65-F5344CB8AC3E}">
        <p14:creationId xmlns:p14="http://schemas.microsoft.com/office/powerpoint/2010/main" val="26866964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B9169A5-2B94-44C2-AFE6-CF55E1992938}" type="datetimeFigureOut">
              <a:rPr lang="zh-CN" altLang="en-US" smtClean="0"/>
              <a:t>2020/3/19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5426FFB-7F94-4FD6-9273-3DCE16042122}" type="slidenum">
              <a:rPr lang="zh-CN" altLang="en-US" smtClean="0"/>
              <a:t>‹#›</a:t>
            </a:fld>
            <a:endParaRPr lang="zh-CN" altLang="en-US"/>
          </a:p>
        </p:txBody>
      </p:sp>
    </p:spTree>
    <p:extLst>
      <p:ext uri="{BB962C8B-B14F-4D97-AF65-F5344CB8AC3E}">
        <p14:creationId xmlns:p14="http://schemas.microsoft.com/office/powerpoint/2010/main" val="39576387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solidFill>
                  <a:schemeClr val="bg2">
                    <a:lumMod val="10000"/>
                  </a:schemeClr>
                </a:solidFill>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5183188" y="987425"/>
            <a:ext cx="6172200" cy="4873625"/>
          </a:xfrm>
        </p:spPr>
        <p:txBody>
          <a:bodyPr/>
          <a:lstStyle>
            <a:lvl1pPr>
              <a:defRPr sz="3200">
                <a:solidFill>
                  <a:schemeClr val="bg2">
                    <a:lumMod val="10000"/>
                  </a:schemeClr>
                </a:solidFill>
              </a:defRPr>
            </a:lvl1pPr>
            <a:lvl2pPr>
              <a:defRPr sz="2800">
                <a:solidFill>
                  <a:schemeClr val="bg2">
                    <a:lumMod val="10000"/>
                  </a:schemeClr>
                </a:solidFill>
              </a:defRPr>
            </a:lvl2pPr>
            <a:lvl3pPr>
              <a:defRPr sz="2400">
                <a:solidFill>
                  <a:schemeClr val="bg2">
                    <a:lumMod val="10000"/>
                  </a:schemeClr>
                </a:solidFill>
              </a:defRPr>
            </a:lvl3pPr>
            <a:lvl4pPr>
              <a:defRPr sz="2000">
                <a:solidFill>
                  <a:schemeClr val="bg2">
                    <a:lumMod val="10000"/>
                  </a:schemeClr>
                </a:solidFill>
              </a:defRPr>
            </a:lvl4pPr>
            <a:lvl5pPr>
              <a:defRPr sz="2000">
                <a:solidFill>
                  <a:schemeClr val="bg2">
                    <a:lumMod val="10000"/>
                  </a:schemeClr>
                </a:solidFill>
              </a:defRPr>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solidFill>
                  <a:schemeClr val="bg2">
                    <a:lumMod val="1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lvl1pPr>
              <a:defRPr>
                <a:solidFill>
                  <a:schemeClr val="bg2">
                    <a:lumMod val="10000"/>
                  </a:schemeClr>
                </a:solidFill>
              </a:defRPr>
            </a:lvl1pPr>
          </a:lstStyle>
          <a:p>
            <a:fld id="{AB9169A5-2B94-44C2-AFE6-CF55E1992938}" type="datetimeFigureOut">
              <a:rPr lang="zh-CN" altLang="en-US" smtClean="0"/>
              <a:pPr/>
              <a:t>2020/3/19</a:t>
            </a:fld>
            <a:endParaRPr lang="zh-CN" altLang="en-US"/>
          </a:p>
        </p:txBody>
      </p:sp>
      <p:sp>
        <p:nvSpPr>
          <p:cNvPr id="6" name="页脚占位符 5"/>
          <p:cNvSpPr>
            <a:spLocks noGrp="1"/>
          </p:cNvSpPr>
          <p:nvPr>
            <p:ph type="ftr" sz="quarter" idx="11"/>
          </p:nvPr>
        </p:nvSpPr>
        <p:spPr/>
        <p:txBody>
          <a:bodyPr/>
          <a:lstStyle>
            <a:lvl1pPr>
              <a:defRPr>
                <a:solidFill>
                  <a:schemeClr val="bg2">
                    <a:lumMod val="10000"/>
                  </a:schemeClr>
                </a:solidFill>
              </a:defRPr>
            </a:lvl1pPr>
          </a:lstStyle>
          <a:p>
            <a:endParaRPr lang="zh-CN" altLang="en-US"/>
          </a:p>
        </p:txBody>
      </p:sp>
      <p:sp>
        <p:nvSpPr>
          <p:cNvPr id="7" name="灯片编号占位符 6"/>
          <p:cNvSpPr>
            <a:spLocks noGrp="1"/>
          </p:cNvSpPr>
          <p:nvPr>
            <p:ph type="sldNum" sz="quarter" idx="12"/>
          </p:nvPr>
        </p:nvSpPr>
        <p:spPr/>
        <p:txBody>
          <a:bodyPr/>
          <a:lstStyle>
            <a:lvl1pPr>
              <a:defRPr>
                <a:solidFill>
                  <a:schemeClr val="bg2">
                    <a:lumMod val="10000"/>
                  </a:schemeClr>
                </a:solidFill>
              </a:defRPr>
            </a:lvl1pPr>
          </a:lstStyle>
          <a:p>
            <a:fld id="{95426FFB-7F94-4FD6-9273-3DCE16042122}" type="slidenum">
              <a:rPr lang="zh-CN" altLang="en-US" smtClean="0"/>
              <a:pPr/>
              <a:t>‹#›</a:t>
            </a:fld>
            <a:endParaRPr lang="zh-CN" altLang="en-US"/>
          </a:p>
        </p:txBody>
      </p:sp>
    </p:spTree>
    <p:extLst>
      <p:ext uri="{BB962C8B-B14F-4D97-AF65-F5344CB8AC3E}">
        <p14:creationId xmlns:p14="http://schemas.microsoft.com/office/powerpoint/2010/main" val="16568819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solidFill>
                  <a:schemeClr val="bg2">
                    <a:lumMod val="10000"/>
                  </a:schemeClr>
                </a:solidFill>
              </a:defRPr>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solidFill>
                  <a:schemeClr val="bg2">
                    <a:lumMod val="1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solidFill>
                  <a:schemeClr val="bg2">
                    <a:lumMod val="1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lvl1pPr>
              <a:defRPr>
                <a:solidFill>
                  <a:schemeClr val="bg2">
                    <a:lumMod val="10000"/>
                  </a:schemeClr>
                </a:solidFill>
              </a:defRPr>
            </a:lvl1pPr>
          </a:lstStyle>
          <a:p>
            <a:fld id="{AB9169A5-2B94-44C2-AFE6-CF55E1992938}" type="datetimeFigureOut">
              <a:rPr lang="zh-CN" altLang="en-US" smtClean="0"/>
              <a:pPr/>
              <a:t>2020/3/19</a:t>
            </a:fld>
            <a:endParaRPr lang="zh-CN" altLang="en-US"/>
          </a:p>
        </p:txBody>
      </p:sp>
      <p:sp>
        <p:nvSpPr>
          <p:cNvPr id="6" name="页脚占位符 5"/>
          <p:cNvSpPr>
            <a:spLocks noGrp="1"/>
          </p:cNvSpPr>
          <p:nvPr>
            <p:ph type="ftr" sz="quarter" idx="11"/>
          </p:nvPr>
        </p:nvSpPr>
        <p:spPr/>
        <p:txBody>
          <a:bodyPr/>
          <a:lstStyle>
            <a:lvl1pPr>
              <a:defRPr>
                <a:solidFill>
                  <a:schemeClr val="bg2">
                    <a:lumMod val="10000"/>
                  </a:schemeClr>
                </a:solidFill>
              </a:defRPr>
            </a:lvl1pPr>
          </a:lstStyle>
          <a:p>
            <a:endParaRPr lang="zh-CN" altLang="en-US"/>
          </a:p>
        </p:txBody>
      </p:sp>
      <p:sp>
        <p:nvSpPr>
          <p:cNvPr id="7" name="灯片编号占位符 6"/>
          <p:cNvSpPr>
            <a:spLocks noGrp="1"/>
          </p:cNvSpPr>
          <p:nvPr>
            <p:ph type="sldNum" sz="quarter" idx="12"/>
          </p:nvPr>
        </p:nvSpPr>
        <p:spPr/>
        <p:txBody>
          <a:bodyPr/>
          <a:lstStyle>
            <a:lvl1pPr>
              <a:defRPr>
                <a:solidFill>
                  <a:schemeClr val="bg2">
                    <a:lumMod val="10000"/>
                  </a:schemeClr>
                </a:solidFill>
              </a:defRPr>
            </a:lvl1pPr>
          </a:lstStyle>
          <a:p>
            <a:fld id="{95426FFB-7F94-4FD6-9273-3DCE16042122}" type="slidenum">
              <a:rPr lang="zh-CN" altLang="en-US" smtClean="0"/>
              <a:pPr/>
              <a:t>‹#›</a:t>
            </a:fld>
            <a:endParaRPr lang="zh-CN" altLang="en-US"/>
          </a:p>
        </p:txBody>
      </p:sp>
    </p:spTree>
    <p:extLst>
      <p:ext uri="{BB962C8B-B14F-4D97-AF65-F5344CB8AC3E}">
        <p14:creationId xmlns:p14="http://schemas.microsoft.com/office/powerpoint/2010/main" val="6665818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9169A5-2B94-44C2-AFE6-CF55E1992938}" type="datetimeFigureOut">
              <a:rPr lang="zh-CN" altLang="en-US" smtClean="0"/>
              <a:t>2020/3/19</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426FFB-7F94-4FD6-9273-3DCE16042122}" type="slidenum">
              <a:rPr lang="zh-CN" altLang="en-US" smtClean="0"/>
              <a:t>‹#›</a:t>
            </a:fld>
            <a:endParaRPr lang="zh-CN" altLang="en-US"/>
          </a:p>
        </p:txBody>
      </p:sp>
      <p:sp>
        <p:nvSpPr>
          <p:cNvPr id="7" name="矩形 1024"/>
          <p:cNvSpPr>
            <a:spLocks noChangeArrowheads="1"/>
          </p:cNvSpPr>
          <p:nvPr userDrawn="1"/>
        </p:nvSpPr>
        <p:spPr bwMode="auto">
          <a:xfrm>
            <a:off x="0" y="341313"/>
            <a:ext cx="12192000" cy="1347787"/>
          </a:xfrm>
          <a:prstGeom prst="rect">
            <a:avLst/>
          </a:prstGeom>
          <a:solidFill>
            <a:srgbClr val="FF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bg1"/>
                </a:solidFill>
                <a:latin typeface="Times New Roman" panose="02020603050405020304" pitchFamily="18" charset="0"/>
                <a:ea typeface="宋体" panose="02010600030101010101" pitchFamily="2" charset="-122"/>
              </a:defRPr>
            </a:lvl1pPr>
            <a:lvl2pPr>
              <a:defRPr sz="2400">
                <a:solidFill>
                  <a:srgbClr val="000000"/>
                </a:solidFill>
                <a:latin typeface="Times New Roman" panose="02020603050405020304" pitchFamily="18" charset="0"/>
                <a:ea typeface="宋体" panose="02010600030101010101" pitchFamily="2" charset="-122"/>
              </a:defRPr>
            </a:lvl2pPr>
            <a:lvl3pPr>
              <a:defRPr sz="2400">
                <a:solidFill>
                  <a:srgbClr val="000000"/>
                </a:solidFill>
                <a:latin typeface="Times New Roman" panose="02020603050405020304" pitchFamily="18" charset="0"/>
                <a:ea typeface="宋体" panose="02010600030101010101" pitchFamily="2" charset="-122"/>
              </a:defRPr>
            </a:lvl3pPr>
            <a:lvl4pPr>
              <a:defRPr sz="2400">
                <a:solidFill>
                  <a:srgbClr val="000000"/>
                </a:solidFill>
                <a:latin typeface="Times New Roman" panose="02020603050405020304" pitchFamily="18" charset="0"/>
                <a:ea typeface="宋体" panose="02010600030101010101" pitchFamily="2" charset="-122"/>
              </a:defRPr>
            </a:lvl4pPr>
            <a:lvl5pPr>
              <a:defRPr sz="2400">
                <a:solidFill>
                  <a:srgbClr val="000000"/>
                </a:solidFill>
                <a:latin typeface="Times New Roman" panose="02020603050405020304" pitchFamily="18" charset="0"/>
                <a:ea typeface="宋体" panose="02010600030101010101" pitchFamily="2" charset="-122"/>
              </a:defRPr>
            </a:lvl5pPr>
            <a:lvl6pPr marL="2514600" indent="-228600" defTabSz="448945" fontAlgn="base">
              <a:spcBef>
                <a:spcPct val="0"/>
              </a:spcBef>
              <a:spcAft>
                <a:spcPct val="0"/>
              </a:spcAft>
              <a:buSzPct val="100000"/>
              <a:buFont typeface="Times New Roman" panose="02020603050405020304" pitchFamily="18" charset="0"/>
              <a:defRPr sz="2400">
                <a:solidFill>
                  <a:srgbClr val="000000"/>
                </a:solidFill>
                <a:latin typeface="Times New Roman" panose="02020603050405020304" pitchFamily="18" charset="0"/>
                <a:ea typeface="宋体" panose="02010600030101010101" pitchFamily="2" charset="-122"/>
              </a:defRPr>
            </a:lvl6pPr>
            <a:lvl7pPr marL="2971800" indent="-228600" defTabSz="448945" fontAlgn="base">
              <a:spcBef>
                <a:spcPct val="0"/>
              </a:spcBef>
              <a:spcAft>
                <a:spcPct val="0"/>
              </a:spcAft>
              <a:buSzPct val="100000"/>
              <a:buFont typeface="Times New Roman" panose="02020603050405020304" pitchFamily="18" charset="0"/>
              <a:defRPr sz="2400">
                <a:solidFill>
                  <a:srgbClr val="000000"/>
                </a:solidFill>
                <a:latin typeface="Times New Roman" panose="02020603050405020304" pitchFamily="18" charset="0"/>
                <a:ea typeface="宋体" panose="02010600030101010101" pitchFamily="2" charset="-122"/>
              </a:defRPr>
            </a:lvl7pPr>
            <a:lvl8pPr marL="3429000" indent="-228600" defTabSz="448945" fontAlgn="base">
              <a:spcBef>
                <a:spcPct val="0"/>
              </a:spcBef>
              <a:spcAft>
                <a:spcPct val="0"/>
              </a:spcAft>
              <a:buSzPct val="100000"/>
              <a:buFont typeface="Times New Roman" panose="02020603050405020304" pitchFamily="18" charset="0"/>
              <a:defRPr sz="2400">
                <a:solidFill>
                  <a:srgbClr val="000000"/>
                </a:solidFill>
                <a:latin typeface="Times New Roman" panose="02020603050405020304" pitchFamily="18" charset="0"/>
                <a:ea typeface="宋体" panose="02010600030101010101" pitchFamily="2" charset="-122"/>
              </a:defRPr>
            </a:lvl8pPr>
            <a:lvl9pPr marL="3886200" indent="-228600" defTabSz="448945" fontAlgn="base">
              <a:spcBef>
                <a:spcPct val="0"/>
              </a:spcBef>
              <a:spcAft>
                <a:spcPct val="0"/>
              </a:spcAft>
              <a:buSzPct val="100000"/>
              <a:buFont typeface="Times New Roman" panose="02020603050405020304" pitchFamily="18" charset="0"/>
              <a:defRPr sz="2400">
                <a:solidFill>
                  <a:srgbClr val="000000"/>
                </a:solidFill>
                <a:latin typeface="Times New Roman" panose="02020603050405020304" pitchFamily="18" charset="0"/>
                <a:ea typeface="宋体" panose="02010600030101010101" pitchFamily="2" charset="-122"/>
              </a:defRPr>
            </a:lvl9pPr>
          </a:lstStyle>
          <a:p>
            <a:endParaRPr lang="zh-CN" altLang="en-US"/>
          </a:p>
        </p:txBody>
      </p:sp>
      <p:pic>
        <p:nvPicPr>
          <p:cNvPr id="8" name="图片 1031"/>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0"/>
            <a:ext cx="1785408"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图片 1032"/>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285750" y="228600"/>
            <a:ext cx="11049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图片 1033"/>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263525" y="1219200"/>
            <a:ext cx="1241425"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46927308"/>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xml"/></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7" Type="http://schemas.openxmlformats.org/officeDocument/2006/relationships/image" Target="../media/image8.jp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7.jpg"/><Relationship Id="rId5" Type="http://schemas.openxmlformats.org/officeDocument/2006/relationships/image" Target="../media/image6.jpg"/><Relationship Id="rId4" Type="http://schemas.openxmlformats.org/officeDocument/2006/relationships/image" Target="../media/image5.jpg"/></Relationships>
</file>

<file path=ppt/slides/_rels/slide3.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7.xml"/><Relationship Id="rId6" Type="http://schemas.openxmlformats.org/officeDocument/2006/relationships/image" Target="../media/image13.jpg"/><Relationship Id="rId5" Type="http://schemas.openxmlformats.org/officeDocument/2006/relationships/image" Target="../media/image12.jpg"/><Relationship Id="rId4" Type="http://schemas.openxmlformats.org/officeDocument/2006/relationships/image" Target="../media/image11.jpg"/></Relationships>
</file>

<file path=ppt/slides/_rels/slide4.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Layout" Target="../slideLayouts/slideLayout7.xml"/><Relationship Id="rId5" Type="http://schemas.openxmlformats.org/officeDocument/2006/relationships/image" Target="../media/image17.jpg"/><Relationship Id="rId4" Type="http://schemas.openxmlformats.org/officeDocument/2006/relationships/image" Target="../media/image16.jpg"/></Relationships>
</file>

<file path=ppt/slides/_rels/slide5.xml.rels><?xml version="1.0" encoding="UTF-8" standalone="yes"?>
<Relationships xmlns="http://schemas.openxmlformats.org/package/2006/relationships"><Relationship Id="rId8" Type="http://schemas.openxmlformats.org/officeDocument/2006/relationships/image" Target="../media/image23.jpeg"/><Relationship Id="rId13" Type="http://schemas.openxmlformats.org/officeDocument/2006/relationships/image" Target="../media/image28.jpeg"/><Relationship Id="rId18" Type="http://schemas.openxmlformats.org/officeDocument/2006/relationships/image" Target="../media/image33.jpeg"/><Relationship Id="rId3" Type="http://schemas.openxmlformats.org/officeDocument/2006/relationships/image" Target="../media/image18.jpeg"/><Relationship Id="rId7" Type="http://schemas.openxmlformats.org/officeDocument/2006/relationships/image" Target="../media/image22.jpeg"/><Relationship Id="rId12" Type="http://schemas.openxmlformats.org/officeDocument/2006/relationships/image" Target="../media/image27.jpeg"/><Relationship Id="rId17" Type="http://schemas.openxmlformats.org/officeDocument/2006/relationships/image" Target="../media/image32.jpeg"/><Relationship Id="rId2" Type="http://schemas.openxmlformats.org/officeDocument/2006/relationships/notesSlide" Target="../notesSlides/notesSlide2.xml"/><Relationship Id="rId16" Type="http://schemas.openxmlformats.org/officeDocument/2006/relationships/image" Target="../media/image31.jpeg"/><Relationship Id="rId1" Type="http://schemas.openxmlformats.org/officeDocument/2006/relationships/slideLayout" Target="../slideLayouts/slideLayout7.xml"/><Relationship Id="rId6" Type="http://schemas.openxmlformats.org/officeDocument/2006/relationships/image" Target="../media/image21.jpeg"/><Relationship Id="rId11" Type="http://schemas.openxmlformats.org/officeDocument/2006/relationships/image" Target="../media/image26.jpeg"/><Relationship Id="rId5" Type="http://schemas.openxmlformats.org/officeDocument/2006/relationships/image" Target="../media/image20.jpeg"/><Relationship Id="rId15" Type="http://schemas.openxmlformats.org/officeDocument/2006/relationships/image" Target="../media/image30.jpeg"/><Relationship Id="rId10" Type="http://schemas.openxmlformats.org/officeDocument/2006/relationships/image" Target="../media/image25.jpeg"/><Relationship Id="rId19" Type="http://schemas.openxmlformats.org/officeDocument/2006/relationships/image" Target="../media/image34.jpeg"/><Relationship Id="rId4" Type="http://schemas.openxmlformats.org/officeDocument/2006/relationships/image" Target="../media/image19.jpeg"/><Relationship Id="rId9" Type="http://schemas.openxmlformats.org/officeDocument/2006/relationships/image" Target="../media/image24.jpeg"/><Relationship Id="rId14" Type="http://schemas.openxmlformats.org/officeDocument/2006/relationships/image" Target="../media/image29.jpeg"/></Relationships>
</file>

<file path=ppt/slides/_rels/slide6.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image" Target="../media/image35.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8.jpg"/><Relationship Id="rId2" Type="http://schemas.openxmlformats.org/officeDocument/2006/relationships/image" Target="../media/image37.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0.jpg"/><Relationship Id="rId2" Type="http://schemas.openxmlformats.org/officeDocument/2006/relationships/image" Target="../media/image39.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30709" y="314749"/>
            <a:ext cx="10461291" cy="954107"/>
          </a:xfrm>
          <a:prstGeom prst="rect">
            <a:avLst/>
          </a:prstGeom>
        </p:spPr>
        <p:txBody>
          <a:bodyPr wrap="square">
            <a:spAutoFit/>
          </a:bodyPr>
          <a:lstStyle/>
          <a:p>
            <a:r>
              <a:rPr lang="zh-CN" altLang="en-US" sz="1400" dirty="0" smtClean="0">
                <a:solidFill>
                  <a:schemeClr val="tx1"/>
                </a:solidFill>
              </a:rPr>
              <a:t>* 对于固定鉴定点</a:t>
            </a:r>
            <a:r>
              <a:rPr lang="en-US" altLang="zh-CN" sz="1400" dirty="0" smtClean="0">
                <a:solidFill>
                  <a:schemeClr val="tx1"/>
                </a:solidFill>
              </a:rPr>
              <a:t>ID</a:t>
            </a:r>
            <a:r>
              <a:rPr lang="zh-CN" altLang="en-US" sz="1400" dirty="0" smtClean="0">
                <a:solidFill>
                  <a:schemeClr val="tx1"/>
                </a:solidFill>
              </a:rPr>
              <a:t>、材质</a:t>
            </a:r>
            <a:r>
              <a:rPr lang="en-US" altLang="zh-CN" sz="1400" dirty="0" smtClean="0">
                <a:solidFill>
                  <a:schemeClr val="tx1"/>
                </a:solidFill>
              </a:rPr>
              <a:t>ID</a:t>
            </a:r>
            <a:r>
              <a:rPr lang="zh-CN" altLang="en-US" sz="1400" dirty="0" smtClean="0">
                <a:solidFill>
                  <a:schemeClr val="tx1"/>
                </a:solidFill>
              </a:rPr>
              <a:t>，将</a:t>
            </a:r>
            <a:r>
              <a:rPr lang="en-US" altLang="zh-CN" sz="1400" b="1" dirty="0" smtClean="0">
                <a:solidFill>
                  <a:schemeClr val="tx1"/>
                </a:solidFill>
              </a:rPr>
              <a:t>GEN/FAKE</a:t>
            </a:r>
            <a:r>
              <a:rPr lang="zh-CN" altLang="en-US" sz="1400" b="1" dirty="0" smtClean="0">
                <a:solidFill>
                  <a:schemeClr val="tx1"/>
                </a:solidFill>
              </a:rPr>
              <a:t>类内不同的样本</a:t>
            </a:r>
            <a:r>
              <a:rPr lang="en-US" altLang="zh-CN" sz="1400" b="1" dirty="0" smtClean="0">
                <a:solidFill>
                  <a:schemeClr val="tx1"/>
                </a:solidFill>
              </a:rPr>
              <a:t>ID</a:t>
            </a:r>
            <a:r>
              <a:rPr lang="zh-CN" altLang="en-US" sz="1400" b="1" dirty="0" smtClean="0">
                <a:solidFill>
                  <a:schemeClr val="tx1"/>
                </a:solidFill>
              </a:rPr>
              <a:t>间的表观相似度情况</a:t>
            </a:r>
            <a:r>
              <a:rPr lang="zh-CN" altLang="en-US" sz="1400" dirty="0" smtClean="0">
                <a:solidFill>
                  <a:schemeClr val="tx1"/>
                </a:solidFill>
              </a:rPr>
              <a:t>作为</a:t>
            </a:r>
            <a:r>
              <a:rPr lang="en-US" altLang="zh-CN" sz="1400" dirty="0" smtClean="0">
                <a:solidFill>
                  <a:schemeClr val="tx1"/>
                </a:solidFill>
              </a:rPr>
              <a:t>1</a:t>
            </a:r>
            <a:r>
              <a:rPr lang="zh-CN" altLang="en-US" sz="1400" dirty="0" smtClean="0">
                <a:solidFill>
                  <a:schemeClr val="tx1"/>
                </a:solidFill>
              </a:rPr>
              <a:t>项新的指标进行统计。（</a:t>
            </a:r>
            <a:r>
              <a:rPr lang="en-US" altLang="zh-CN" sz="1400" dirty="0" smtClean="0">
                <a:solidFill>
                  <a:schemeClr val="tx1"/>
                </a:solidFill>
              </a:rPr>
              <a:t>e.g. </a:t>
            </a:r>
            <a:r>
              <a:rPr lang="zh-CN" altLang="en-US" sz="1400" dirty="0" smtClean="0">
                <a:solidFill>
                  <a:schemeClr val="tx1"/>
                </a:solidFill>
              </a:rPr>
              <a:t>如果</a:t>
            </a:r>
            <a:r>
              <a:rPr lang="en-US" altLang="zh-CN" sz="1400" dirty="0" smtClean="0">
                <a:solidFill>
                  <a:schemeClr val="tx1"/>
                </a:solidFill>
              </a:rPr>
              <a:t>GEN</a:t>
            </a:r>
            <a:r>
              <a:rPr lang="zh-CN" altLang="en-US" sz="1400" dirty="0" smtClean="0">
                <a:solidFill>
                  <a:schemeClr val="tx1"/>
                </a:solidFill>
              </a:rPr>
              <a:t>内只有光照这种外界条件不同，则表观相似度</a:t>
            </a:r>
            <a:r>
              <a:rPr lang="zh-CN" altLang="en-US" sz="1400" b="1" dirty="0" smtClean="0">
                <a:solidFill>
                  <a:srgbClr val="FF0000"/>
                </a:solidFill>
              </a:rPr>
              <a:t>高</a:t>
            </a:r>
            <a:r>
              <a:rPr lang="zh-CN" altLang="en-US" sz="1400" dirty="0" smtClean="0">
                <a:solidFill>
                  <a:schemeClr val="tx1"/>
                </a:solidFill>
              </a:rPr>
              <a:t>；如果</a:t>
            </a:r>
            <a:r>
              <a:rPr lang="en-US" altLang="zh-CN" sz="1400" dirty="0" smtClean="0">
                <a:solidFill>
                  <a:schemeClr val="tx1"/>
                </a:solidFill>
              </a:rPr>
              <a:t>GEN</a:t>
            </a:r>
            <a:r>
              <a:rPr lang="zh-CN" altLang="en-US" sz="1400" dirty="0" smtClean="0">
                <a:solidFill>
                  <a:schemeClr val="tx1"/>
                </a:solidFill>
              </a:rPr>
              <a:t>内只有光照、鞋底颜色、</a:t>
            </a:r>
            <a:r>
              <a:rPr lang="en-US" altLang="zh-CN" sz="1400" dirty="0" smtClean="0">
                <a:solidFill>
                  <a:schemeClr val="tx1"/>
                </a:solidFill>
              </a:rPr>
              <a:t>logo</a:t>
            </a:r>
            <a:r>
              <a:rPr lang="zh-CN" altLang="en-US" sz="1400" dirty="0" smtClean="0">
                <a:solidFill>
                  <a:schemeClr val="tx1"/>
                </a:solidFill>
              </a:rPr>
              <a:t>文字附近的花纹不同，</a:t>
            </a:r>
            <a:r>
              <a:rPr lang="en-US" altLang="zh-CN" sz="1400" dirty="0" smtClean="0">
                <a:solidFill>
                  <a:schemeClr val="tx1"/>
                </a:solidFill>
              </a:rPr>
              <a:t>LOGO</a:t>
            </a:r>
            <a:r>
              <a:rPr lang="zh-CN" altLang="en-US" sz="1400" dirty="0" smtClean="0">
                <a:solidFill>
                  <a:schemeClr val="tx1"/>
                </a:solidFill>
              </a:rPr>
              <a:t>字形是相同的，则表观相似度为</a:t>
            </a:r>
            <a:r>
              <a:rPr lang="zh-CN" altLang="en-US" sz="1400" b="1" dirty="0" smtClean="0">
                <a:solidFill>
                  <a:srgbClr val="FF0000"/>
                </a:solidFill>
              </a:rPr>
              <a:t>中</a:t>
            </a:r>
            <a:r>
              <a:rPr lang="zh-CN" altLang="en-US" sz="1400" dirty="0" smtClean="0">
                <a:solidFill>
                  <a:schemeClr val="tx1"/>
                </a:solidFill>
              </a:rPr>
              <a:t>；如果</a:t>
            </a:r>
            <a:r>
              <a:rPr lang="en-US" altLang="zh-CN" sz="1400" dirty="0" smtClean="0">
                <a:solidFill>
                  <a:schemeClr val="tx1"/>
                </a:solidFill>
              </a:rPr>
              <a:t>GEN</a:t>
            </a:r>
            <a:r>
              <a:rPr lang="zh-CN" altLang="en-US" sz="1400" dirty="0" smtClean="0">
                <a:solidFill>
                  <a:schemeClr val="tx1"/>
                </a:solidFill>
              </a:rPr>
              <a:t>内存在</a:t>
            </a:r>
            <a:r>
              <a:rPr lang="en-US" altLang="zh-CN" sz="1400" dirty="0" smtClean="0">
                <a:solidFill>
                  <a:schemeClr val="tx1"/>
                </a:solidFill>
              </a:rPr>
              <a:t>LOGO</a:t>
            </a:r>
            <a:r>
              <a:rPr lang="zh-CN" altLang="en-US" sz="1400" dirty="0" smtClean="0">
                <a:solidFill>
                  <a:schemeClr val="tx1"/>
                </a:solidFill>
              </a:rPr>
              <a:t>字形的不同，则表观相似度为</a:t>
            </a:r>
            <a:r>
              <a:rPr lang="zh-CN" altLang="en-US" sz="1400" b="1" dirty="0" smtClean="0">
                <a:solidFill>
                  <a:srgbClr val="FF0000"/>
                </a:solidFill>
              </a:rPr>
              <a:t>低</a:t>
            </a:r>
            <a:r>
              <a:rPr lang="zh-CN" altLang="en-US" sz="1400" dirty="0" smtClean="0">
                <a:solidFill>
                  <a:schemeClr val="tx1"/>
                </a:solidFill>
              </a:rPr>
              <a:t>。） 在这里不统计</a:t>
            </a:r>
            <a:r>
              <a:rPr lang="en-US" altLang="zh-CN" sz="1400" dirty="0" smtClean="0">
                <a:solidFill>
                  <a:schemeClr val="tx1"/>
                </a:solidFill>
              </a:rPr>
              <a:t>GEN</a:t>
            </a:r>
            <a:r>
              <a:rPr lang="zh-CN" altLang="en-US" sz="1400" dirty="0" smtClean="0">
                <a:solidFill>
                  <a:schemeClr val="tx1"/>
                </a:solidFill>
              </a:rPr>
              <a:t>和</a:t>
            </a:r>
            <a:r>
              <a:rPr lang="en-US" altLang="zh-CN" sz="1400" dirty="0" smtClean="0">
                <a:solidFill>
                  <a:schemeClr val="tx1"/>
                </a:solidFill>
              </a:rPr>
              <a:t>FAKE</a:t>
            </a:r>
            <a:r>
              <a:rPr lang="zh-CN" altLang="en-US" sz="1400" dirty="0" smtClean="0">
                <a:solidFill>
                  <a:schemeClr val="tx1"/>
                </a:solidFill>
              </a:rPr>
              <a:t>之间的表观相似度情况是因为我们认为字形才是影响分类的本质因素，</a:t>
            </a:r>
            <a:r>
              <a:rPr lang="en-US" altLang="zh-CN" sz="1400" dirty="0" smtClean="0">
                <a:solidFill>
                  <a:schemeClr val="tx1"/>
                </a:solidFill>
              </a:rPr>
              <a:t>GEN logo</a:t>
            </a:r>
            <a:r>
              <a:rPr lang="zh-CN" altLang="en-US" sz="1400" dirty="0" smtClean="0">
                <a:solidFill>
                  <a:schemeClr val="tx1"/>
                </a:solidFill>
              </a:rPr>
              <a:t>和</a:t>
            </a:r>
            <a:r>
              <a:rPr lang="en-US" altLang="zh-CN" sz="1400" dirty="0" smtClean="0">
                <a:solidFill>
                  <a:schemeClr val="tx1"/>
                </a:solidFill>
              </a:rPr>
              <a:t>FAKE logo</a:t>
            </a:r>
            <a:r>
              <a:rPr lang="zh-CN" altLang="en-US" sz="1400" dirty="0" smtClean="0">
                <a:solidFill>
                  <a:schemeClr val="tx1"/>
                </a:solidFill>
              </a:rPr>
              <a:t>在字形附近的花纹不同不应当影响分类</a:t>
            </a:r>
            <a:r>
              <a:rPr lang="zh-CN" altLang="en-US" sz="1400" dirty="0">
                <a:solidFill>
                  <a:schemeClr val="tx1"/>
                </a:solidFill>
              </a:rPr>
              <a:t>。</a:t>
            </a:r>
            <a:endParaRPr lang="en-US" altLang="zh-CN" sz="1400" dirty="0" smtClean="0">
              <a:solidFill>
                <a:schemeClr val="tx1"/>
              </a:solidFill>
            </a:endParaRPr>
          </a:p>
        </p:txBody>
      </p:sp>
      <p:graphicFrame>
        <p:nvGraphicFramePr>
          <p:cNvPr id="4" name="表格 3"/>
          <p:cNvGraphicFramePr>
            <a:graphicFrameLocks/>
          </p:cNvGraphicFramePr>
          <p:nvPr>
            <p:custDataLst>
              <p:tags r:id="rId1"/>
            </p:custDataLst>
            <p:extLst/>
          </p:nvPr>
        </p:nvGraphicFramePr>
        <p:xfrm>
          <a:off x="110601" y="1403865"/>
          <a:ext cx="12240815" cy="5333870"/>
        </p:xfrm>
        <a:graphic>
          <a:graphicData uri="http://schemas.openxmlformats.org/drawingml/2006/table">
            <a:tbl>
              <a:tblPr firstRow="1" bandRow="1">
                <a:tableStyleId>{5C22544A-7EE6-4342-B048-85BDC9FD1C3A}</a:tableStyleId>
              </a:tblPr>
              <a:tblGrid>
                <a:gridCol w="1163791">
                  <a:extLst>
                    <a:ext uri="{9D8B030D-6E8A-4147-A177-3AD203B41FA5}">
                      <a16:colId xmlns:a16="http://schemas.microsoft.com/office/drawing/2014/main" val="4225179223"/>
                    </a:ext>
                  </a:extLst>
                </a:gridCol>
                <a:gridCol w="1163791">
                  <a:extLst>
                    <a:ext uri="{9D8B030D-6E8A-4147-A177-3AD203B41FA5}">
                      <a16:colId xmlns:a16="http://schemas.microsoft.com/office/drawing/2014/main" val="20000"/>
                    </a:ext>
                  </a:extLst>
                </a:gridCol>
                <a:gridCol w="1149284">
                  <a:extLst>
                    <a:ext uri="{9D8B030D-6E8A-4147-A177-3AD203B41FA5}">
                      <a16:colId xmlns:a16="http://schemas.microsoft.com/office/drawing/2014/main" val="20001"/>
                    </a:ext>
                  </a:extLst>
                </a:gridCol>
                <a:gridCol w="1363973">
                  <a:extLst>
                    <a:ext uri="{9D8B030D-6E8A-4147-A177-3AD203B41FA5}">
                      <a16:colId xmlns:a16="http://schemas.microsoft.com/office/drawing/2014/main" val="20002"/>
                    </a:ext>
                  </a:extLst>
                </a:gridCol>
                <a:gridCol w="1275975">
                  <a:extLst>
                    <a:ext uri="{9D8B030D-6E8A-4147-A177-3AD203B41FA5}">
                      <a16:colId xmlns:a16="http://schemas.microsoft.com/office/drawing/2014/main" val="20003"/>
                    </a:ext>
                  </a:extLst>
                </a:gridCol>
                <a:gridCol w="778701">
                  <a:extLst>
                    <a:ext uri="{9D8B030D-6E8A-4147-A177-3AD203B41FA5}">
                      <a16:colId xmlns:a16="http://schemas.microsoft.com/office/drawing/2014/main" val="20004"/>
                    </a:ext>
                  </a:extLst>
                </a:gridCol>
                <a:gridCol w="1319974">
                  <a:extLst>
                    <a:ext uri="{9D8B030D-6E8A-4147-A177-3AD203B41FA5}">
                      <a16:colId xmlns:a16="http://schemas.microsoft.com/office/drawing/2014/main" val="2895051801"/>
                    </a:ext>
                  </a:extLst>
                </a:gridCol>
                <a:gridCol w="1155065">
                  <a:extLst>
                    <a:ext uri="{9D8B030D-6E8A-4147-A177-3AD203B41FA5}">
                      <a16:colId xmlns:a16="http://schemas.microsoft.com/office/drawing/2014/main" val="1920158837"/>
                    </a:ext>
                  </a:extLst>
                </a:gridCol>
                <a:gridCol w="890130">
                  <a:extLst>
                    <a:ext uri="{9D8B030D-6E8A-4147-A177-3AD203B41FA5}">
                      <a16:colId xmlns:a16="http://schemas.microsoft.com/office/drawing/2014/main" val="4013756276"/>
                    </a:ext>
                  </a:extLst>
                </a:gridCol>
                <a:gridCol w="1980131">
                  <a:extLst>
                    <a:ext uri="{9D8B030D-6E8A-4147-A177-3AD203B41FA5}">
                      <a16:colId xmlns:a16="http://schemas.microsoft.com/office/drawing/2014/main" val="1601372350"/>
                    </a:ext>
                  </a:extLst>
                </a:gridCol>
              </a:tblGrid>
              <a:tr h="421921">
                <a:tc>
                  <a:txBody>
                    <a:bodyPr/>
                    <a:lstStyle/>
                    <a:p>
                      <a:pPr marL="0" algn="ctr" defTabSz="914400" rtl="0" eaLnBrk="1" latinLnBrk="0" hangingPunct="1">
                        <a:lnSpc>
                          <a:spcPct val="100000"/>
                        </a:lnSpc>
                        <a:spcBef>
                          <a:spcPts val="0"/>
                        </a:spcBef>
                        <a:spcAft>
                          <a:spcPts val="0"/>
                        </a:spcAft>
                        <a:buNone/>
                      </a:pPr>
                      <a:r>
                        <a:rPr lang="zh-CN" altLang="en-US" sz="1200" b="1" kern="1200" spc="120" dirty="0"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顺序</a:t>
                      </a:r>
                      <a:endParaRPr lang="zh-CN" altLang="en-US" sz="1200" b="1" kern="1200" spc="12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txBody>
                  <a:tcPr marL="177800" marR="177800" marT="107950" marB="107950"/>
                </a:tc>
                <a:tc gridSpan="2">
                  <a:txBody>
                    <a:bodyPr/>
                    <a:lstStyle/>
                    <a:p>
                      <a:pPr marL="0" algn="ctr" defTabSz="914400" rtl="0" eaLnBrk="1" latinLnBrk="0" hangingPunct="1">
                        <a:lnSpc>
                          <a:spcPct val="100000"/>
                        </a:lnSpc>
                        <a:spcBef>
                          <a:spcPts val="0"/>
                        </a:spcBef>
                        <a:spcAft>
                          <a:spcPts val="0"/>
                        </a:spcAft>
                        <a:buNone/>
                      </a:pPr>
                      <a:r>
                        <a:rPr lang="zh-CN" altLang="en-US" sz="1200" b="1" kern="1200" spc="120" dirty="0"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鉴定点</a:t>
                      </a:r>
                      <a:endParaRPr lang="zh-CN" altLang="en-US" sz="1200" b="1" kern="1200" spc="12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txBody>
                  <a:tcPr marL="177800" marR="177800" marT="107950" marB="107950"/>
                </a:tc>
                <a:tc hMerge="1">
                  <a:txBody>
                    <a:bodyPr/>
                    <a:lstStyle/>
                    <a:p>
                      <a:endParaRPr lang="zh-CN" altLang="en-US" dirty="0"/>
                    </a:p>
                  </a:txBody>
                  <a:tcPr marL="177800" marR="177800" marT="107950" marB="107950"/>
                </a:tc>
                <a:tc gridSpan="3">
                  <a:txBody>
                    <a:bodyPr/>
                    <a:lstStyle/>
                    <a:p>
                      <a:pPr marL="0" algn="ctr" defTabSz="914400" rtl="0" eaLnBrk="1" latinLnBrk="0" hangingPunct="1">
                        <a:lnSpc>
                          <a:spcPct val="100000"/>
                        </a:lnSpc>
                        <a:spcBef>
                          <a:spcPts val="0"/>
                        </a:spcBef>
                        <a:spcAft>
                          <a:spcPts val="0"/>
                        </a:spcAft>
                        <a:buNone/>
                      </a:pPr>
                      <a:r>
                        <a:rPr lang="zh-CN" altLang="en-US" sz="1200" b="1" kern="1200" spc="120" dirty="0"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材质图案</a:t>
                      </a:r>
                      <a:endParaRPr lang="zh-CN" altLang="en-US" sz="1200" b="1" kern="1200" spc="12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txBody>
                  <a:tcPr marL="177800" marR="177800" marT="107950" marB="107950"/>
                </a:tc>
                <a:tc hMerge="1">
                  <a:txBody>
                    <a:bodyPr/>
                    <a:lstStyle/>
                    <a:p>
                      <a:endParaRPr lang="zh-CN" altLang="en-US" dirty="0"/>
                    </a:p>
                  </a:txBody>
                  <a:tcPr marL="177800" marR="177800" marT="107950" marB="107950"/>
                </a:tc>
                <a:tc hMerge="1">
                  <a:txBody>
                    <a:bodyPr/>
                    <a:lstStyle/>
                    <a:p>
                      <a:pPr algn="ctr">
                        <a:lnSpc>
                          <a:spcPct val="120000"/>
                        </a:lnSpc>
                        <a:spcBef>
                          <a:spcPts val="0"/>
                        </a:spcBef>
                        <a:spcAft>
                          <a:spcPts val="0"/>
                        </a:spcAft>
                        <a:buNone/>
                      </a:pPr>
                      <a:endParaRPr lang="zh-CN" altLang="en-US" sz="1100" b="1" spc="120" dirty="0">
                        <a:solidFill>
                          <a:schemeClr val="tx1"/>
                        </a:solidFill>
                        <a:latin typeface="微软雅黑" panose="020B0503020204020204" pitchFamily="34" charset="-122"/>
                        <a:ea typeface="微软雅黑" panose="020B0503020204020204" pitchFamily="34" charset="-122"/>
                      </a:endParaRPr>
                    </a:p>
                  </a:txBody>
                  <a:tcPr marL="177800" marR="177800" marT="107950" marB="107950"/>
                </a:tc>
                <a:tc>
                  <a:txBody>
                    <a:bodyPr/>
                    <a:lstStyle/>
                    <a:p>
                      <a:pPr marL="0" algn="ctr" defTabSz="914400" rtl="0" eaLnBrk="1" latinLnBrk="0" hangingPunct="1">
                        <a:lnSpc>
                          <a:spcPct val="100000"/>
                        </a:lnSpc>
                        <a:spcBef>
                          <a:spcPts val="0"/>
                        </a:spcBef>
                        <a:spcAft>
                          <a:spcPts val="0"/>
                        </a:spcAft>
                        <a:buNone/>
                      </a:pPr>
                      <a:r>
                        <a:rPr lang="zh-CN" altLang="en-US" sz="1050" b="1" kern="1200" spc="120"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类内表观相似度</a:t>
                      </a:r>
                      <a:endParaRPr lang="zh-CN" altLang="en-US" sz="1050" b="1" kern="1200" spc="12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txBody>
                  <a:tcPr marL="177800" marR="177800" marT="107950" marB="107950"/>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200" b="1" kern="1200" spc="120" dirty="0"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数量与类别平衡</a:t>
                      </a:r>
                    </a:p>
                  </a:txBody>
                  <a:tcPr marL="177800" marR="177800" marT="107950" marB="107950"/>
                </a:tc>
                <a:tc hMerge="1">
                  <a:txBody>
                    <a:bodyPr/>
                    <a:lstStyle/>
                    <a:p>
                      <a:endParaRPr lang="zh-CN" altLang="en-US"/>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200" b="1" kern="1200" spc="120" dirty="0"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字形特点</a:t>
                      </a:r>
                    </a:p>
                  </a:txBody>
                  <a:tcPr marL="177800" marR="177800" marT="107950" marB="107950"/>
                </a:tc>
                <a:extLst>
                  <a:ext uri="{0D108BD9-81ED-4DB2-BD59-A6C34878D82A}">
                    <a16:rowId xmlns:a16="http://schemas.microsoft.com/office/drawing/2014/main" val="10000"/>
                  </a:ext>
                </a:extLst>
              </a:tr>
              <a:tr h="631682">
                <a:tc>
                  <a:txBody>
                    <a:bodyPr/>
                    <a:lstStyle/>
                    <a:p>
                      <a:pPr algn="ctr">
                        <a:lnSpc>
                          <a:spcPct val="120000"/>
                        </a:lnSpc>
                        <a:spcBef>
                          <a:spcPts val="0"/>
                        </a:spcBef>
                        <a:spcAft>
                          <a:spcPts val="0"/>
                        </a:spcAft>
                        <a:buNone/>
                      </a:pPr>
                      <a:endParaRPr lang="en-US" altLang="zh-CN" sz="1100" b="1" spc="12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txBody>
                  <a:tcPr marL="177800" marR="177800" marT="107950" marB="107950"/>
                </a:tc>
                <a:tc>
                  <a:txBody>
                    <a:bodyPr/>
                    <a:lstStyle/>
                    <a:p>
                      <a:pPr algn="ctr">
                        <a:lnSpc>
                          <a:spcPct val="120000"/>
                        </a:lnSpc>
                        <a:spcBef>
                          <a:spcPts val="0"/>
                        </a:spcBef>
                        <a:spcAft>
                          <a:spcPts val="0"/>
                        </a:spcAft>
                        <a:buNone/>
                      </a:pPr>
                      <a:r>
                        <a:rPr lang="zh-CN" altLang="en-US" sz="1100" b="1" spc="12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鉴定点</a:t>
                      </a:r>
                      <a:r>
                        <a:rPr lang="en-US" altLang="zh-CN" sz="1100" b="1" spc="12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id</a:t>
                      </a:r>
                    </a:p>
                  </a:txBody>
                  <a:tcPr marL="177800" marR="177800" marT="107950" marB="107950"/>
                </a:tc>
                <a:tc>
                  <a:txBody>
                    <a:bodyPr/>
                    <a:lstStyle/>
                    <a:p>
                      <a:pPr algn="ctr">
                        <a:lnSpc>
                          <a:spcPct val="120000"/>
                        </a:lnSpc>
                        <a:spcBef>
                          <a:spcPts val="0"/>
                        </a:spcBef>
                        <a:spcAft>
                          <a:spcPts val="0"/>
                        </a:spcAft>
                        <a:buNone/>
                      </a:pPr>
                      <a:r>
                        <a:rPr lang="zh-CN" altLang="en-US" sz="1100" b="1" spc="12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鉴定点</a:t>
                      </a:r>
                    </a:p>
                    <a:p>
                      <a:pPr algn="ctr">
                        <a:lnSpc>
                          <a:spcPct val="120000"/>
                        </a:lnSpc>
                        <a:spcBef>
                          <a:spcPts val="0"/>
                        </a:spcBef>
                        <a:spcAft>
                          <a:spcPts val="0"/>
                        </a:spcAft>
                        <a:buNone/>
                      </a:pPr>
                      <a:r>
                        <a:rPr lang="zh-CN" altLang="en-US" sz="1100" b="1" spc="12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名称</a:t>
                      </a:r>
                    </a:p>
                  </a:txBody>
                  <a:tcPr marL="177800" marR="177800" marT="107950" marB="107950"/>
                </a:tc>
                <a:tc>
                  <a:txBody>
                    <a:bodyPr/>
                    <a:lstStyle/>
                    <a:p>
                      <a:pPr marL="0" algn="ctr" defTabSz="914400" rtl="0" eaLnBrk="1" latinLnBrk="0" hangingPunct="1">
                        <a:lnSpc>
                          <a:spcPct val="120000"/>
                        </a:lnSpc>
                        <a:spcBef>
                          <a:spcPts val="0"/>
                        </a:spcBef>
                        <a:spcAft>
                          <a:spcPts val="0"/>
                        </a:spcAft>
                        <a:buNone/>
                      </a:pPr>
                      <a:r>
                        <a:rPr lang="zh-CN" altLang="en-US" sz="1100" b="1" kern="1200" spc="12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材质图案</a:t>
                      </a:r>
                      <a:r>
                        <a:rPr lang="en-US" altLang="zh-CN" sz="1100" b="1" kern="1200" spc="12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id</a:t>
                      </a:r>
                      <a:endParaRPr lang="zh-CN" altLang="en-US" sz="1100" b="1" kern="1200" spc="12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txBody>
                  <a:tcPr marL="177800" marR="177800" marT="107950" marB="107950"/>
                </a:tc>
                <a:tc>
                  <a:txBody>
                    <a:bodyPr/>
                    <a:lstStyle/>
                    <a:p>
                      <a:pPr marL="0" algn="ctr" defTabSz="914400" rtl="0" eaLnBrk="1" latinLnBrk="0" hangingPunct="1">
                        <a:lnSpc>
                          <a:spcPct val="120000"/>
                        </a:lnSpc>
                        <a:spcBef>
                          <a:spcPts val="0"/>
                        </a:spcBef>
                        <a:spcAft>
                          <a:spcPts val="0"/>
                        </a:spcAft>
                        <a:buNone/>
                      </a:pPr>
                      <a:r>
                        <a:rPr lang="zh-CN" altLang="en-US" sz="1100" b="1" kern="1200" spc="12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材质名称</a:t>
                      </a:r>
                      <a:endParaRPr lang="zh-CN" altLang="en-US" sz="1100" b="1" kern="1200" spc="12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txBody>
                  <a:tcPr marL="177800" marR="177800" marT="107950" marB="107950"/>
                </a:tc>
                <a:tc>
                  <a:txBody>
                    <a:bodyPr/>
                    <a:lstStyle/>
                    <a:p>
                      <a:pPr marL="0" algn="ctr" defTabSz="914400" rtl="0" eaLnBrk="1" latinLnBrk="0" hangingPunct="1">
                        <a:lnSpc>
                          <a:spcPct val="120000"/>
                        </a:lnSpc>
                        <a:spcBef>
                          <a:spcPts val="0"/>
                        </a:spcBef>
                        <a:spcAft>
                          <a:spcPts val="0"/>
                        </a:spcAft>
                        <a:buNone/>
                      </a:pPr>
                      <a:r>
                        <a:rPr lang="zh-CN" altLang="en-US" sz="1100" b="1" kern="1200" spc="12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图案名称</a:t>
                      </a:r>
                      <a:endParaRPr lang="zh-CN" altLang="en-US" sz="1100" b="1" kern="1200" spc="12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txBody>
                  <a:tcPr marL="177800" marR="177800" marT="107950" marB="107950"/>
                </a:tc>
                <a:tc>
                  <a:txBody>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lang="en-US" altLang="zh-CN" sz="1100" b="1" kern="1200" spc="12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sz="1100" b="1" kern="1200" spc="12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txBody>
                  <a:tcPr marL="177800" marR="177800" marT="107950" marB="107950"/>
                </a:tc>
                <a:tc>
                  <a:txBody>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lang="zh-CN" altLang="en-US" sz="1100" b="1" kern="1200" spc="12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数量</a:t>
                      </a:r>
                    </a:p>
                  </a:txBody>
                  <a:tcPr marL="177800" marR="177800" marT="107950" marB="107950"/>
                </a:tc>
                <a:tc>
                  <a:txBody>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lang="zh-CN" altLang="en-US" sz="1100" b="1" kern="1200" spc="12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真假比</a:t>
                      </a:r>
                    </a:p>
                  </a:txBody>
                  <a:tcPr marL="177800" marR="177800" marT="107950" marB="107950"/>
                </a:tc>
                <a:tc>
                  <a:txBody>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lang="en-US" altLang="zh-CN" sz="1100" b="1" kern="1200" spc="12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sz="1100" b="1" kern="1200" spc="12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txBody>
                  <a:tcPr marL="177800" marR="177800" marT="107950" marB="107950"/>
                </a:tc>
                <a:extLst>
                  <a:ext uri="{0D108BD9-81ED-4DB2-BD59-A6C34878D82A}">
                    <a16:rowId xmlns:a16="http://schemas.microsoft.com/office/drawing/2014/main" val="2880747598"/>
                  </a:ext>
                </a:extLst>
              </a:tr>
              <a:tr h="610686">
                <a:tc>
                  <a:txBody>
                    <a:bodyPr/>
                    <a:lstStyle/>
                    <a:p>
                      <a:pPr algn="ctr">
                        <a:lnSpc>
                          <a:spcPct val="120000"/>
                        </a:lnSpc>
                        <a:spcBef>
                          <a:spcPts val="0"/>
                        </a:spcBef>
                        <a:spcAft>
                          <a:spcPts val="0"/>
                        </a:spcAft>
                        <a:buNone/>
                      </a:pPr>
                      <a:r>
                        <a:rPr lang="en-US" altLang="zh-CN" sz="1050" b="0" spc="120" dirty="0" smtClean="0">
                          <a:solidFill>
                            <a:schemeClr val="tx1"/>
                          </a:solidFill>
                          <a:latin typeface="微软雅黑" panose="020B0503020204020204" pitchFamily="34" charset="-122"/>
                          <a:ea typeface="微软雅黑" panose="020B0503020204020204" pitchFamily="34" charset="-122"/>
                        </a:rPr>
                        <a:t>1</a:t>
                      </a:r>
                      <a:endParaRPr lang="zh-CN" altLang="en-US" sz="1050" b="0" spc="120" dirty="0">
                        <a:solidFill>
                          <a:schemeClr val="tx1"/>
                        </a:solidFill>
                        <a:latin typeface="微软雅黑" panose="020B0503020204020204" pitchFamily="34" charset="-122"/>
                        <a:ea typeface="微软雅黑" panose="020B0503020204020204" pitchFamily="34" charset="-122"/>
                      </a:endParaRPr>
                    </a:p>
                  </a:txBody>
                  <a:tcPr marL="177800" marR="177800" marT="107950" marB="107950"/>
                </a:tc>
                <a:tc>
                  <a:txBody>
                    <a:bodyPr/>
                    <a:lstStyle/>
                    <a:p>
                      <a:pPr algn="ctr">
                        <a:lnSpc>
                          <a:spcPct val="120000"/>
                        </a:lnSpc>
                        <a:spcBef>
                          <a:spcPts val="0"/>
                        </a:spcBef>
                        <a:spcAft>
                          <a:spcPts val="0"/>
                        </a:spcAft>
                        <a:buNone/>
                      </a:pPr>
                      <a:r>
                        <a:rPr lang="zh-CN" altLang="en-US" sz="1050" b="0" spc="120" dirty="0">
                          <a:solidFill>
                            <a:schemeClr val="tx1"/>
                          </a:solidFill>
                          <a:latin typeface="微软雅黑" panose="020B0503020204020204" pitchFamily="34" charset="-122"/>
                          <a:ea typeface="微软雅黑" panose="020B0503020204020204" pitchFamily="34" charset="-122"/>
                        </a:rPr>
                        <a:t>20474737</a:t>
                      </a:r>
                    </a:p>
                  </a:txBody>
                  <a:tcPr marL="177800" marR="177800" marT="107950" marB="107950"/>
                </a:tc>
                <a:tc>
                  <a:txBody>
                    <a:bodyPr/>
                    <a:lstStyle/>
                    <a:p>
                      <a:pPr algn="ctr">
                        <a:lnSpc>
                          <a:spcPct val="120000"/>
                        </a:lnSpc>
                        <a:spcBef>
                          <a:spcPts val="0"/>
                        </a:spcBef>
                        <a:spcAft>
                          <a:spcPts val="0"/>
                        </a:spcAft>
                        <a:buNone/>
                      </a:pPr>
                      <a:r>
                        <a:rPr lang="zh-CN" altLang="en-US" sz="1050" b="0" spc="120" dirty="0">
                          <a:solidFill>
                            <a:schemeClr val="tx1"/>
                          </a:solidFill>
                          <a:latin typeface="微软雅黑" panose="020B0503020204020204" pitchFamily="34" charset="-122"/>
                          <a:ea typeface="微软雅黑" panose="020B0503020204020204" pitchFamily="34" charset="-122"/>
                        </a:rPr>
                        <a:t>外底</a:t>
                      </a:r>
                    </a:p>
                  </a:txBody>
                  <a:tcPr marL="177800" marR="177800" marT="107950" marB="107950"/>
                </a:tc>
                <a:tc>
                  <a:txBody>
                    <a:bodyPr/>
                    <a:lstStyle/>
                    <a:p>
                      <a:pPr algn="ctr">
                        <a:lnSpc>
                          <a:spcPct val="120000"/>
                        </a:lnSpc>
                        <a:spcBef>
                          <a:spcPts val="0"/>
                        </a:spcBef>
                        <a:spcAft>
                          <a:spcPts val="0"/>
                        </a:spcAft>
                        <a:buNone/>
                      </a:pPr>
                      <a:r>
                        <a:rPr lang="zh-CN" altLang="en-US" sz="1050" b="0" spc="120" dirty="0">
                          <a:solidFill>
                            <a:schemeClr val="tx1"/>
                          </a:solidFill>
                          <a:latin typeface="微软雅黑" panose="020B0503020204020204" pitchFamily="34" charset="-122"/>
                          <a:ea typeface="微软雅黑" panose="020B0503020204020204" pitchFamily="34" charset="-122"/>
                        </a:rPr>
                        <a:t>50381657</a:t>
                      </a:r>
                    </a:p>
                  </a:txBody>
                  <a:tcPr marL="177800" marR="177800" marT="107950" marB="107950"/>
                </a:tc>
                <a:tc>
                  <a:txBody>
                    <a:bodyPr/>
                    <a:lstStyle/>
                    <a:p>
                      <a:pPr algn="ctr">
                        <a:lnSpc>
                          <a:spcPct val="120000"/>
                        </a:lnSpc>
                        <a:spcBef>
                          <a:spcPts val="0"/>
                        </a:spcBef>
                        <a:spcAft>
                          <a:spcPts val="0"/>
                        </a:spcAft>
                        <a:buNone/>
                      </a:pPr>
                      <a:r>
                        <a:rPr lang="zh-CN" altLang="en-US" sz="1050" b="0" spc="120" dirty="0">
                          <a:solidFill>
                            <a:schemeClr val="tx1"/>
                          </a:solidFill>
                          <a:latin typeface="微软雅黑" panose="020B0503020204020204" pitchFamily="34" charset="-122"/>
                          <a:ea typeface="微软雅黑" panose="020B0503020204020204" pitchFamily="34" charset="-122"/>
                        </a:rPr>
                        <a:t>橡胶</a:t>
                      </a:r>
                    </a:p>
                  </a:txBody>
                  <a:tcPr marL="177800" marR="177800" marT="107950" marB="107950"/>
                </a:tc>
                <a:tc>
                  <a:txBody>
                    <a:bodyPr/>
                    <a:lstStyle/>
                    <a:p>
                      <a:pPr algn="ctr">
                        <a:lnSpc>
                          <a:spcPct val="120000"/>
                        </a:lnSpc>
                        <a:spcBef>
                          <a:spcPts val="0"/>
                        </a:spcBef>
                        <a:spcAft>
                          <a:spcPts val="0"/>
                        </a:spcAft>
                        <a:buNone/>
                      </a:pPr>
                      <a:r>
                        <a:rPr lang="zh-CN" altLang="en-US" sz="1050" b="0" spc="120" dirty="0">
                          <a:solidFill>
                            <a:schemeClr val="tx1"/>
                          </a:solidFill>
                          <a:latin typeface="微软雅黑" panose="020B0503020204020204" pitchFamily="34" charset="-122"/>
                          <a:ea typeface="微软雅黑" panose="020B0503020204020204" pitchFamily="34" charset="-122"/>
                        </a:rPr>
                        <a:t>压印</a:t>
                      </a:r>
                    </a:p>
                  </a:txBody>
                  <a:tcPr marL="177800" marR="177800" marT="107950" marB="107950"/>
                </a:tc>
                <a:tc>
                  <a:txBody>
                    <a:bodyPr/>
                    <a:lstStyle/>
                    <a:p>
                      <a:pPr algn="ctr">
                        <a:lnSpc>
                          <a:spcPct val="120000"/>
                        </a:lnSpc>
                        <a:spcBef>
                          <a:spcPts val="0"/>
                        </a:spcBef>
                        <a:spcAft>
                          <a:spcPts val="0"/>
                        </a:spcAft>
                        <a:buNone/>
                      </a:pPr>
                      <a:r>
                        <a:rPr lang="zh-CN" altLang="en-US" sz="1050" b="1" spc="120" dirty="0" smtClean="0">
                          <a:solidFill>
                            <a:schemeClr val="tx1"/>
                          </a:solidFill>
                          <a:latin typeface="微软雅黑" panose="020B0503020204020204" pitchFamily="34" charset="-122"/>
                          <a:ea typeface="微软雅黑" panose="020B0503020204020204" pitchFamily="34" charset="-122"/>
                        </a:rPr>
                        <a:t>低</a:t>
                      </a:r>
                      <a:endParaRPr lang="en-US" altLang="zh-CN" sz="1050" b="1" spc="120" dirty="0" smtClean="0">
                        <a:solidFill>
                          <a:schemeClr val="tx1"/>
                        </a:solidFill>
                        <a:latin typeface="微软雅黑" panose="020B0503020204020204" pitchFamily="34" charset="-122"/>
                        <a:ea typeface="微软雅黑" panose="020B0503020204020204" pitchFamily="34" charset="-122"/>
                      </a:endParaRPr>
                    </a:p>
                    <a:p>
                      <a:pPr algn="ctr">
                        <a:lnSpc>
                          <a:spcPct val="120000"/>
                        </a:lnSpc>
                        <a:spcBef>
                          <a:spcPts val="0"/>
                        </a:spcBef>
                        <a:spcAft>
                          <a:spcPts val="0"/>
                        </a:spcAft>
                        <a:buNone/>
                      </a:pPr>
                      <a:r>
                        <a:rPr lang="zh-CN" altLang="en-US" sz="1050" b="0" spc="120" dirty="0" smtClean="0">
                          <a:solidFill>
                            <a:schemeClr val="tx1"/>
                          </a:solidFill>
                          <a:latin typeface="微软雅黑" panose="020B0503020204020204" pitchFamily="34" charset="-122"/>
                          <a:ea typeface="微软雅黑" panose="020B0503020204020204" pitchFamily="34" charset="-122"/>
                        </a:rPr>
                        <a:t>少量字形不同</a:t>
                      </a:r>
                      <a:endParaRPr lang="zh-CN" altLang="en-US" sz="1050" b="0" spc="120" dirty="0">
                        <a:solidFill>
                          <a:schemeClr val="tx1"/>
                        </a:solidFill>
                        <a:latin typeface="微软雅黑" panose="020B0503020204020204" pitchFamily="34" charset="-122"/>
                        <a:ea typeface="微软雅黑" panose="020B0503020204020204" pitchFamily="34" charset="-122"/>
                      </a:endParaRPr>
                    </a:p>
                  </a:txBody>
                  <a:tcPr marL="177800" marR="177800" marT="107950" marB="107950"/>
                </a:tc>
                <a:tc>
                  <a:txBody>
                    <a:bodyPr/>
                    <a:lstStyle/>
                    <a:p>
                      <a:pPr marL="0" algn="ctr" defTabSz="914400" rtl="0" eaLnBrk="1" latinLnBrk="0" hangingPunct="1">
                        <a:lnSpc>
                          <a:spcPct val="120000"/>
                        </a:lnSpc>
                        <a:spcBef>
                          <a:spcPts val="0"/>
                        </a:spcBef>
                        <a:spcAft>
                          <a:spcPts val="0"/>
                        </a:spcAft>
                        <a:buNone/>
                      </a:pPr>
                      <a:r>
                        <a:rPr lang="en-US" altLang="zh-CN" sz="1000" b="1" kern="1200" spc="120" dirty="0" smtClean="0">
                          <a:solidFill>
                            <a:schemeClr val="tx1"/>
                          </a:solidFill>
                          <a:latin typeface="微软雅黑" panose="020B0503020204020204" pitchFamily="34" charset="-122"/>
                          <a:ea typeface="微软雅黑" panose="020B0503020204020204" pitchFamily="34" charset="-122"/>
                          <a:cs typeface="+mn-cs"/>
                        </a:rPr>
                        <a:t>504</a:t>
                      </a:r>
                    </a:p>
                    <a:p>
                      <a:pPr marL="0" algn="ctr" defTabSz="914400" rtl="0" eaLnBrk="1" latinLnBrk="0" hangingPunct="1">
                        <a:lnSpc>
                          <a:spcPct val="120000"/>
                        </a:lnSpc>
                        <a:spcBef>
                          <a:spcPts val="0"/>
                        </a:spcBef>
                        <a:spcAft>
                          <a:spcPts val="0"/>
                        </a:spcAft>
                        <a:buNone/>
                      </a:pPr>
                      <a:r>
                        <a:rPr lang="en-US" altLang="zh-CN" sz="1000" b="0" kern="1200" spc="120" dirty="0" smtClean="0">
                          <a:solidFill>
                            <a:schemeClr val="tx1"/>
                          </a:solidFill>
                          <a:latin typeface="微软雅黑" panose="020B0503020204020204" pitchFamily="34" charset="-122"/>
                          <a:ea typeface="微软雅黑" panose="020B0503020204020204" pitchFamily="34" charset="-122"/>
                          <a:cs typeface="+mn-cs"/>
                        </a:rPr>
                        <a:t>327:177</a:t>
                      </a:r>
                      <a:endParaRPr lang="zh-CN" altLang="en-US" sz="1000" b="0" kern="1200" spc="120" dirty="0">
                        <a:solidFill>
                          <a:schemeClr val="tx1"/>
                        </a:solidFill>
                        <a:latin typeface="微软雅黑" panose="020B0503020204020204" pitchFamily="34" charset="-122"/>
                        <a:ea typeface="微软雅黑" panose="020B0503020204020204" pitchFamily="34" charset="-122"/>
                        <a:cs typeface="+mn-cs"/>
                      </a:endParaRPr>
                    </a:p>
                  </a:txBody>
                  <a:tcPr marL="177800" marR="177800" marT="107950" marB="107950"/>
                </a:tc>
                <a:tc>
                  <a:txBody>
                    <a:bodyPr/>
                    <a:lstStyle/>
                    <a:p>
                      <a:pPr marL="0" algn="ctr" defTabSz="914400" rtl="0" eaLnBrk="1" latinLnBrk="0" hangingPunct="1">
                        <a:lnSpc>
                          <a:spcPct val="120000"/>
                        </a:lnSpc>
                        <a:spcBef>
                          <a:spcPts val="0"/>
                        </a:spcBef>
                        <a:spcAft>
                          <a:spcPts val="0"/>
                        </a:spcAft>
                        <a:buNone/>
                      </a:pPr>
                      <a:r>
                        <a:rPr lang="en-US" altLang="zh-CN" sz="1000" b="0" kern="1200" spc="120" dirty="0" smtClean="0">
                          <a:solidFill>
                            <a:schemeClr val="tx1"/>
                          </a:solidFill>
                          <a:latin typeface="微软雅黑" panose="020B0503020204020204" pitchFamily="34" charset="-122"/>
                          <a:ea typeface="微软雅黑" panose="020B0503020204020204" pitchFamily="34" charset="-122"/>
                          <a:cs typeface="+mn-cs"/>
                        </a:rPr>
                        <a:t>1.85</a:t>
                      </a:r>
                      <a:endParaRPr lang="zh-CN" altLang="en-US" sz="1000" b="0" kern="1200" spc="120" dirty="0">
                        <a:solidFill>
                          <a:schemeClr val="tx1"/>
                        </a:solidFill>
                        <a:latin typeface="微软雅黑" panose="020B0503020204020204" pitchFamily="34" charset="-122"/>
                        <a:ea typeface="微软雅黑" panose="020B0503020204020204" pitchFamily="34" charset="-122"/>
                        <a:cs typeface="+mn-cs"/>
                      </a:endParaRPr>
                    </a:p>
                  </a:txBody>
                  <a:tcPr marL="177800" marR="177800" marT="107950" marB="107950"/>
                </a:tc>
                <a:tc rowSpan="2">
                  <a:txBody>
                    <a:bodyPr/>
                    <a:lstStyle/>
                    <a:p>
                      <a:pPr marL="0" algn="ctr" defTabSz="914400" rtl="0" eaLnBrk="1" latinLnBrk="0" hangingPunct="1">
                        <a:lnSpc>
                          <a:spcPct val="120000"/>
                        </a:lnSpc>
                        <a:spcBef>
                          <a:spcPts val="0"/>
                        </a:spcBef>
                        <a:spcAft>
                          <a:spcPts val="0"/>
                        </a:spcAft>
                        <a:buNone/>
                      </a:pPr>
                      <a:r>
                        <a:rPr lang="zh-CN" altLang="en-US" sz="1050" b="0" kern="1200" spc="120" dirty="0" smtClean="0">
                          <a:solidFill>
                            <a:schemeClr val="tx1"/>
                          </a:solidFill>
                          <a:latin typeface="微软雅黑" panose="020B0503020204020204" pitchFamily="34" charset="-122"/>
                          <a:ea typeface="微软雅黑" panose="020B0503020204020204" pitchFamily="34" charset="-122"/>
                          <a:cs typeface="+mn-cs"/>
                        </a:rPr>
                        <a:t>内底两种材质的字形相似度非常高，可以合为一个点</a:t>
                      </a:r>
                      <a:endParaRPr lang="zh-CN" altLang="en-US" sz="1050" b="0" kern="1200" spc="120" dirty="0">
                        <a:solidFill>
                          <a:schemeClr val="tx1"/>
                        </a:solidFill>
                        <a:latin typeface="微软雅黑" panose="020B0503020204020204" pitchFamily="34" charset="-122"/>
                        <a:ea typeface="微软雅黑" panose="020B0503020204020204" pitchFamily="34" charset="-122"/>
                        <a:cs typeface="+mn-cs"/>
                      </a:endParaRPr>
                    </a:p>
                  </a:txBody>
                  <a:tcPr marL="177800" marR="177800" marT="107950" marB="107950"/>
                </a:tc>
                <a:extLst>
                  <a:ext uri="{0D108BD9-81ED-4DB2-BD59-A6C34878D82A}">
                    <a16:rowId xmlns:a16="http://schemas.microsoft.com/office/drawing/2014/main" val="10001"/>
                  </a:ext>
                </a:extLst>
              </a:tr>
              <a:tr h="445717">
                <a:tc>
                  <a:txBody>
                    <a:bodyPr/>
                    <a:lstStyle/>
                    <a:p>
                      <a:pPr algn="ctr">
                        <a:lnSpc>
                          <a:spcPct val="120000"/>
                        </a:lnSpc>
                        <a:spcBef>
                          <a:spcPts val="0"/>
                        </a:spcBef>
                        <a:spcAft>
                          <a:spcPts val="0"/>
                        </a:spcAft>
                        <a:buNone/>
                      </a:pPr>
                      <a:r>
                        <a:rPr lang="en-US" altLang="zh-CN" sz="1050" b="0" spc="120" dirty="0" smtClean="0">
                          <a:solidFill>
                            <a:schemeClr val="tx1"/>
                          </a:solidFill>
                          <a:latin typeface="微软雅黑" panose="020B0503020204020204" pitchFamily="34" charset="-122"/>
                          <a:ea typeface="微软雅黑" panose="020B0503020204020204" pitchFamily="34" charset="-122"/>
                        </a:rPr>
                        <a:t>2</a:t>
                      </a:r>
                      <a:endParaRPr lang="zh-CN" altLang="en-US" sz="1050" b="0" spc="120" dirty="0">
                        <a:solidFill>
                          <a:schemeClr val="tx1"/>
                        </a:solidFill>
                        <a:latin typeface="微软雅黑" panose="020B0503020204020204" pitchFamily="34" charset="-122"/>
                        <a:ea typeface="微软雅黑" panose="020B0503020204020204" pitchFamily="34" charset="-122"/>
                      </a:endParaRPr>
                    </a:p>
                  </a:txBody>
                  <a:tcPr marL="177800" marR="177800" marT="107950" marB="107950"/>
                </a:tc>
                <a:tc>
                  <a:txBody>
                    <a:bodyPr/>
                    <a:lstStyle/>
                    <a:p>
                      <a:pPr algn="ctr">
                        <a:lnSpc>
                          <a:spcPct val="120000"/>
                        </a:lnSpc>
                        <a:spcBef>
                          <a:spcPts val="0"/>
                        </a:spcBef>
                        <a:spcAft>
                          <a:spcPts val="0"/>
                        </a:spcAft>
                        <a:buNone/>
                      </a:pPr>
                      <a:endParaRPr lang="zh-CN" altLang="en-US" sz="1050" b="0" spc="120" dirty="0">
                        <a:solidFill>
                          <a:schemeClr val="tx1"/>
                        </a:solidFill>
                        <a:latin typeface="微软雅黑" panose="020B0503020204020204" pitchFamily="34" charset="-122"/>
                        <a:ea typeface="微软雅黑" panose="020B0503020204020204" pitchFamily="34" charset="-122"/>
                      </a:endParaRPr>
                    </a:p>
                  </a:txBody>
                  <a:tcPr marL="177800" marR="177800" marT="107950" marB="107950"/>
                </a:tc>
                <a:tc>
                  <a:txBody>
                    <a:bodyPr/>
                    <a:lstStyle/>
                    <a:p>
                      <a:pPr algn="ctr">
                        <a:lnSpc>
                          <a:spcPct val="120000"/>
                        </a:lnSpc>
                        <a:spcBef>
                          <a:spcPts val="0"/>
                        </a:spcBef>
                        <a:spcAft>
                          <a:spcPts val="0"/>
                        </a:spcAft>
                        <a:buNone/>
                      </a:pPr>
                      <a:endParaRPr lang="zh-CN" altLang="en-US" sz="1050" b="0" spc="120" dirty="0">
                        <a:solidFill>
                          <a:schemeClr val="tx1"/>
                        </a:solidFill>
                        <a:latin typeface="微软雅黑" panose="020B0503020204020204" pitchFamily="34" charset="-122"/>
                        <a:ea typeface="微软雅黑" panose="020B0503020204020204" pitchFamily="34" charset="-122"/>
                      </a:endParaRPr>
                    </a:p>
                  </a:txBody>
                  <a:tcPr marL="177800" marR="177800" marT="107950" marB="107950"/>
                </a:tc>
                <a:tc>
                  <a:txBody>
                    <a:bodyPr/>
                    <a:lstStyle/>
                    <a:p>
                      <a:pPr algn="ctr">
                        <a:lnSpc>
                          <a:spcPct val="120000"/>
                        </a:lnSpc>
                        <a:spcBef>
                          <a:spcPts val="0"/>
                        </a:spcBef>
                        <a:spcAft>
                          <a:spcPts val="0"/>
                        </a:spcAft>
                        <a:buNone/>
                      </a:pPr>
                      <a:r>
                        <a:rPr lang="zh-CN" altLang="en-US" sz="1050" b="0" spc="120" dirty="0">
                          <a:solidFill>
                            <a:schemeClr val="tx1"/>
                          </a:solidFill>
                          <a:latin typeface="微软雅黑" panose="020B0503020204020204" pitchFamily="34" charset="-122"/>
                          <a:ea typeface="微软雅黑" panose="020B0503020204020204" pitchFamily="34" charset="-122"/>
                        </a:rPr>
                        <a:t>58105815</a:t>
                      </a:r>
                    </a:p>
                  </a:txBody>
                  <a:tcPr marL="177800" marR="177800" marT="107950" marB="107950"/>
                </a:tc>
                <a:tc>
                  <a:txBody>
                    <a:bodyPr/>
                    <a:lstStyle/>
                    <a:p>
                      <a:pPr algn="ctr">
                        <a:lnSpc>
                          <a:spcPct val="120000"/>
                        </a:lnSpc>
                        <a:spcBef>
                          <a:spcPts val="0"/>
                        </a:spcBef>
                        <a:spcAft>
                          <a:spcPts val="0"/>
                        </a:spcAft>
                        <a:buNone/>
                      </a:pPr>
                      <a:r>
                        <a:rPr lang="zh-CN" altLang="en-US" sz="1050" b="0" spc="120" dirty="0">
                          <a:solidFill>
                            <a:schemeClr val="tx1"/>
                          </a:solidFill>
                          <a:latin typeface="微软雅黑" panose="020B0503020204020204" pitchFamily="34" charset="-122"/>
                          <a:ea typeface="微软雅黑" panose="020B0503020204020204" pitchFamily="34" charset="-122"/>
                        </a:rPr>
                        <a:t>橡胶</a:t>
                      </a:r>
                    </a:p>
                  </a:txBody>
                  <a:tcPr marL="177800" marR="177800" marT="107950" marB="107950"/>
                </a:tc>
                <a:tc>
                  <a:txBody>
                    <a:bodyPr/>
                    <a:lstStyle/>
                    <a:p>
                      <a:pPr algn="ctr">
                        <a:lnSpc>
                          <a:spcPct val="120000"/>
                        </a:lnSpc>
                        <a:spcBef>
                          <a:spcPts val="0"/>
                        </a:spcBef>
                        <a:spcAft>
                          <a:spcPts val="0"/>
                        </a:spcAft>
                        <a:buNone/>
                      </a:pPr>
                      <a:r>
                        <a:rPr lang="zh-CN" altLang="en-US" sz="1050" b="0" spc="120" dirty="0">
                          <a:solidFill>
                            <a:schemeClr val="tx1"/>
                          </a:solidFill>
                          <a:latin typeface="微软雅黑" panose="020B0503020204020204" pitchFamily="34" charset="-122"/>
                          <a:ea typeface="微软雅黑" panose="020B0503020204020204" pitchFamily="34" charset="-122"/>
                        </a:rPr>
                        <a:t>凸出</a:t>
                      </a:r>
                    </a:p>
                  </a:txBody>
                  <a:tcPr marL="177800" marR="177800" marT="107950" marB="107950"/>
                </a:tc>
                <a:tc>
                  <a:txBody>
                    <a:bodyPr/>
                    <a:lstStyle/>
                    <a:p>
                      <a:pPr algn="ctr">
                        <a:lnSpc>
                          <a:spcPct val="120000"/>
                        </a:lnSpc>
                        <a:spcBef>
                          <a:spcPts val="0"/>
                        </a:spcBef>
                        <a:spcAft>
                          <a:spcPts val="0"/>
                        </a:spcAft>
                        <a:buNone/>
                      </a:pPr>
                      <a:r>
                        <a:rPr lang="zh-CN" altLang="en-US" sz="1050" b="1" spc="120" dirty="0" smtClean="0">
                          <a:solidFill>
                            <a:schemeClr val="tx1"/>
                          </a:solidFill>
                          <a:latin typeface="微软雅黑" panose="020B0503020204020204" pitchFamily="34" charset="-122"/>
                          <a:ea typeface="微软雅黑" panose="020B0503020204020204" pitchFamily="34" charset="-122"/>
                        </a:rPr>
                        <a:t>中</a:t>
                      </a:r>
                      <a:endParaRPr lang="zh-CN" altLang="en-US" sz="1050" b="1" spc="120" dirty="0">
                        <a:solidFill>
                          <a:schemeClr val="tx1"/>
                        </a:solidFill>
                        <a:latin typeface="微软雅黑" panose="020B0503020204020204" pitchFamily="34" charset="-122"/>
                        <a:ea typeface="微软雅黑" panose="020B0503020204020204" pitchFamily="34" charset="-122"/>
                      </a:endParaRPr>
                    </a:p>
                  </a:txBody>
                  <a:tcPr marL="177800" marR="177800" marT="107950" marB="107950"/>
                </a:tc>
                <a:tc>
                  <a:txBody>
                    <a:bodyPr/>
                    <a:lstStyle/>
                    <a:p>
                      <a:pPr marL="0" algn="ctr" defTabSz="914400" rtl="0" eaLnBrk="1" latinLnBrk="0" hangingPunct="1">
                        <a:lnSpc>
                          <a:spcPct val="120000"/>
                        </a:lnSpc>
                        <a:spcBef>
                          <a:spcPts val="0"/>
                        </a:spcBef>
                        <a:spcAft>
                          <a:spcPts val="0"/>
                        </a:spcAft>
                        <a:buNone/>
                      </a:pPr>
                      <a:r>
                        <a:rPr lang="en-US" altLang="zh-CN" sz="1000" b="1" kern="1200" spc="120" dirty="0" smtClean="0">
                          <a:solidFill>
                            <a:schemeClr val="tx1"/>
                          </a:solidFill>
                          <a:latin typeface="微软雅黑" panose="020B0503020204020204" pitchFamily="34" charset="-122"/>
                          <a:ea typeface="微软雅黑" panose="020B0503020204020204" pitchFamily="34" charset="-122"/>
                          <a:cs typeface="+mn-cs"/>
                        </a:rPr>
                        <a:t>1413</a:t>
                      </a:r>
                    </a:p>
                    <a:p>
                      <a:pPr marL="0" algn="ctr" defTabSz="914400" rtl="0" eaLnBrk="1" latinLnBrk="0" hangingPunct="1">
                        <a:lnSpc>
                          <a:spcPct val="120000"/>
                        </a:lnSpc>
                        <a:spcBef>
                          <a:spcPts val="0"/>
                        </a:spcBef>
                        <a:spcAft>
                          <a:spcPts val="0"/>
                        </a:spcAft>
                        <a:buNone/>
                      </a:pPr>
                      <a:r>
                        <a:rPr lang="en-US" altLang="zh-CN" sz="1000" b="0" kern="1200" spc="120" dirty="0" smtClean="0">
                          <a:solidFill>
                            <a:schemeClr val="tx1"/>
                          </a:solidFill>
                          <a:latin typeface="微软雅黑" panose="020B0503020204020204" pitchFamily="34" charset="-122"/>
                          <a:ea typeface="微软雅黑" panose="020B0503020204020204" pitchFamily="34" charset="-122"/>
                          <a:cs typeface="+mn-cs"/>
                        </a:rPr>
                        <a:t>1031:382</a:t>
                      </a:r>
                      <a:endParaRPr lang="zh-CN" altLang="en-US" sz="1000" b="0" kern="1200" spc="120" dirty="0">
                        <a:solidFill>
                          <a:schemeClr val="tx1"/>
                        </a:solidFill>
                        <a:latin typeface="微软雅黑" panose="020B0503020204020204" pitchFamily="34" charset="-122"/>
                        <a:ea typeface="微软雅黑" panose="020B0503020204020204" pitchFamily="34" charset="-122"/>
                        <a:cs typeface="+mn-cs"/>
                      </a:endParaRPr>
                    </a:p>
                  </a:txBody>
                  <a:tcPr marL="177800" marR="177800" marT="107950" marB="107950"/>
                </a:tc>
                <a:tc>
                  <a:txBody>
                    <a:bodyPr/>
                    <a:lstStyle/>
                    <a:p>
                      <a:pPr marL="0" algn="ctr" defTabSz="914400" rtl="0" eaLnBrk="1" latinLnBrk="0" hangingPunct="1">
                        <a:lnSpc>
                          <a:spcPct val="120000"/>
                        </a:lnSpc>
                        <a:spcBef>
                          <a:spcPts val="0"/>
                        </a:spcBef>
                        <a:spcAft>
                          <a:spcPts val="0"/>
                        </a:spcAft>
                        <a:buNone/>
                      </a:pPr>
                      <a:r>
                        <a:rPr lang="en-US" altLang="zh-CN" sz="1000" b="0" kern="1200" spc="120" dirty="0" smtClean="0">
                          <a:solidFill>
                            <a:schemeClr val="tx1"/>
                          </a:solidFill>
                          <a:latin typeface="微软雅黑" panose="020B0503020204020204" pitchFamily="34" charset="-122"/>
                          <a:ea typeface="微软雅黑" panose="020B0503020204020204" pitchFamily="34" charset="-122"/>
                          <a:cs typeface="+mn-cs"/>
                        </a:rPr>
                        <a:t>2.70</a:t>
                      </a:r>
                      <a:endParaRPr lang="zh-CN" altLang="en-US" sz="1000" b="0" kern="1200" spc="120" dirty="0">
                        <a:solidFill>
                          <a:schemeClr val="tx1"/>
                        </a:solidFill>
                        <a:latin typeface="微软雅黑" panose="020B0503020204020204" pitchFamily="34" charset="-122"/>
                        <a:ea typeface="微软雅黑" panose="020B0503020204020204" pitchFamily="34" charset="-122"/>
                        <a:cs typeface="+mn-cs"/>
                      </a:endParaRPr>
                    </a:p>
                  </a:txBody>
                  <a:tcPr marL="177800" marR="177800" marT="107950" marB="107950"/>
                </a:tc>
                <a:tc vMerge="1">
                  <a:txBody>
                    <a:bodyPr/>
                    <a:lstStyle/>
                    <a:p>
                      <a:pPr marL="0" algn="ctr" defTabSz="914400" rtl="0" eaLnBrk="1" latinLnBrk="0" hangingPunct="1">
                        <a:lnSpc>
                          <a:spcPct val="120000"/>
                        </a:lnSpc>
                        <a:spcBef>
                          <a:spcPts val="0"/>
                        </a:spcBef>
                        <a:spcAft>
                          <a:spcPts val="0"/>
                        </a:spcAft>
                        <a:buNone/>
                      </a:pPr>
                      <a:endParaRPr lang="zh-CN" altLang="en-US" sz="900" b="0" kern="1200" spc="120" dirty="0">
                        <a:solidFill>
                          <a:schemeClr val="tx1"/>
                        </a:solidFill>
                        <a:latin typeface="微软雅黑" panose="020B0503020204020204" pitchFamily="34" charset="-122"/>
                        <a:ea typeface="微软雅黑" panose="020B0503020204020204" pitchFamily="34" charset="-122"/>
                        <a:cs typeface="+mn-cs"/>
                      </a:endParaRPr>
                    </a:p>
                  </a:txBody>
                  <a:tcPr marL="177800" marR="177800" marT="107950" marB="107950"/>
                </a:tc>
                <a:extLst>
                  <a:ext uri="{0D108BD9-81ED-4DB2-BD59-A6C34878D82A}">
                    <a16:rowId xmlns:a16="http://schemas.microsoft.com/office/drawing/2014/main" val="10002"/>
                  </a:ext>
                </a:extLst>
              </a:tr>
              <a:tr h="610686">
                <a:tc>
                  <a:txBody>
                    <a:bodyPr/>
                    <a:lstStyle/>
                    <a:p>
                      <a:pPr algn="ctr">
                        <a:lnSpc>
                          <a:spcPct val="120000"/>
                        </a:lnSpc>
                        <a:spcBef>
                          <a:spcPts val="0"/>
                        </a:spcBef>
                        <a:spcAft>
                          <a:spcPts val="0"/>
                        </a:spcAft>
                        <a:buNone/>
                      </a:pPr>
                      <a:r>
                        <a:rPr lang="en-US" altLang="zh-CN" sz="1050" b="0" spc="120" dirty="0">
                          <a:solidFill>
                            <a:schemeClr val="tx1"/>
                          </a:solidFill>
                          <a:latin typeface="微软雅黑" panose="020B0503020204020204" pitchFamily="34" charset="-122"/>
                          <a:ea typeface="微软雅黑" panose="020B0503020204020204" pitchFamily="34" charset="-122"/>
                        </a:rPr>
                        <a:t>3</a:t>
                      </a:r>
                      <a:endParaRPr lang="zh-CN" altLang="en-US" sz="1050" b="0" spc="120" dirty="0">
                        <a:solidFill>
                          <a:schemeClr val="tx1"/>
                        </a:solidFill>
                        <a:latin typeface="微软雅黑" panose="020B0503020204020204" pitchFamily="34" charset="-122"/>
                        <a:ea typeface="微软雅黑" panose="020B0503020204020204" pitchFamily="34" charset="-122"/>
                      </a:endParaRPr>
                    </a:p>
                  </a:txBody>
                  <a:tcPr marL="177800" marR="177800" marT="107950" marB="107950"/>
                </a:tc>
                <a:tc>
                  <a:txBody>
                    <a:bodyPr/>
                    <a:lstStyle/>
                    <a:p>
                      <a:pPr algn="ctr">
                        <a:lnSpc>
                          <a:spcPct val="120000"/>
                        </a:lnSpc>
                        <a:spcBef>
                          <a:spcPts val="0"/>
                        </a:spcBef>
                        <a:spcAft>
                          <a:spcPts val="0"/>
                        </a:spcAft>
                        <a:buNone/>
                      </a:pPr>
                      <a:r>
                        <a:rPr lang="zh-CN" altLang="en-US" sz="1050" b="0" spc="120" dirty="0">
                          <a:solidFill>
                            <a:schemeClr val="tx1"/>
                          </a:solidFill>
                          <a:latin typeface="微软雅黑" panose="020B0503020204020204" pitchFamily="34" charset="-122"/>
                          <a:ea typeface="微软雅黑" panose="020B0503020204020204" pitchFamily="34" charset="-122"/>
                        </a:rPr>
                        <a:t>51271845</a:t>
                      </a:r>
                    </a:p>
                  </a:txBody>
                  <a:tcPr marL="177800" marR="177800" marT="107950" marB="107950"/>
                </a:tc>
                <a:tc>
                  <a:txBody>
                    <a:bodyPr/>
                    <a:lstStyle/>
                    <a:p>
                      <a:pPr algn="ctr">
                        <a:lnSpc>
                          <a:spcPct val="120000"/>
                        </a:lnSpc>
                        <a:spcBef>
                          <a:spcPts val="0"/>
                        </a:spcBef>
                        <a:spcAft>
                          <a:spcPts val="0"/>
                        </a:spcAft>
                        <a:buNone/>
                      </a:pPr>
                      <a:r>
                        <a:rPr lang="zh-CN" altLang="en-US" sz="1050" b="0" spc="120" dirty="0">
                          <a:solidFill>
                            <a:schemeClr val="tx1"/>
                          </a:solidFill>
                          <a:latin typeface="微软雅黑" panose="020B0503020204020204" pitchFamily="34" charset="-122"/>
                          <a:ea typeface="微软雅黑" panose="020B0503020204020204" pitchFamily="34" charset="-122"/>
                        </a:rPr>
                        <a:t>防尘</a:t>
                      </a:r>
                    </a:p>
                  </a:txBody>
                  <a:tcPr marL="177800" marR="177800" marT="107950" marB="107950"/>
                </a:tc>
                <a:tc>
                  <a:txBody>
                    <a:bodyPr/>
                    <a:lstStyle/>
                    <a:p>
                      <a:pPr algn="ctr">
                        <a:lnSpc>
                          <a:spcPct val="120000"/>
                        </a:lnSpc>
                        <a:spcBef>
                          <a:spcPts val="0"/>
                        </a:spcBef>
                        <a:spcAft>
                          <a:spcPts val="0"/>
                        </a:spcAft>
                        <a:buNone/>
                      </a:pPr>
                      <a:r>
                        <a:rPr lang="zh-CN" altLang="en-US" sz="1050" b="0" spc="120" dirty="0">
                          <a:solidFill>
                            <a:schemeClr val="tx1"/>
                          </a:solidFill>
                          <a:latin typeface="微软雅黑" panose="020B0503020204020204" pitchFamily="34" charset="-122"/>
                          <a:ea typeface="微软雅黑" panose="020B0503020204020204" pitchFamily="34" charset="-122"/>
                        </a:rPr>
                        <a:t>36221255</a:t>
                      </a:r>
                    </a:p>
                  </a:txBody>
                  <a:tcPr marL="177800" marR="177800" marT="107950" marB="107950"/>
                </a:tc>
                <a:tc>
                  <a:txBody>
                    <a:bodyPr/>
                    <a:lstStyle/>
                    <a:p>
                      <a:pPr algn="ctr">
                        <a:lnSpc>
                          <a:spcPct val="120000"/>
                        </a:lnSpc>
                        <a:spcBef>
                          <a:spcPts val="0"/>
                        </a:spcBef>
                        <a:spcAft>
                          <a:spcPts val="0"/>
                        </a:spcAft>
                        <a:buNone/>
                      </a:pPr>
                      <a:r>
                        <a:rPr lang="zh-CN" altLang="en-US" sz="1050" b="0" spc="120" dirty="0">
                          <a:solidFill>
                            <a:schemeClr val="tx1"/>
                          </a:solidFill>
                          <a:latin typeface="微软雅黑" panose="020B0503020204020204" pitchFamily="34" charset="-122"/>
                          <a:ea typeface="微软雅黑" panose="020B0503020204020204" pitchFamily="34" charset="-122"/>
                        </a:rPr>
                        <a:t>棉麻布</a:t>
                      </a:r>
                    </a:p>
                  </a:txBody>
                  <a:tcPr marL="177800" marR="177800" marT="107950" marB="107950"/>
                </a:tc>
                <a:tc>
                  <a:txBody>
                    <a:bodyPr/>
                    <a:lstStyle/>
                    <a:p>
                      <a:pPr algn="ctr">
                        <a:lnSpc>
                          <a:spcPct val="120000"/>
                        </a:lnSpc>
                        <a:spcBef>
                          <a:spcPts val="0"/>
                        </a:spcBef>
                        <a:spcAft>
                          <a:spcPts val="0"/>
                        </a:spcAft>
                        <a:buNone/>
                      </a:pPr>
                      <a:r>
                        <a:rPr lang="zh-CN" altLang="en-US" sz="1050" b="0" spc="120" dirty="0">
                          <a:solidFill>
                            <a:schemeClr val="tx1"/>
                          </a:solidFill>
                          <a:latin typeface="微软雅黑" panose="020B0503020204020204" pitchFamily="34" charset="-122"/>
                          <a:ea typeface="微软雅黑" panose="020B0503020204020204" pitchFamily="34" charset="-122"/>
                        </a:rPr>
                        <a:t>布纹</a:t>
                      </a:r>
                    </a:p>
                  </a:txBody>
                  <a:tcPr marL="177800" marR="177800" marT="107950" marB="107950"/>
                </a:tc>
                <a:tc>
                  <a:txBody>
                    <a:bodyPr/>
                    <a:lstStyle/>
                    <a:p>
                      <a:pPr algn="ctr">
                        <a:lnSpc>
                          <a:spcPct val="120000"/>
                        </a:lnSpc>
                        <a:spcBef>
                          <a:spcPts val="0"/>
                        </a:spcBef>
                        <a:spcAft>
                          <a:spcPts val="0"/>
                        </a:spcAft>
                        <a:buNone/>
                      </a:pPr>
                      <a:r>
                        <a:rPr lang="zh-CN" altLang="en-US" sz="1050" b="1" spc="120" dirty="0" smtClean="0">
                          <a:solidFill>
                            <a:schemeClr val="tx1"/>
                          </a:solidFill>
                          <a:latin typeface="微软雅黑" panose="020B0503020204020204" pitchFamily="34" charset="-122"/>
                          <a:ea typeface="微软雅黑" panose="020B0503020204020204" pitchFamily="34" charset="-122"/>
                        </a:rPr>
                        <a:t>低</a:t>
                      </a:r>
                      <a:endParaRPr lang="en-US" altLang="zh-CN" sz="1050" b="1" spc="120" dirty="0" smtClean="0">
                        <a:solidFill>
                          <a:schemeClr val="tx1"/>
                        </a:solidFill>
                        <a:latin typeface="微软雅黑" panose="020B0503020204020204" pitchFamily="34" charset="-122"/>
                        <a:ea typeface="微软雅黑" panose="020B0503020204020204" pitchFamily="34" charset="-122"/>
                      </a:endParaRPr>
                    </a:p>
                    <a:p>
                      <a:pPr algn="ctr">
                        <a:lnSpc>
                          <a:spcPct val="120000"/>
                        </a:lnSpc>
                        <a:spcBef>
                          <a:spcPts val="0"/>
                        </a:spcBef>
                        <a:spcAft>
                          <a:spcPts val="0"/>
                        </a:spcAft>
                        <a:buNone/>
                      </a:pPr>
                      <a:r>
                        <a:rPr lang="zh-CN" altLang="en-US" sz="1050" b="0" spc="120" dirty="0" smtClean="0">
                          <a:solidFill>
                            <a:schemeClr val="tx1"/>
                          </a:solidFill>
                          <a:latin typeface="微软雅黑" panose="020B0503020204020204" pitchFamily="34" charset="-122"/>
                          <a:ea typeface="微软雅黑" panose="020B0503020204020204" pitchFamily="34" charset="-122"/>
                        </a:rPr>
                        <a:t>少量字形扭曲</a:t>
                      </a:r>
                      <a:endParaRPr lang="zh-CN" altLang="en-US" sz="1050" b="0" spc="120" dirty="0">
                        <a:solidFill>
                          <a:schemeClr val="tx1"/>
                        </a:solidFill>
                        <a:latin typeface="微软雅黑" panose="020B0503020204020204" pitchFamily="34" charset="-122"/>
                        <a:ea typeface="微软雅黑" panose="020B0503020204020204" pitchFamily="34" charset="-122"/>
                      </a:endParaRPr>
                    </a:p>
                  </a:txBody>
                  <a:tcPr marL="177800" marR="177800" marT="107950" marB="107950"/>
                </a:tc>
                <a:tc>
                  <a:txBody>
                    <a:bodyPr/>
                    <a:lstStyle/>
                    <a:p>
                      <a:pPr marL="0" algn="ctr" defTabSz="914400" rtl="0" eaLnBrk="1" latinLnBrk="0" hangingPunct="1">
                        <a:lnSpc>
                          <a:spcPct val="120000"/>
                        </a:lnSpc>
                        <a:spcBef>
                          <a:spcPts val="0"/>
                        </a:spcBef>
                        <a:spcAft>
                          <a:spcPts val="0"/>
                        </a:spcAft>
                        <a:buNone/>
                      </a:pPr>
                      <a:r>
                        <a:rPr lang="en-US" altLang="zh-CN" sz="1000" b="1" kern="1200" spc="120" dirty="0" smtClean="0">
                          <a:solidFill>
                            <a:schemeClr val="tx1"/>
                          </a:solidFill>
                          <a:latin typeface="微软雅黑" panose="020B0503020204020204" pitchFamily="34" charset="-122"/>
                          <a:ea typeface="微软雅黑" panose="020B0503020204020204" pitchFamily="34" charset="-122"/>
                          <a:cs typeface="+mn-cs"/>
                        </a:rPr>
                        <a:t>1622</a:t>
                      </a:r>
                    </a:p>
                    <a:p>
                      <a:pPr marL="0" algn="ctr" defTabSz="914400" rtl="0" eaLnBrk="1" latinLnBrk="0" hangingPunct="1">
                        <a:lnSpc>
                          <a:spcPct val="120000"/>
                        </a:lnSpc>
                        <a:spcBef>
                          <a:spcPts val="0"/>
                        </a:spcBef>
                        <a:spcAft>
                          <a:spcPts val="0"/>
                        </a:spcAft>
                        <a:buNone/>
                      </a:pPr>
                      <a:r>
                        <a:rPr lang="en-US" altLang="zh-CN" sz="1000" b="0" kern="1200" spc="120" dirty="0" smtClean="0">
                          <a:solidFill>
                            <a:schemeClr val="tx1"/>
                          </a:solidFill>
                          <a:latin typeface="微软雅黑" panose="020B0503020204020204" pitchFamily="34" charset="-122"/>
                          <a:ea typeface="微软雅黑" panose="020B0503020204020204" pitchFamily="34" charset="-122"/>
                          <a:cs typeface="+mn-cs"/>
                        </a:rPr>
                        <a:t>1369:253</a:t>
                      </a:r>
                    </a:p>
                  </a:txBody>
                  <a:tcPr marL="177800" marR="177800" marT="107950" marB="107950"/>
                </a:tc>
                <a:tc>
                  <a:txBody>
                    <a:bodyPr/>
                    <a:lstStyle/>
                    <a:p>
                      <a:pPr marL="0" algn="ctr" defTabSz="914400" rtl="0" eaLnBrk="1" latinLnBrk="0" hangingPunct="1">
                        <a:lnSpc>
                          <a:spcPct val="120000"/>
                        </a:lnSpc>
                        <a:spcBef>
                          <a:spcPts val="0"/>
                        </a:spcBef>
                        <a:spcAft>
                          <a:spcPts val="0"/>
                        </a:spcAft>
                        <a:buNone/>
                      </a:pPr>
                      <a:r>
                        <a:rPr lang="en-US" altLang="zh-CN" sz="1000" b="0" kern="1200" spc="120" dirty="0" smtClean="0">
                          <a:solidFill>
                            <a:schemeClr val="tx1"/>
                          </a:solidFill>
                          <a:latin typeface="微软雅黑" panose="020B0503020204020204" pitchFamily="34" charset="-122"/>
                          <a:ea typeface="微软雅黑" panose="020B0503020204020204" pitchFamily="34" charset="-122"/>
                          <a:cs typeface="+mn-cs"/>
                        </a:rPr>
                        <a:t>5.41</a:t>
                      </a:r>
                      <a:endParaRPr lang="zh-CN" altLang="en-US" sz="1000" b="0" kern="1200" spc="120" dirty="0">
                        <a:solidFill>
                          <a:schemeClr val="tx1"/>
                        </a:solidFill>
                        <a:latin typeface="微软雅黑" panose="020B0503020204020204" pitchFamily="34" charset="-122"/>
                        <a:ea typeface="微软雅黑" panose="020B0503020204020204" pitchFamily="34" charset="-122"/>
                        <a:cs typeface="+mn-cs"/>
                      </a:endParaRPr>
                    </a:p>
                  </a:txBody>
                  <a:tcPr marL="177800" marR="177800" marT="107950" marB="107950"/>
                </a:tc>
                <a:tc>
                  <a:txBody>
                    <a:bodyPr/>
                    <a:lstStyle/>
                    <a:p>
                      <a:pPr algn="ctr">
                        <a:lnSpc>
                          <a:spcPct val="120000"/>
                        </a:lnSpc>
                        <a:spcBef>
                          <a:spcPts val="0"/>
                        </a:spcBef>
                        <a:spcAft>
                          <a:spcPts val="0"/>
                        </a:spcAft>
                        <a:buNone/>
                      </a:pPr>
                      <a:r>
                        <a:rPr lang="zh-CN" altLang="en-US" sz="1000" b="0" spc="120" dirty="0" smtClean="0">
                          <a:solidFill>
                            <a:schemeClr val="tx1"/>
                          </a:solidFill>
                          <a:latin typeface="微软雅黑" panose="020B0503020204020204" pitchFamily="34" charset="-122"/>
                          <a:ea typeface="微软雅黑" panose="020B0503020204020204" pitchFamily="34" charset="-122"/>
                        </a:rPr>
                        <a:t>唯一出现褶皱字形扭曲的鉴定点；与</a:t>
                      </a:r>
                      <a:r>
                        <a:rPr lang="en-US" altLang="zh-CN" sz="1000" b="0" spc="120" dirty="0" smtClean="0">
                          <a:solidFill>
                            <a:schemeClr val="tx1"/>
                          </a:solidFill>
                          <a:latin typeface="微软雅黑" panose="020B0503020204020204" pitchFamily="34" charset="-122"/>
                          <a:ea typeface="微软雅黑" panose="020B0503020204020204" pitchFamily="34" charset="-122"/>
                        </a:rPr>
                        <a:t>1</a:t>
                      </a:r>
                      <a:r>
                        <a:rPr lang="zh-CN" altLang="en-US" sz="1000" b="0" spc="120" dirty="0" smtClean="0">
                          <a:solidFill>
                            <a:schemeClr val="tx1"/>
                          </a:solidFill>
                          <a:latin typeface="微软雅黑" panose="020B0503020204020204" pitchFamily="34" charset="-122"/>
                          <a:ea typeface="微软雅黑" panose="020B0503020204020204" pitchFamily="34" charset="-122"/>
                        </a:rPr>
                        <a:t>、</a:t>
                      </a:r>
                      <a:r>
                        <a:rPr lang="en-US" altLang="zh-CN" sz="1000" b="0" spc="120" dirty="0" smtClean="0">
                          <a:solidFill>
                            <a:schemeClr val="tx1"/>
                          </a:solidFill>
                          <a:latin typeface="微软雅黑" panose="020B0503020204020204" pitchFamily="34" charset="-122"/>
                          <a:ea typeface="微软雅黑" panose="020B0503020204020204" pitchFamily="34" charset="-122"/>
                        </a:rPr>
                        <a:t>2</a:t>
                      </a:r>
                      <a:r>
                        <a:rPr lang="zh-CN" altLang="en-US" sz="1000" b="0" spc="120" dirty="0" smtClean="0">
                          <a:solidFill>
                            <a:schemeClr val="tx1"/>
                          </a:solidFill>
                          <a:latin typeface="微软雅黑" panose="020B0503020204020204" pitchFamily="34" charset="-122"/>
                          <a:ea typeface="微软雅黑" panose="020B0503020204020204" pitchFamily="34" charset="-122"/>
                        </a:rPr>
                        <a:t>有区别</a:t>
                      </a:r>
                      <a:endParaRPr lang="zh-CN" altLang="en-US" sz="1000" b="0" spc="120" dirty="0">
                        <a:solidFill>
                          <a:schemeClr val="tx1"/>
                        </a:solidFill>
                        <a:latin typeface="微软雅黑" panose="020B0503020204020204" pitchFamily="34" charset="-122"/>
                        <a:ea typeface="微软雅黑" panose="020B0503020204020204" pitchFamily="34" charset="-122"/>
                      </a:endParaRPr>
                    </a:p>
                  </a:txBody>
                  <a:tcPr marL="177800" marR="177800" marT="107950" marB="107950"/>
                </a:tc>
                <a:extLst>
                  <a:ext uri="{0D108BD9-81ED-4DB2-BD59-A6C34878D82A}">
                    <a16:rowId xmlns:a16="http://schemas.microsoft.com/office/drawing/2014/main" val="10003"/>
                  </a:ext>
                </a:extLst>
              </a:tr>
              <a:tr h="445717">
                <a:tc>
                  <a:txBody>
                    <a:bodyPr/>
                    <a:lstStyle/>
                    <a:p>
                      <a:pPr algn="ctr">
                        <a:lnSpc>
                          <a:spcPct val="120000"/>
                        </a:lnSpc>
                        <a:spcBef>
                          <a:spcPts val="0"/>
                        </a:spcBef>
                        <a:spcAft>
                          <a:spcPts val="0"/>
                        </a:spcAft>
                        <a:buNone/>
                      </a:pPr>
                      <a:r>
                        <a:rPr lang="en-US" altLang="zh-CN" sz="1050" b="0" spc="120" dirty="0" smtClean="0">
                          <a:solidFill>
                            <a:schemeClr val="tx1"/>
                          </a:solidFill>
                          <a:latin typeface="微软雅黑" panose="020B0503020204020204" pitchFamily="34" charset="-122"/>
                          <a:ea typeface="微软雅黑" panose="020B0503020204020204" pitchFamily="34" charset="-122"/>
                        </a:rPr>
                        <a:t>4</a:t>
                      </a:r>
                      <a:endParaRPr lang="zh-CN" altLang="en-US" sz="1050" b="0" spc="120" dirty="0">
                        <a:solidFill>
                          <a:schemeClr val="tx1"/>
                        </a:solidFill>
                        <a:latin typeface="微软雅黑" panose="020B0503020204020204" pitchFamily="34" charset="-122"/>
                        <a:ea typeface="微软雅黑" panose="020B0503020204020204" pitchFamily="34" charset="-122"/>
                      </a:endParaRPr>
                    </a:p>
                  </a:txBody>
                  <a:tcPr marL="177800" marR="177800" marT="107950" marB="107950"/>
                </a:tc>
                <a:tc>
                  <a:txBody>
                    <a:bodyPr/>
                    <a:lstStyle/>
                    <a:p>
                      <a:pPr algn="ctr">
                        <a:lnSpc>
                          <a:spcPct val="120000"/>
                        </a:lnSpc>
                        <a:spcBef>
                          <a:spcPts val="0"/>
                        </a:spcBef>
                        <a:spcAft>
                          <a:spcPts val="0"/>
                        </a:spcAft>
                        <a:buNone/>
                      </a:pPr>
                      <a:r>
                        <a:rPr lang="zh-CN" altLang="en-US" sz="1050" b="0" spc="120" dirty="0">
                          <a:solidFill>
                            <a:schemeClr val="tx1"/>
                          </a:solidFill>
                          <a:latin typeface="微软雅黑" panose="020B0503020204020204" pitchFamily="34" charset="-122"/>
                          <a:ea typeface="微软雅黑" panose="020B0503020204020204" pitchFamily="34" charset="-122"/>
                        </a:rPr>
                        <a:t>02945694</a:t>
                      </a:r>
                    </a:p>
                  </a:txBody>
                  <a:tcPr marL="177800" marR="177800" marT="107950" marB="107950"/>
                </a:tc>
                <a:tc>
                  <a:txBody>
                    <a:bodyPr/>
                    <a:lstStyle/>
                    <a:p>
                      <a:pPr algn="ctr">
                        <a:lnSpc>
                          <a:spcPct val="120000"/>
                        </a:lnSpc>
                        <a:spcBef>
                          <a:spcPts val="0"/>
                        </a:spcBef>
                        <a:spcAft>
                          <a:spcPts val="0"/>
                        </a:spcAft>
                        <a:buNone/>
                      </a:pPr>
                      <a:r>
                        <a:rPr lang="zh-CN" altLang="en-US" sz="1050" b="0" spc="120" dirty="0">
                          <a:solidFill>
                            <a:schemeClr val="tx1"/>
                          </a:solidFill>
                          <a:latin typeface="微软雅黑" panose="020B0503020204020204" pitchFamily="34" charset="-122"/>
                          <a:ea typeface="微软雅黑" panose="020B0503020204020204" pitchFamily="34" charset="-122"/>
                        </a:rPr>
                        <a:t>鞋垫（表面）</a:t>
                      </a:r>
                    </a:p>
                  </a:txBody>
                  <a:tcPr marL="177800" marR="177800" marT="107950" marB="107950"/>
                </a:tc>
                <a:tc>
                  <a:txBody>
                    <a:bodyPr/>
                    <a:lstStyle/>
                    <a:p>
                      <a:pPr algn="ctr">
                        <a:lnSpc>
                          <a:spcPct val="120000"/>
                        </a:lnSpc>
                        <a:spcBef>
                          <a:spcPts val="0"/>
                        </a:spcBef>
                        <a:spcAft>
                          <a:spcPts val="0"/>
                        </a:spcAft>
                        <a:buNone/>
                      </a:pPr>
                      <a:r>
                        <a:rPr lang="zh-CN" altLang="en-US" sz="1050" b="0" spc="120" dirty="0">
                          <a:solidFill>
                            <a:schemeClr val="tx1"/>
                          </a:solidFill>
                          <a:latin typeface="微软雅黑" panose="020B0503020204020204" pitchFamily="34" charset="-122"/>
                          <a:ea typeface="微软雅黑" panose="020B0503020204020204" pitchFamily="34" charset="-122"/>
                        </a:rPr>
                        <a:t>13659164</a:t>
                      </a:r>
                    </a:p>
                  </a:txBody>
                  <a:tcPr marL="177800" marR="177800" marT="107950" marB="107950"/>
                </a:tc>
                <a:tc>
                  <a:txBody>
                    <a:bodyPr/>
                    <a:lstStyle/>
                    <a:p>
                      <a:pPr algn="ctr">
                        <a:lnSpc>
                          <a:spcPct val="120000"/>
                        </a:lnSpc>
                        <a:spcBef>
                          <a:spcPts val="0"/>
                        </a:spcBef>
                        <a:spcAft>
                          <a:spcPts val="0"/>
                        </a:spcAft>
                        <a:buNone/>
                      </a:pPr>
                      <a:r>
                        <a:rPr lang="zh-CN" altLang="en-US" sz="1050" b="0" spc="120" dirty="0">
                          <a:solidFill>
                            <a:schemeClr val="tx1"/>
                          </a:solidFill>
                          <a:latin typeface="微软雅黑" panose="020B0503020204020204" pitchFamily="34" charset="-122"/>
                          <a:ea typeface="微软雅黑" panose="020B0503020204020204" pitchFamily="34" charset="-122"/>
                        </a:rPr>
                        <a:t>皮质皮纹</a:t>
                      </a:r>
                    </a:p>
                  </a:txBody>
                  <a:tcPr marL="177800" marR="177800" marT="107950" marB="107950"/>
                </a:tc>
                <a:tc>
                  <a:txBody>
                    <a:bodyPr/>
                    <a:lstStyle/>
                    <a:p>
                      <a:pPr algn="ctr">
                        <a:lnSpc>
                          <a:spcPct val="120000"/>
                        </a:lnSpc>
                        <a:spcBef>
                          <a:spcPts val="0"/>
                        </a:spcBef>
                        <a:spcAft>
                          <a:spcPts val="0"/>
                        </a:spcAft>
                        <a:buNone/>
                      </a:pPr>
                      <a:r>
                        <a:rPr lang="zh-CN" altLang="en-US" sz="1050" b="0" spc="120" dirty="0">
                          <a:solidFill>
                            <a:schemeClr val="tx1"/>
                          </a:solidFill>
                          <a:latin typeface="微软雅黑" panose="020B0503020204020204" pitchFamily="34" charset="-122"/>
                          <a:ea typeface="微软雅黑" panose="020B0503020204020204" pitchFamily="34" charset="-122"/>
                        </a:rPr>
                        <a:t>压印</a:t>
                      </a:r>
                    </a:p>
                  </a:txBody>
                  <a:tcPr marL="177800" marR="177800" marT="107950" marB="107950"/>
                </a:tc>
                <a:tc>
                  <a:txBody>
                    <a:bodyPr/>
                    <a:lstStyle/>
                    <a:p>
                      <a:pPr algn="ctr">
                        <a:lnSpc>
                          <a:spcPct val="120000"/>
                        </a:lnSpc>
                        <a:spcBef>
                          <a:spcPts val="0"/>
                        </a:spcBef>
                        <a:spcAft>
                          <a:spcPts val="0"/>
                        </a:spcAft>
                        <a:buNone/>
                      </a:pPr>
                      <a:r>
                        <a:rPr lang="zh-CN" altLang="en-US" sz="1050" b="1" spc="120" dirty="0" smtClean="0">
                          <a:solidFill>
                            <a:schemeClr val="tx1"/>
                          </a:solidFill>
                          <a:latin typeface="微软雅黑" panose="020B0503020204020204" pitchFamily="34" charset="-122"/>
                          <a:ea typeface="微软雅黑" panose="020B0503020204020204" pitchFamily="34" charset="-122"/>
                        </a:rPr>
                        <a:t>中</a:t>
                      </a:r>
                      <a:endParaRPr lang="zh-CN" altLang="en-US" sz="1050" b="1" spc="120" dirty="0">
                        <a:solidFill>
                          <a:schemeClr val="tx1"/>
                        </a:solidFill>
                        <a:latin typeface="微软雅黑" panose="020B0503020204020204" pitchFamily="34" charset="-122"/>
                        <a:ea typeface="微软雅黑" panose="020B0503020204020204" pitchFamily="34" charset="-122"/>
                      </a:endParaRPr>
                    </a:p>
                  </a:txBody>
                  <a:tcPr marL="177800" marR="177800" marT="107950" marB="107950"/>
                </a:tc>
                <a:tc>
                  <a:txBody>
                    <a:bodyPr/>
                    <a:lstStyle/>
                    <a:p>
                      <a:pPr algn="ctr">
                        <a:lnSpc>
                          <a:spcPct val="120000"/>
                        </a:lnSpc>
                        <a:spcBef>
                          <a:spcPts val="0"/>
                        </a:spcBef>
                        <a:spcAft>
                          <a:spcPts val="0"/>
                        </a:spcAft>
                        <a:buNone/>
                      </a:pPr>
                      <a:r>
                        <a:rPr lang="en-US" altLang="zh-CN" sz="1000" b="1" spc="120" dirty="0" smtClean="0">
                          <a:solidFill>
                            <a:schemeClr val="tx1"/>
                          </a:solidFill>
                          <a:latin typeface="微软雅黑" panose="020B0503020204020204" pitchFamily="34" charset="-122"/>
                          <a:ea typeface="微软雅黑" panose="020B0503020204020204" pitchFamily="34" charset="-122"/>
                        </a:rPr>
                        <a:t>1998</a:t>
                      </a:r>
                    </a:p>
                    <a:p>
                      <a:pPr algn="ctr">
                        <a:lnSpc>
                          <a:spcPct val="120000"/>
                        </a:lnSpc>
                        <a:spcBef>
                          <a:spcPts val="0"/>
                        </a:spcBef>
                        <a:spcAft>
                          <a:spcPts val="0"/>
                        </a:spcAft>
                        <a:buNone/>
                      </a:pPr>
                      <a:r>
                        <a:rPr lang="en-US" altLang="zh-CN" sz="1000" b="0" spc="120" dirty="0" smtClean="0">
                          <a:solidFill>
                            <a:schemeClr val="tx1"/>
                          </a:solidFill>
                          <a:latin typeface="微软雅黑" panose="020B0503020204020204" pitchFamily="34" charset="-122"/>
                          <a:ea typeface="微软雅黑" panose="020B0503020204020204" pitchFamily="34" charset="-122"/>
                        </a:rPr>
                        <a:t>1485:513</a:t>
                      </a:r>
                      <a:endParaRPr lang="zh-CN" altLang="en-US" sz="1000" b="0" spc="120" dirty="0">
                        <a:solidFill>
                          <a:schemeClr val="tx1"/>
                        </a:solidFill>
                        <a:latin typeface="微软雅黑" panose="020B0503020204020204" pitchFamily="34" charset="-122"/>
                        <a:ea typeface="微软雅黑" panose="020B0503020204020204" pitchFamily="34" charset="-122"/>
                      </a:endParaRPr>
                    </a:p>
                  </a:txBody>
                  <a:tcPr marL="177800" marR="177800" marT="107950" marB="107950"/>
                </a:tc>
                <a:tc>
                  <a:txBody>
                    <a:bodyPr/>
                    <a:lstStyle/>
                    <a:p>
                      <a:pPr algn="ctr">
                        <a:lnSpc>
                          <a:spcPct val="120000"/>
                        </a:lnSpc>
                        <a:spcBef>
                          <a:spcPts val="0"/>
                        </a:spcBef>
                        <a:spcAft>
                          <a:spcPts val="0"/>
                        </a:spcAft>
                        <a:buNone/>
                      </a:pPr>
                      <a:r>
                        <a:rPr lang="en-US" altLang="zh-CN" sz="1000" b="0" spc="120" dirty="0" smtClean="0">
                          <a:solidFill>
                            <a:schemeClr val="tx1"/>
                          </a:solidFill>
                          <a:latin typeface="微软雅黑" panose="020B0503020204020204" pitchFamily="34" charset="-122"/>
                          <a:ea typeface="微软雅黑" panose="020B0503020204020204" pitchFamily="34" charset="-122"/>
                        </a:rPr>
                        <a:t>2.89</a:t>
                      </a:r>
                      <a:endParaRPr lang="zh-CN" altLang="en-US" sz="1000" b="0" spc="120" dirty="0">
                        <a:solidFill>
                          <a:schemeClr val="tx1"/>
                        </a:solidFill>
                        <a:latin typeface="微软雅黑" panose="020B0503020204020204" pitchFamily="34" charset="-122"/>
                        <a:ea typeface="微软雅黑" panose="020B0503020204020204" pitchFamily="34" charset="-122"/>
                      </a:endParaRPr>
                    </a:p>
                  </a:txBody>
                  <a:tcPr marL="177800" marR="177800" marT="107950" marB="107950"/>
                </a:tc>
                <a:tc>
                  <a:txBody>
                    <a:bodyPr/>
                    <a:lstStyle/>
                    <a:p>
                      <a:pPr algn="ctr">
                        <a:lnSpc>
                          <a:spcPct val="120000"/>
                        </a:lnSpc>
                        <a:spcBef>
                          <a:spcPts val="0"/>
                        </a:spcBef>
                        <a:spcAft>
                          <a:spcPts val="0"/>
                        </a:spcAft>
                        <a:buNone/>
                      </a:pPr>
                      <a:r>
                        <a:rPr lang="zh-CN" altLang="en-US" sz="1000" b="0" spc="120" dirty="0" smtClean="0">
                          <a:solidFill>
                            <a:schemeClr val="tx1"/>
                          </a:solidFill>
                          <a:latin typeface="微软雅黑" panose="020B0503020204020204" pitchFamily="34" charset="-122"/>
                          <a:ea typeface="微软雅黑" panose="020B0503020204020204" pitchFamily="34" charset="-122"/>
                        </a:rPr>
                        <a:t>字形与</a:t>
                      </a:r>
                      <a:r>
                        <a:rPr lang="en-US" altLang="zh-CN" sz="1000" b="0" spc="120" dirty="0" smtClean="0">
                          <a:solidFill>
                            <a:schemeClr val="tx1"/>
                          </a:solidFill>
                          <a:latin typeface="微软雅黑" panose="020B0503020204020204" pitchFamily="34" charset="-122"/>
                          <a:ea typeface="微软雅黑" panose="020B0503020204020204" pitchFamily="34" charset="-122"/>
                        </a:rPr>
                        <a:t>1</a:t>
                      </a:r>
                      <a:r>
                        <a:rPr lang="zh-CN" altLang="en-US" sz="1000" b="0" spc="120" dirty="0" smtClean="0">
                          <a:solidFill>
                            <a:schemeClr val="tx1"/>
                          </a:solidFill>
                          <a:latin typeface="微软雅黑" panose="020B0503020204020204" pitchFamily="34" charset="-122"/>
                          <a:ea typeface="微软雅黑" panose="020B0503020204020204" pitchFamily="34" charset="-122"/>
                        </a:rPr>
                        <a:t>、</a:t>
                      </a:r>
                      <a:r>
                        <a:rPr lang="en-US" altLang="zh-CN" sz="1000" b="0" spc="120" dirty="0" smtClean="0">
                          <a:solidFill>
                            <a:schemeClr val="tx1"/>
                          </a:solidFill>
                          <a:latin typeface="微软雅黑" panose="020B0503020204020204" pitchFamily="34" charset="-122"/>
                          <a:ea typeface="微软雅黑" panose="020B0503020204020204" pitchFamily="34" charset="-122"/>
                        </a:rPr>
                        <a:t>2</a:t>
                      </a:r>
                      <a:r>
                        <a:rPr lang="zh-CN" altLang="en-US" sz="1000" b="0" spc="120" dirty="0" smtClean="0">
                          <a:solidFill>
                            <a:schemeClr val="tx1"/>
                          </a:solidFill>
                          <a:latin typeface="微软雅黑" panose="020B0503020204020204" pitchFamily="34" charset="-122"/>
                          <a:ea typeface="微软雅黑" panose="020B0503020204020204" pitchFamily="34" charset="-122"/>
                        </a:rPr>
                        <a:t>较像，与</a:t>
                      </a:r>
                      <a:r>
                        <a:rPr lang="en-US" altLang="zh-CN" sz="1000" b="0" spc="120" dirty="0" smtClean="0">
                          <a:solidFill>
                            <a:schemeClr val="tx1"/>
                          </a:solidFill>
                          <a:latin typeface="微软雅黑" panose="020B0503020204020204" pitchFamily="34" charset="-122"/>
                          <a:ea typeface="微软雅黑" panose="020B0503020204020204" pitchFamily="34" charset="-122"/>
                        </a:rPr>
                        <a:t>3</a:t>
                      </a:r>
                      <a:r>
                        <a:rPr lang="zh-CN" altLang="en-US" sz="1000" b="0" spc="120" dirty="0" smtClean="0">
                          <a:solidFill>
                            <a:schemeClr val="tx1"/>
                          </a:solidFill>
                          <a:latin typeface="微软雅黑" panose="020B0503020204020204" pitchFamily="34" charset="-122"/>
                          <a:ea typeface="微软雅黑" panose="020B0503020204020204" pitchFamily="34" charset="-122"/>
                        </a:rPr>
                        <a:t>在粗细和纹理上有区别</a:t>
                      </a:r>
                      <a:endParaRPr lang="zh-CN" altLang="en-US" sz="1000" b="0" spc="120" dirty="0">
                        <a:solidFill>
                          <a:schemeClr val="tx1"/>
                        </a:solidFill>
                        <a:latin typeface="微软雅黑" panose="020B0503020204020204" pitchFamily="34" charset="-122"/>
                        <a:ea typeface="微软雅黑" panose="020B0503020204020204" pitchFamily="34" charset="-122"/>
                      </a:endParaRPr>
                    </a:p>
                  </a:txBody>
                  <a:tcPr marL="177800" marR="177800" marT="107950" marB="107950"/>
                </a:tc>
                <a:extLst>
                  <a:ext uri="{0D108BD9-81ED-4DB2-BD59-A6C34878D82A}">
                    <a16:rowId xmlns:a16="http://schemas.microsoft.com/office/drawing/2014/main" val="1338067751"/>
                  </a:ext>
                </a:extLst>
              </a:tr>
              <a:tr h="321140">
                <a:tc>
                  <a:txBody>
                    <a:bodyPr/>
                    <a:lstStyle/>
                    <a:p>
                      <a:pPr algn="ctr">
                        <a:lnSpc>
                          <a:spcPct val="120000"/>
                        </a:lnSpc>
                        <a:spcBef>
                          <a:spcPts val="0"/>
                        </a:spcBef>
                        <a:spcAft>
                          <a:spcPts val="0"/>
                        </a:spcAft>
                        <a:buNone/>
                      </a:pPr>
                      <a:r>
                        <a:rPr lang="en-US" altLang="zh-CN" sz="1050" b="0" spc="120" dirty="0" smtClean="0">
                          <a:solidFill>
                            <a:schemeClr val="tx1"/>
                          </a:solidFill>
                          <a:latin typeface="微软雅黑" panose="020B0503020204020204" pitchFamily="34" charset="-122"/>
                          <a:ea typeface="微软雅黑" panose="020B0503020204020204" pitchFamily="34" charset="-122"/>
                        </a:rPr>
                        <a:t>5</a:t>
                      </a:r>
                      <a:endParaRPr lang="zh-CN" altLang="en-US" sz="1050" b="0" spc="120" dirty="0">
                        <a:solidFill>
                          <a:schemeClr val="tx1"/>
                        </a:solidFill>
                        <a:latin typeface="微软雅黑" panose="020B0503020204020204" pitchFamily="34" charset="-122"/>
                        <a:ea typeface="微软雅黑" panose="020B0503020204020204" pitchFamily="34" charset="-122"/>
                      </a:endParaRPr>
                    </a:p>
                  </a:txBody>
                  <a:tcPr marL="177800" marR="177800" marT="107950" marB="107950"/>
                </a:tc>
                <a:tc>
                  <a:txBody>
                    <a:bodyPr/>
                    <a:lstStyle/>
                    <a:p>
                      <a:pPr algn="ctr">
                        <a:lnSpc>
                          <a:spcPct val="120000"/>
                        </a:lnSpc>
                        <a:spcBef>
                          <a:spcPts val="0"/>
                        </a:spcBef>
                        <a:spcAft>
                          <a:spcPts val="0"/>
                        </a:spcAft>
                        <a:buNone/>
                      </a:pPr>
                      <a:endParaRPr lang="zh-CN" altLang="en-US" sz="1050" b="0" spc="120" dirty="0">
                        <a:solidFill>
                          <a:schemeClr val="tx1"/>
                        </a:solidFill>
                        <a:latin typeface="微软雅黑" panose="020B0503020204020204" pitchFamily="34" charset="-122"/>
                        <a:ea typeface="微软雅黑" panose="020B0503020204020204" pitchFamily="34" charset="-122"/>
                      </a:endParaRPr>
                    </a:p>
                  </a:txBody>
                  <a:tcPr marL="177800" marR="177800" marT="107950" marB="107950"/>
                </a:tc>
                <a:tc>
                  <a:txBody>
                    <a:bodyPr/>
                    <a:lstStyle/>
                    <a:p>
                      <a:pPr algn="ctr">
                        <a:lnSpc>
                          <a:spcPct val="120000"/>
                        </a:lnSpc>
                        <a:spcBef>
                          <a:spcPts val="0"/>
                        </a:spcBef>
                        <a:spcAft>
                          <a:spcPts val="0"/>
                        </a:spcAft>
                        <a:buNone/>
                      </a:pPr>
                      <a:endParaRPr lang="zh-CN" altLang="en-US" sz="1050" b="0" spc="120" dirty="0">
                        <a:solidFill>
                          <a:schemeClr val="tx1"/>
                        </a:solidFill>
                        <a:latin typeface="微软雅黑" panose="020B0503020204020204" pitchFamily="34" charset="-122"/>
                        <a:ea typeface="微软雅黑" panose="020B0503020204020204" pitchFamily="34" charset="-122"/>
                      </a:endParaRPr>
                    </a:p>
                  </a:txBody>
                  <a:tcPr marL="177800" marR="177800" marT="107950" marB="107950"/>
                </a:tc>
                <a:tc>
                  <a:txBody>
                    <a:bodyPr/>
                    <a:lstStyle/>
                    <a:p>
                      <a:pPr algn="ctr">
                        <a:lnSpc>
                          <a:spcPct val="120000"/>
                        </a:lnSpc>
                        <a:spcBef>
                          <a:spcPts val="0"/>
                        </a:spcBef>
                        <a:spcAft>
                          <a:spcPts val="0"/>
                        </a:spcAft>
                        <a:buNone/>
                      </a:pPr>
                      <a:r>
                        <a:rPr lang="zh-CN" altLang="en-US" sz="1050" b="0" spc="120" dirty="0">
                          <a:solidFill>
                            <a:schemeClr val="tx1"/>
                          </a:solidFill>
                          <a:latin typeface="微软雅黑" panose="020B0503020204020204" pitchFamily="34" charset="-122"/>
                          <a:ea typeface="微软雅黑" panose="020B0503020204020204" pitchFamily="34" charset="-122"/>
                        </a:rPr>
                        <a:t>36317653</a:t>
                      </a:r>
                    </a:p>
                  </a:txBody>
                  <a:tcPr marL="177800" marR="177800" marT="107950" marB="107950"/>
                </a:tc>
                <a:tc>
                  <a:txBody>
                    <a:bodyPr/>
                    <a:lstStyle/>
                    <a:p>
                      <a:pPr algn="ctr">
                        <a:lnSpc>
                          <a:spcPct val="120000"/>
                        </a:lnSpc>
                        <a:spcBef>
                          <a:spcPts val="0"/>
                        </a:spcBef>
                        <a:spcAft>
                          <a:spcPts val="0"/>
                        </a:spcAft>
                        <a:buNone/>
                      </a:pPr>
                      <a:r>
                        <a:rPr lang="zh-CN" altLang="en-US" sz="1050" b="0" spc="120" dirty="0">
                          <a:solidFill>
                            <a:schemeClr val="tx1"/>
                          </a:solidFill>
                          <a:latin typeface="微软雅黑" panose="020B0503020204020204" pitchFamily="34" charset="-122"/>
                          <a:ea typeface="微软雅黑" panose="020B0503020204020204" pitchFamily="34" charset="-122"/>
                        </a:rPr>
                        <a:t>皮质皮纹</a:t>
                      </a:r>
                    </a:p>
                  </a:txBody>
                  <a:tcPr marL="177800" marR="177800" marT="107950" marB="107950"/>
                </a:tc>
                <a:tc>
                  <a:txBody>
                    <a:bodyPr/>
                    <a:lstStyle/>
                    <a:p>
                      <a:pPr algn="ctr">
                        <a:lnSpc>
                          <a:spcPct val="120000"/>
                        </a:lnSpc>
                        <a:spcBef>
                          <a:spcPts val="0"/>
                        </a:spcBef>
                        <a:spcAft>
                          <a:spcPts val="0"/>
                        </a:spcAft>
                        <a:buNone/>
                      </a:pPr>
                      <a:r>
                        <a:rPr lang="zh-CN" altLang="en-US" sz="1050" b="0" spc="12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烫金烫</a:t>
                      </a:r>
                      <a:r>
                        <a:rPr lang="zh-CN" altLang="en-US" sz="1050" dirty="0">
                          <a:solidFill>
                            <a:schemeClr val="tx1"/>
                          </a:solidFill>
                        </a:rPr>
                        <a:t>银</a:t>
                      </a:r>
                    </a:p>
                  </a:txBody>
                  <a:tcPr marL="177800" marR="177800" marT="107950" marB="107950"/>
                </a:tc>
                <a:tc>
                  <a:txBody>
                    <a:bodyPr/>
                    <a:lstStyle/>
                    <a:p>
                      <a:pPr marL="0" algn="ctr" defTabSz="914400" rtl="0" eaLnBrk="1" latinLnBrk="0" hangingPunct="1">
                        <a:lnSpc>
                          <a:spcPct val="120000"/>
                        </a:lnSpc>
                        <a:spcBef>
                          <a:spcPts val="0"/>
                        </a:spcBef>
                        <a:spcAft>
                          <a:spcPts val="0"/>
                        </a:spcAft>
                        <a:buNone/>
                      </a:pPr>
                      <a:r>
                        <a:rPr lang="zh-CN" altLang="en-US" sz="1000" b="1" kern="1200" spc="120" dirty="0" smtClean="0">
                          <a:solidFill>
                            <a:schemeClr val="tx1"/>
                          </a:solidFill>
                          <a:latin typeface="微软雅黑" panose="020B0503020204020204" pitchFamily="34" charset="-122"/>
                          <a:ea typeface="微软雅黑" panose="020B0503020204020204" pitchFamily="34" charset="-122"/>
                          <a:cs typeface="+mn-cs"/>
                        </a:rPr>
                        <a:t>高</a:t>
                      </a:r>
                      <a:endParaRPr lang="zh-CN" altLang="en-US" sz="1000" b="1" kern="1200" spc="120" dirty="0">
                        <a:solidFill>
                          <a:schemeClr val="tx1"/>
                        </a:solidFill>
                        <a:latin typeface="微软雅黑" panose="020B0503020204020204" pitchFamily="34" charset="-122"/>
                        <a:ea typeface="微软雅黑" panose="020B0503020204020204" pitchFamily="34" charset="-122"/>
                        <a:cs typeface="+mn-cs"/>
                      </a:endParaRPr>
                    </a:p>
                  </a:txBody>
                  <a:tcPr marL="177800" marR="177800" marT="107950" marB="107950"/>
                </a:tc>
                <a:tc>
                  <a:txBody>
                    <a:bodyPr/>
                    <a:lstStyle/>
                    <a:p>
                      <a:pPr marL="0" algn="ctr" defTabSz="914400" rtl="0" eaLnBrk="1" latinLnBrk="0" hangingPunct="1">
                        <a:lnSpc>
                          <a:spcPct val="120000"/>
                        </a:lnSpc>
                        <a:spcBef>
                          <a:spcPts val="0"/>
                        </a:spcBef>
                        <a:spcAft>
                          <a:spcPts val="0"/>
                        </a:spcAft>
                        <a:buNone/>
                      </a:pPr>
                      <a:r>
                        <a:rPr lang="en-US" altLang="zh-CN" sz="1000" b="1" kern="1200" spc="120" dirty="0" smtClean="0">
                          <a:solidFill>
                            <a:schemeClr val="tx1"/>
                          </a:solidFill>
                          <a:latin typeface="微软雅黑" panose="020B0503020204020204" pitchFamily="34" charset="-122"/>
                          <a:ea typeface="微软雅黑" panose="020B0503020204020204" pitchFamily="34" charset="-122"/>
                          <a:cs typeface="+mn-cs"/>
                        </a:rPr>
                        <a:t>78</a:t>
                      </a:r>
                    </a:p>
                    <a:p>
                      <a:pPr marL="0" algn="ctr" defTabSz="914400" rtl="0" eaLnBrk="1" latinLnBrk="0" hangingPunct="1">
                        <a:lnSpc>
                          <a:spcPct val="120000"/>
                        </a:lnSpc>
                        <a:spcBef>
                          <a:spcPts val="0"/>
                        </a:spcBef>
                        <a:spcAft>
                          <a:spcPts val="0"/>
                        </a:spcAft>
                        <a:buNone/>
                      </a:pPr>
                      <a:r>
                        <a:rPr lang="en-US" altLang="zh-CN" sz="1000" b="0" kern="1200" spc="120" dirty="0" smtClean="0">
                          <a:solidFill>
                            <a:schemeClr val="tx1"/>
                          </a:solidFill>
                          <a:latin typeface="微软雅黑" panose="020B0503020204020204" pitchFamily="34" charset="-122"/>
                          <a:ea typeface="微软雅黑" panose="020B0503020204020204" pitchFamily="34" charset="-122"/>
                          <a:cs typeface="+mn-cs"/>
                        </a:rPr>
                        <a:t>2:76</a:t>
                      </a:r>
                    </a:p>
                  </a:txBody>
                  <a:tcPr marL="177800" marR="177800" marT="107950" marB="107950"/>
                </a:tc>
                <a:tc>
                  <a:txBody>
                    <a:bodyPr/>
                    <a:lstStyle/>
                    <a:p>
                      <a:pPr algn="ctr">
                        <a:lnSpc>
                          <a:spcPct val="120000"/>
                        </a:lnSpc>
                        <a:spcBef>
                          <a:spcPts val="0"/>
                        </a:spcBef>
                        <a:spcAft>
                          <a:spcPts val="0"/>
                        </a:spcAft>
                        <a:buNone/>
                      </a:pPr>
                      <a:r>
                        <a:rPr lang="en-US" altLang="zh-CN" sz="1050" dirty="0" smtClean="0">
                          <a:solidFill>
                            <a:schemeClr val="tx1"/>
                          </a:solidFill>
                        </a:rPr>
                        <a:t>0.03</a:t>
                      </a:r>
                      <a:endParaRPr lang="zh-CN" altLang="en-US" sz="1050" dirty="0">
                        <a:solidFill>
                          <a:schemeClr val="tx1"/>
                        </a:solidFill>
                      </a:endParaRPr>
                    </a:p>
                  </a:txBody>
                  <a:tcPr marL="177800" marR="177800" marT="107950" marB="107950"/>
                </a:tc>
                <a:tc>
                  <a:txBody>
                    <a:bodyPr/>
                    <a:lstStyle/>
                    <a:p>
                      <a:pPr algn="ctr">
                        <a:lnSpc>
                          <a:spcPct val="120000"/>
                        </a:lnSpc>
                        <a:spcBef>
                          <a:spcPts val="0"/>
                        </a:spcBef>
                        <a:spcAft>
                          <a:spcPts val="0"/>
                        </a:spcAft>
                        <a:buNone/>
                      </a:pPr>
                      <a:r>
                        <a:rPr lang="zh-CN" altLang="en-US" sz="1050" dirty="0" smtClean="0">
                          <a:solidFill>
                            <a:schemeClr val="tx1"/>
                          </a:solidFill>
                        </a:rPr>
                        <a:t>与</a:t>
                      </a:r>
                      <a:r>
                        <a:rPr lang="en-US" altLang="zh-CN" sz="1050" dirty="0" smtClean="0">
                          <a:solidFill>
                            <a:schemeClr val="tx1"/>
                          </a:solidFill>
                        </a:rPr>
                        <a:t>6</a:t>
                      </a:r>
                      <a:r>
                        <a:rPr lang="zh-CN" altLang="en-US" sz="1050" dirty="0" smtClean="0">
                          <a:solidFill>
                            <a:schemeClr val="tx1"/>
                          </a:solidFill>
                        </a:rPr>
                        <a:t>、</a:t>
                      </a:r>
                      <a:r>
                        <a:rPr lang="en-US" altLang="zh-CN" sz="1050" dirty="0" smtClean="0">
                          <a:solidFill>
                            <a:schemeClr val="tx1"/>
                          </a:solidFill>
                        </a:rPr>
                        <a:t>7</a:t>
                      </a:r>
                      <a:r>
                        <a:rPr lang="zh-CN" altLang="en-US" sz="1050" dirty="0" smtClean="0">
                          <a:solidFill>
                            <a:schemeClr val="tx1"/>
                          </a:solidFill>
                        </a:rPr>
                        <a:t>较为接近</a:t>
                      </a:r>
                      <a:endParaRPr lang="zh-CN" altLang="en-US" sz="1050" dirty="0">
                        <a:solidFill>
                          <a:schemeClr val="tx1"/>
                        </a:solidFill>
                      </a:endParaRPr>
                    </a:p>
                  </a:txBody>
                  <a:tcPr marL="177800" marR="177800" marT="107950" marB="107950"/>
                </a:tc>
                <a:extLst>
                  <a:ext uri="{0D108BD9-81ED-4DB2-BD59-A6C34878D82A}">
                    <a16:rowId xmlns:a16="http://schemas.microsoft.com/office/drawing/2014/main" val="4232913511"/>
                  </a:ext>
                </a:extLst>
              </a:tr>
              <a:tr h="321140">
                <a:tc>
                  <a:txBody>
                    <a:bodyPr/>
                    <a:lstStyle/>
                    <a:p>
                      <a:pPr algn="ctr">
                        <a:lnSpc>
                          <a:spcPct val="120000"/>
                        </a:lnSpc>
                        <a:spcBef>
                          <a:spcPts val="0"/>
                        </a:spcBef>
                        <a:spcAft>
                          <a:spcPts val="0"/>
                        </a:spcAft>
                        <a:buNone/>
                      </a:pPr>
                      <a:r>
                        <a:rPr lang="en-US" altLang="zh-CN" sz="1050" b="0" spc="120" dirty="0" smtClean="0">
                          <a:solidFill>
                            <a:schemeClr val="tx1"/>
                          </a:solidFill>
                          <a:latin typeface="微软雅黑" panose="020B0503020204020204" pitchFamily="34" charset="-122"/>
                          <a:ea typeface="微软雅黑" panose="020B0503020204020204" pitchFamily="34" charset="-122"/>
                        </a:rPr>
                        <a:t>6</a:t>
                      </a:r>
                      <a:endParaRPr lang="zh-CN" altLang="en-US" sz="1050" b="0" spc="120" dirty="0">
                        <a:solidFill>
                          <a:schemeClr val="tx1"/>
                        </a:solidFill>
                        <a:latin typeface="微软雅黑" panose="020B0503020204020204" pitchFamily="34" charset="-122"/>
                        <a:ea typeface="微软雅黑" panose="020B0503020204020204" pitchFamily="34" charset="-122"/>
                      </a:endParaRPr>
                    </a:p>
                  </a:txBody>
                  <a:tcPr marL="177800" marR="177800" marT="107950" marB="107950"/>
                </a:tc>
                <a:tc>
                  <a:txBody>
                    <a:bodyPr/>
                    <a:lstStyle/>
                    <a:p>
                      <a:pPr algn="ctr">
                        <a:lnSpc>
                          <a:spcPct val="120000"/>
                        </a:lnSpc>
                        <a:spcBef>
                          <a:spcPts val="0"/>
                        </a:spcBef>
                        <a:spcAft>
                          <a:spcPts val="0"/>
                        </a:spcAft>
                        <a:buNone/>
                      </a:pPr>
                      <a:r>
                        <a:rPr lang="zh-CN" altLang="en-US" sz="1050" b="0" spc="120" dirty="0">
                          <a:solidFill>
                            <a:schemeClr val="tx1"/>
                          </a:solidFill>
                          <a:latin typeface="微软雅黑" panose="020B0503020204020204" pitchFamily="34" charset="-122"/>
                          <a:ea typeface="微软雅黑" panose="020B0503020204020204" pitchFamily="34" charset="-122"/>
                        </a:rPr>
                        <a:t>08588244</a:t>
                      </a:r>
                    </a:p>
                  </a:txBody>
                  <a:tcPr marL="177800" marR="177800" marT="107950" marB="107950"/>
                </a:tc>
                <a:tc>
                  <a:txBody>
                    <a:bodyPr/>
                    <a:lstStyle/>
                    <a:p>
                      <a:pPr algn="ctr">
                        <a:lnSpc>
                          <a:spcPct val="120000"/>
                        </a:lnSpc>
                        <a:spcBef>
                          <a:spcPts val="0"/>
                        </a:spcBef>
                        <a:spcAft>
                          <a:spcPts val="0"/>
                        </a:spcAft>
                        <a:buNone/>
                      </a:pPr>
                      <a:r>
                        <a:rPr lang="zh-CN" altLang="en-US" sz="1050" b="0" spc="120" dirty="0">
                          <a:solidFill>
                            <a:schemeClr val="tx1"/>
                          </a:solidFill>
                          <a:latin typeface="微软雅黑" panose="020B0503020204020204" pitchFamily="34" charset="-122"/>
                          <a:ea typeface="微软雅黑" panose="020B0503020204020204" pitchFamily="34" charset="-122"/>
                        </a:rPr>
                        <a:t>品卡</a:t>
                      </a:r>
                    </a:p>
                  </a:txBody>
                  <a:tcPr marL="177800" marR="177800" marT="107950" marB="107950"/>
                </a:tc>
                <a:tc>
                  <a:txBody>
                    <a:bodyPr/>
                    <a:lstStyle/>
                    <a:p>
                      <a:pPr algn="ctr">
                        <a:lnSpc>
                          <a:spcPct val="120000"/>
                        </a:lnSpc>
                        <a:spcBef>
                          <a:spcPts val="0"/>
                        </a:spcBef>
                        <a:spcAft>
                          <a:spcPts val="0"/>
                        </a:spcAft>
                        <a:buNone/>
                      </a:pPr>
                      <a:r>
                        <a:rPr lang="zh-CN" altLang="en-US" sz="1050" b="0" spc="120" dirty="0">
                          <a:solidFill>
                            <a:schemeClr val="tx1"/>
                          </a:solidFill>
                          <a:latin typeface="微软雅黑" panose="020B0503020204020204" pitchFamily="34" charset="-122"/>
                          <a:ea typeface="微软雅黑" panose="020B0503020204020204" pitchFamily="34" charset="-122"/>
                        </a:rPr>
                        <a:t>39437928</a:t>
                      </a:r>
                    </a:p>
                  </a:txBody>
                  <a:tcPr marL="177800" marR="177800" marT="107950" marB="107950"/>
                </a:tc>
                <a:tc>
                  <a:txBody>
                    <a:bodyPr/>
                    <a:lstStyle/>
                    <a:p>
                      <a:pPr algn="ctr">
                        <a:lnSpc>
                          <a:spcPct val="120000"/>
                        </a:lnSpc>
                        <a:spcBef>
                          <a:spcPts val="0"/>
                        </a:spcBef>
                        <a:spcAft>
                          <a:spcPts val="0"/>
                        </a:spcAft>
                        <a:buNone/>
                      </a:pPr>
                      <a:r>
                        <a:rPr lang="zh-CN" altLang="en-US" sz="1050" b="0" spc="120" dirty="0">
                          <a:solidFill>
                            <a:schemeClr val="tx1"/>
                          </a:solidFill>
                          <a:latin typeface="微软雅黑" panose="020B0503020204020204" pitchFamily="34" charset="-122"/>
                          <a:ea typeface="微软雅黑" panose="020B0503020204020204" pitchFamily="34" charset="-122"/>
                        </a:rPr>
                        <a:t>纸质</a:t>
                      </a:r>
                    </a:p>
                  </a:txBody>
                  <a:tcPr marL="177800" marR="177800" marT="107950" marB="107950"/>
                </a:tc>
                <a:tc>
                  <a:txBody>
                    <a:bodyPr/>
                    <a:lstStyle/>
                    <a:p>
                      <a:pPr algn="ctr">
                        <a:lnSpc>
                          <a:spcPct val="120000"/>
                        </a:lnSpc>
                        <a:spcBef>
                          <a:spcPts val="0"/>
                        </a:spcBef>
                        <a:spcAft>
                          <a:spcPts val="0"/>
                        </a:spcAft>
                        <a:buNone/>
                      </a:pPr>
                      <a:r>
                        <a:rPr lang="zh-CN" altLang="en-US" sz="1050" b="0" spc="120" dirty="0">
                          <a:solidFill>
                            <a:schemeClr val="tx1"/>
                          </a:solidFill>
                          <a:latin typeface="微软雅黑" panose="020B0503020204020204" pitchFamily="34" charset="-122"/>
                          <a:ea typeface="微软雅黑" panose="020B0503020204020204" pitchFamily="34" charset="-122"/>
                        </a:rPr>
                        <a:t>光面</a:t>
                      </a:r>
                    </a:p>
                  </a:txBody>
                  <a:tcPr marL="177800" marR="177800" marT="107950" marB="107950"/>
                </a:tc>
                <a:tc>
                  <a:txBody>
                    <a:bodyPr/>
                    <a:lstStyle/>
                    <a:p>
                      <a:pPr algn="ctr">
                        <a:lnSpc>
                          <a:spcPct val="120000"/>
                        </a:lnSpc>
                        <a:spcBef>
                          <a:spcPts val="0"/>
                        </a:spcBef>
                        <a:spcAft>
                          <a:spcPts val="0"/>
                        </a:spcAft>
                        <a:buNone/>
                      </a:pPr>
                      <a:r>
                        <a:rPr lang="zh-CN" altLang="en-US" sz="1050" b="1" spc="120" dirty="0" smtClean="0">
                          <a:solidFill>
                            <a:schemeClr val="tx1"/>
                          </a:solidFill>
                          <a:latin typeface="微软雅黑" panose="020B0503020204020204" pitchFamily="34" charset="-122"/>
                          <a:ea typeface="微软雅黑" panose="020B0503020204020204" pitchFamily="34" charset="-122"/>
                        </a:rPr>
                        <a:t>高</a:t>
                      </a:r>
                      <a:endParaRPr lang="zh-CN" altLang="en-US" sz="1050" b="1" spc="120" dirty="0">
                        <a:solidFill>
                          <a:schemeClr val="tx1"/>
                        </a:solidFill>
                        <a:latin typeface="微软雅黑" panose="020B0503020204020204" pitchFamily="34" charset="-122"/>
                        <a:ea typeface="微软雅黑" panose="020B0503020204020204" pitchFamily="34" charset="-122"/>
                      </a:endParaRPr>
                    </a:p>
                  </a:txBody>
                  <a:tcPr marL="177800" marR="177800" marT="107950" marB="107950"/>
                </a:tc>
                <a:tc>
                  <a:txBody>
                    <a:bodyPr/>
                    <a:lstStyle/>
                    <a:p>
                      <a:pPr marL="0" algn="ctr" defTabSz="914400" rtl="0" eaLnBrk="1" latinLnBrk="0" hangingPunct="1">
                        <a:lnSpc>
                          <a:spcPct val="120000"/>
                        </a:lnSpc>
                        <a:spcBef>
                          <a:spcPts val="0"/>
                        </a:spcBef>
                        <a:spcAft>
                          <a:spcPts val="0"/>
                        </a:spcAft>
                        <a:buNone/>
                      </a:pPr>
                      <a:r>
                        <a:rPr lang="en-US" altLang="zh-CN" sz="1000" b="1" kern="1200" spc="120" dirty="0" smtClean="0">
                          <a:solidFill>
                            <a:schemeClr val="tx1"/>
                          </a:solidFill>
                          <a:latin typeface="微软雅黑" panose="020B0503020204020204" pitchFamily="34" charset="-122"/>
                          <a:ea typeface="微软雅黑" panose="020B0503020204020204" pitchFamily="34" charset="-122"/>
                          <a:cs typeface="+mn-cs"/>
                        </a:rPr>
                        <a:t>2739</a:t>
                      </a:r>
                    </a:p>
                    <a:p>
                      <a:pPr marL="0" algn="ctr" defTabSz="914400" rtl="0" eaLnBrk="1" latinLnBrk="0" hangingPunct="1">
                        <a:lnSpc>
                          <a:spcPct val="120000"/>
                        </a:lnSpc>
                        <a:spcBef>
                          <a:spcPts val="0"/>
                        </a:spcBef>
                        <a:spcAft>
                          <a:spcPts val="0"/>
                        </a:spcAft>
                        <a:buNone/>
                      </a:pPr>
                      <a:r>
                        <a:rPr lang="en-US" altLang="zh-CN" sz="1000" b="0" kern="1200" spc="120" dirty="0" smtClean="0">
                          <a:solidFill>
                            <a:schemeClr val="tx1"/>
                          </a:solidFill>
                          <a:latin typeface="微软雅黑" panose="020B0503020204020204" pitchFamily="34" charset="-122"/>
                          <a:ea typeface="微软雅黑" panose="020B0503020204020204" pitchFamily="34" charset="-122"/>
                          <a:cs typeface="+mn-cs"/>
                        </a:rPr>
                        <a:t>2147:592</a:t>
                      </a:r>
                      <a:endParaRPr lang="zh-CN" altLang="en-US" sz="1000" b="0" kern="1200" spc="120" dirty="0">
                        <a:solidFill>
                          <a:schemeClr val="tx1"/>
                        </a:solidFill>
                        <a:latin typeface="微软雅黑" panose="020B0503020204020204" pitchFamily="34" charset="-122"/>
                        <a:ea typeface="微软雅黑" panose="020B0503020204020204" pitchFamily="34" charset="-122"/>
                        <a:cs typeface="+mn-cs"/>
                      </a:endParaRPr>
                    </a:p>
                  </a:txBody>
                  <a:tcPr marL="177800" marR="177800" marT="107950" marB="107950"/>
                </a:tc>
                <a:tc>
                  <a:txBody>
                    <a:bodyPr/>
                    <a:lstStyle/>
                    <a:p>
                      <a:pPr marL="0" algn="ctr" defTabSz="914400" rtl="0" eaLnBrk="1" latinLnBrk="0" hangingPunct="1">
                        <a:lnSpc>
                          <a:spcPct val="120000"/>
                        </a:lnSpc>
                        <a:spcBef>
                          <a:spcPts val="0"/>
                        </a:spcBef>
                        <a:spcAft>
                          <a:spcPts val="0"/>
                        </a:spcAft>
                        <a:buNone/>
                      </a:pPr>
                      <a:r>
                        <a:rPr lang="en-US" altLang="zh-CN" sz="1000" b="0" kern="1200" spc="120" dirty="0" smtClean="0">
                          <a:solidFill>
                            <a:schemeClr val="tx1"/>
                          </a:solidFill>
                          <a:latin typeface="微软雅黑" panose="020B0503020204020204" pitchFamily="34" charset="-122"/>
                          <a:ea typeface="微软雅黑" panose="020B0503020204020204" pitchFamily="34" charset="-122"/>
                          <a:cs typeface="+mn-cs"/>
                        </a:rPr>
                        <a:t>3.63</a:t>
                      </a:r>
                      <a:endParaRPr lang="zh-CN" altLang="en-US" sz="1000" b="0" kern="1200" spc="120" dirty="0">
                        <a:solidFill>
                          <a:schemeClr val="tx1"/>
                        </a:solidFill>
                        <a:latin typeface="微软雅黑" panose="020B0503020204020204" pitchFamily="34" charset="-122"/>
                        <a:ea typeface="微软雅黑" panose="020B0503020204020204" pitchFamily="34" charset="-122"/>
                        <a:cs typeface="+mn-cs"/>
                      </a:endParaRPr>
                    </a:p>
                  </a:txBody>
                  <a:tcPr marL="177800" marR="177800" marT="107950" marB="107950"/>
                </a:tc>
                <a:tc>
                  <a:txBody>
                    <a:bodyPr/>
                    <a:lstStyle/>
                    <a:p>
                      <a:pPr algn="ctr">
                        <a:lnSpc>
                          <a:spcPct val="120000"/>
                        </a:lnSpc>
                        <a:spcBef>
                          <a:spcPts val="0"/>
                        </a:spcBef>
                        <a:spcAft>
                          <a:spcPts val="0"/>
                        </a:spcAft>
                        <a:buNone/>
                      </a:pPr>
                      <a:r>
                        <a:rPr lang="zh-CN" altLang="en-US" sz="1000" b="0" spc="120" dirty="0" smtClean="0">
                          <a:solidFill>
                            <a:schemeClr val="tx1"/>
                          </a:solidFill>
                          <a:latin typeface="微软雅黑" panose="020B0503020204020204" pitchFamily="34" charset="-122"/>
                          <a:ea typeface="微软雅黑" panose="020B0503020204020204" pitchFamily="34" charset="-122"/>
                        </a:rPr>
                        <a:t>有一些曝光严重的情况，类内相似度非常高</a:t>
                      </a:r>
                      <a:endParaRPr lang="zh-CN" altLang="en-US" sz="1000" b="0" spc="120" dirty="0">
                        <a:solidFill>
                          <a:schemeClr val="tx1"/>
                        </a:solidFill>
                        <a:latin typeface="微软雅黑" panose="020B0503020204020204" pitchFamily="34" charset="-122"/>
                        <a:ea typeface="微软雅黑" panose="020B0503020204020204" pitchFamily="34" charset="-122"/>
                      </a:endParaRPr>
                    </a:p>
                  </a:txBody>
                  <a:tcPr marL="177800" marR="177800" marT="107950" marB="107950"/>
                </a:tc>
                <a:extLst>
                  <a:ext uri="{0D108BD9-81ED-4DB2-BD59-A6C34878D82A}">
                    <a16:rowId xmlns:a16="http://schemas.microsoft.com/office/drawing/2014/main" val="300817991"/>
                  </a:ext>
                </a:extLst>
              </a:tr>
              <a:tr h="321140">
                <a:tc>
                  <a:txBody>
                    <a:bodyPr/>
                    <a:lstStyle/>
                    <a:p>
                      <a:pPr algn="ctr">
                        <a:lnSpc>
                          <a:spcPct val="120000"/>
                        </a:lnSpc>
                        <a:spcBef>
                          <a:spcPts val="0"/>
                        </a:spcBef>
                        <a:spcAft>
                          <a:spcPts val="0"/>
                        </a:spcAft>
                        <a:buNone/>
                      </a:pPr>
                      <a:r>
                        <a:rPr lang="en-US" altLang="zh-CN" sz="1050" b="0" spc="120" dirty="0" smtClean="0">
                          <a:solidFill>
                            <a:schemeClr val="tx1"/>
                          </a:solidFill>
                          <a:latin typeface="微软雅黑" panose="020B0503020204020204" pitchFamily="34" charset="-122"/>
                          <a:ea typeface="微软雅黑" panose="020B0503020204020204" pitchFamily="34" charset="-122"/>
                        </a:rPr>
                        <a:t>7</a:t>
                      </a:r>
                      <a:endParaRPr lang="zh-CN" altLang="en-US" sz="1050" b="0" spc="120" dirty="0">
                        <a:solidFill>
                          <a:schemeClr val="tx1"/>
                        </a:solidFill>
                        <a:latin typeface="微软雅黑" panose="020B0503020204020204" pitchFamily="34" charset="-122"/>
                        <a:ea typeface="微软雅黑" panose="020B0503020204020204" pitchFamily="34" charset="-122"/>
                      </a:endParaRPr>
                    </a:p>
                  </a:txBody>
                  <a:tcPr marL="177800" marR="177800" marT="107950" marB="107950"/>
                </a:tc>
                <a:tc>
                  <a:txBody>
                    <a:bodyPr/>
                    <a:lstStyle/>
                    <a:p>
                      <a:pPr algn="ctr">
                        <a:lnSpc>
                          <a:spcPct val="120000"/>
                        </a:lnSpc>
                        <a:spcBef>
                          <a:spcPts val="0"/>
                        </a:spcBef>
                        <a:spcAft>
                          <a:spcPts val="0"/>
                        </a:spcAft>
                        <a:buNone/>
                      </a:pPr>
                      <a:endParaRPr lang="zh-CN" altLang="en-US" sz="1050" b="0" spc="120" dirty="0">
                        <a:solidFill>
                          <a:schemeClr val="tx1"/>
                        </a:solidFill>
                        <a:latin typeface="微软雅黑" panose="020B0503020204020204" pitchFamily="34" charset="-122"/>
                        <a:ea typeface="微软雅黑" panose="020B0503020204020204" pitchFamily="34" charset="-122"/>
                      </a:endParaRPr>
                    </a:p>
                  </a:txBody>
                  <a:tcPr marL="177800" marR="177800" marT="107950" marB="107950"/>
                </a:tc>
                <a:tc>
                  <a:txBody>
                    <a:bodyPr/>
                    <a:lstStyle/>
                    <a:p>
                      <a:pPr algn="ctr">
                        <a:lnSpc>
                          <a:spcPct val="120000"/>
                        </a:lnSpc>
                        <a:spcBef>
                          <a:spcPts val="0"/>
                        </a:spcBef>
                        <a:spcAft>
                          <a:spcPts val="0"/>
                        </a:spcAft>
                        <a:buNone/>
                      </a:pPr>
                      <a:endParaRPr lang="zh-CN" altLang="en-US" sz="1050" b="0" spc="120" dirty="0">
                        <a:solidFill>
                          <a:schemeClr val="tx1"/>
                        </a:solidFill>
                        <a:latin typeface="微软雅黑" panose="020B0503020204020204" pitchFamily="34" charset="-122"/>
                        <a:ea typeface="微软雅黑" panose="020B0503020204020204" pitchFamily="34" charset="-122"/>
                      </a:endParaRPr>
                    </a:p>
                  </a:txBody>
                  <a:tcPr marL="177800" marR="177800" marT="107950" marB="107950"/>
                </a:tc>
                <a:tc>
                  <a:txBody>
                    <a:bodyPr/>
                    <a:lstStyle/>
                    <a:p>
                      <a:pPr algn="ctr">
                        <a:lnSpc>
                          <a:spcPct val="120000"/>
                        </a:lnSpc>
                        <a:spcBef>
                          <a:spcPts val="0"/>
                        </a:spcBef>
                        <a:spcAft>
                          <a:spcPts val="0"/>
                        </a:spcAft>
                        <a:buNone/>
                      </a:pPr>
                      <a:r>
                        <a:rPr lang="zh-CN" altLang="en-US" sz="1050" b="0" spc="120" dirty="0">
                          <a:solidFill>
                            <a:schemeClr val="tx1"/>
                          </a:solidFill>
                          <a:latin typeface="微软雅黑" panose="020B0503020204020204" pitchFamily="34" charset="-122"/>
                          <a:ea typeface="微软雅黑" panose="020B0503020204020204" pitchFamily="34" charset="-122"/>
                        </a:rPr>
                        <a:t>93974356</a:t>
                      </a:r>
                    </a:p>
                  </a:txBody>
                  <a:tcPr marL="177800" marR="177800" marT="107950" marB="107950"/>
                </a:tc>
                <a:tc>
                  <a:txBody>
                    <a:bodyPr/>
                    <a:lstStyle/>
                    <a:p>
                      <a:pPr algn="ctr">
                        <a:lnSpc>
                          <a:spcPct val="120000"/>
                        </a:lnSpc>
                        <a:spcBef>
                          <a:spcPts val="0"/>
                        </a:spcBef>
                        <a:spcAft>
                          <a:spcPts val="0"/>
                        </a:spcAft>
                        <a:buNone/>
                      </a:pPr>
                      <a:r>
                        <a:rPr lang="en-US" altLang="zh-CN" sz="1050" b="0" spc="120" dirty="0">
                          <a:solidFill>
                            <a:schemeClr val="tx1"/>
                          </a:solidFill>
                          <a:latin typeface="微软雅黑" panose="020B0503020204020204" pitchFamily="34" charset="-122"/>
                          <a:ea typeface="微软雅黑" panose="020B0503020204020204" pitchFamily="34" charset="-122"/>
                        </a:rPr>
                        <a:t>PVC</a:t>
                      </a:r>
                    </a:p>
                  </a:txBody>
                  <a:tcPr marL="177800" marR="177800" marT="107950" marB="107950"/>
                </a:tc>
                <a:tc>
                  <a:txBody>
                    <a:bodyPr/>
                    <a:lstStyle/>
                    <a:p>
                      <a:pPr algn="ctr">
                        <a:lnSpc>
                          <a:spcPct val="120000"/>
                        </a:lnSpc>
                        <a:spcBef>
                          <a:spcPts val="0"/>
                        </a:spcBef>
                        <a:spcAft>
                          <a:spcPts val="0"/>
                        </a:spcAft>
                        <a:buNone/>
                      </a:pPr>
                      <a:r>
                        <a:rPr lang="zh-CN" altLang="en-US" sz="1050" b="0" spc="120" dirty="0">
                          <a:solidFill>
                            <a:schemeClr val="tx1"/>
                          </a:solidFill>
                          <a:latin typeface="微软雅黑" panose="020B0503020204020204" pitchFamily="34" charset="-122"/>
                          <a:ea typeface="微软雅黑" panose="020B0503020204020204" pitchFamily="34" charset="-122"/>
                        </a:rPr>
                        <a:t>光面</a:t>
                      </a:r>
                    </a:p>
                  </a:txBody>
                  <a:tcPr marL="177800" marR="177800" marT="107950" marB="107950"/>
                </a:tc>
                <a:tc>
                  <a:txBody>
                    <a:bodyPr/>
                    <a:lstStyle/>
                    <a:p>
                      <a:pPr algn="ctr">
                        <a:lnSpc>
                          <a:spcPct val="120000"/>
                        </a:lnSpc>
                        <a:spcBef>
                          <a:spcPts val="0"/>
                        </a:spcBef>
                        <a:spcAft>
                          <a:spcPts val="0"/>
                        </a:spcAft>
                        <a:buNone/>
                      </a:pPr>
                      <a:r>
                        <a:rPr lang="zh-CN" altLang="en-US" sz="1050" b="1" spc="120" dirty="0" smtClean="0">
                          <a:solidFill>
                            <a:schemeClr val="tx1"/>
                          </a:solidFill>
                          <a:latin typeface="微软雅黑" panose="020B0503020204020204" pitchFamily="34" charset="-122"/>
                          <a:ea typeface="微软雅黑" panose="020B0503020204020204" pitchFamily="34" charset="-122"/>
                        </a:rPr>
                        <a:t>高</a:t>
                      </a:r>
                      <a:endParaRPr lang="zh-CN" altLang="en-US" sz="1050" b="1" spc="120" dirty="0">
                        <a:solidFill>
                          <a:schemeClr val="tx1"/>
                        </a:solidFill>
                        <a:latin typeface="微软雅黑" panose="020B0503020204020204" pitchFamily="34" charset="-122"/>
                        <a:ea typeface="微软雅黑" panose="020B0503020204020204" pitchFamily="34" charset="-122"/>
                      </a:endParaRPr>
                    </a:p>
                  </a:txBody>
                  <a:tcPr marL="177800" marR="177800" marT="107950" marB="107950"/>
                </a:tc>
                <a:tc>
                  <a:txBody>
                    <a:bodyPr/>
                    <a:lstStyle/>
                    <a:p>
                      <a:pPr algn="ctr">
                        <a:lnSpc>
                          <a:spcPct val="120000"/>
                        </a:lnSpc>
                        <a:spcBef>
                          <a:spcPts val="0"/>
                        </a:spcBef>
                        <a:spcAft>
                          <a:spcPts val="0"/>
                        </a:spcAft>
                        <a:buNone/>
                      </a:pPr>
                      <a:r>
                        <a:rPr lang="en-US" altLang="zh-CN" sz="1050" b="1" spc="120" dirty="0" smtClean="0">
                          <a:solidFill>
                            <a:schemeClr val="tx1"/>
                          </a:solidFill>
                          <a:latin typeface="微软雅黑" panose="020B0503020204020204" pitchFamily="34" charset="-122"/>
                          <a:ea typeface="微软雅黑" panose="020B0503020204020204" pitchFamily="34" charset="-122"/>
                        </a:rPr>
                        <a:t>197</a:t>
                      </a:r>
                    </a:p>
                    <a:p>
                      <a:pPr algn="ctr">
                        <a:lnSpc>
                          <a:spcPct val="120000"/>
                        </a:lnSpc>
                        <a:spcBef>
                          <a:spcPts val="0"/>
                        </a:spcBef>
                        <a:spcAft>
                          <a:spcPts val="0"/>
                        </a:spcAft>
                        <a:buNone/>
                      </a:pPr>
                      <a:r>
                        <a:rPr lang="zh-CN" altLang="en-US" sz="1050" b="0" spc="120" dirty="0" smtClean="0">
                          <a:solidFill>
                            <a:schemeClr val="tx1"/>
                          </a:solidFill>
                          <a:latin typeface="微软雅黑" panose="020B0503020204020204" pitchFamily="34" charset="-122"/>
                          <a:ea typeface="微软雅黑" panose="020B0503020204020204" pitchFamily="34" charset="-122"/>
                        </a:rPr>
                        <a:t>无</a:t>
                      </a:r>
                      <a:r>
                        <a:rPr lang="en-US" altLang="zh-CN" sz="1050" b="0" spc="120" dirty="0" smtClean="0">
                          <a:solidFill>
                            <a:schemeClr val="tx1"/>
                          </a:solidFill>
                          <a:latin typeface="微软雅黑" panose="020B0503020204020204" pitchFamily="34" charset="-122"/>
                          <a:ea typeface="微软雅黑" panose="020B0503020204020204" pitchFamily="34" charset="-122"/>
                        </a:rPr>
                        <a:t>GEN</a:t>
                      </a:r>
                      <a:r>
                        <a:rPr lang="zh-CN" altLang="en-US" sz="1050" b="0" spc="120" dirty="0" smtClean="0">
                          <a:solidFill>
                            <a:schemeClr val="tx1"/>
                          </a:solidFill>
                          <a:latin typeface="微软雅黑" panose="020B0503020204020204" pitchFamily="34" charset="-122"/>
                          <a:ea typeface="微软雅黑" panose="020B0503020204020204" pitchFamily="34" charset="-122"/>
                        </a:rPr>
                        <a:t>样本</a:t>
                      </a:r>
                      <a:endParaRPr lang="zh-CN" altLang="en-US" sz="1050" b="0" spc="120" dirty="0">
                        <a:solidFill>
                          <a:schemeClr val="tx1"/>
                        </a:solidFill>
                        <a:latin typeface="微软雅黑" panose="020B0503020204020204" pitchFamily="34" charset="-122"/>
                        <a:ea typeface="微软雅黑" panose="020B0503020204020204" pitchFamily="34" charset="-122"/>
                      </a:endParaRPr>
                    </a:p>
                  </a:txBody>
                  <a:tcPr marL="177800" marR="177800" marT="107950" marB="107950"/>
                </a:tc>
                <a:tc>
                  <a:txBody>
                    <a:bodyPr/>
                    <a:lstStyle/>
                    <a:p>
                      <a:pPr algn="ctr">
                        <a:lnSpc>
                          <a:spcPct val="120000"/>
                        </a:lnSpc>
                        <a:spcBef>
                          <a:spcPts val="0"/>
                        </a:spcBef>
                        <a:spcAft>
                          <a:spcPts val="0"/>
                        </a:spcAft>
                        <a:buNone/>
                      </a:pPr>
                      <a:r>
                        <a:rPr lang="zh-CN" altLang="en-US" sz="1050" b="0" spc="120" dirty="0" smtClean="0">
                          <a:solidFill>
                            <a:schemeClr val="tx1"/>
                          </a:solidFill>
                          <a:latin typeface="微软雅黑" panose="020B0503020204020204" pitchFamily="34" charset="-122"/>
                          <a:ea typeface="微软雅黑" panose="020B0503020204020204" pitchFamily="34" charset="-122"/>
                        </a:rPr>
                        <a:t>∞</a:t>
                      </a:r>
                      <a:endParaRPr lang="zh-CN" altLang="en-US" sz="1050" b="0" spc="120" dirty="0">
                        <a:solidFill>
                          <a:schemeClr val="tx1"/>
                        </a:solidFill>
                        <a:latin typeface="微软雅黑" panose="020B0503020204020204" pitchFamily="34" charset="-122"/>
                        <a:ea typeface="微软雅黑" panose="020B0503020204020204" pitchFamily="34" charset="-122"/>
                      </a:endParaRPr>
                    </a:p>
                  </a:txBody>
                  <a:tcPr marL="177800" marR="177800" marT="107950" marB="107950"/>
                </a:tc>
                <a:tc>
                  <a:txBody>
                    <a:bodyPr/>
                    <a:lstStyle/>
                    <a:p>
                      <a:pPr algn="ctr">
                        <a:lnSpc>
                          <a:spcPct val="120000"/>
                        </a:lnSpc>
                        <a:spcBef>
                          <a:spcPts val="0"/>
                        </a:spcBef>
                        <a:spcAft>
                          <a:spcPts val="0"/>
                        </a:spcAft>
                        <a:buNone/>
                      </a:pPr>
                      <a:r>
                        <a:rPr lang="zh-CN" altLang="en-US" sz="1050" b="0" spc="120" dirty="0" smtClean="0">
                          <a:solidFill>
                            <a:schemeClr val="tx1"/>
                          </a:solidFill>
                          <a:latin typeface="微软雅黑" panose="020B0503020204020204" pitchFamily="34" charset="-122"/>
                          <a:ea typeface="微软雅黑" panose="020B0503020204020204" pitchFamily="34" charset="-122"/>
                        </a:rPr>
                        <a:t>字形和</a:t>
                      </a:r>
                      <a:r>
                        <a:rPr lang="en-US" altLang="zh-CN" sz="1050" b="0" spc="120" dirty="0" smtClean="0">
                          <a:solidFill>
                            <a:schemeClr val="tx1"/>
                          </a:solidFill>
                          <a:latin typeface="微软雅黑" panose="020B0503020204020204" pitchFamily="34" charset="-122"/>
                          <a:ea typeface="微软雅黑" panose="020B0503020204020204" pitchFamily="34" charset="-122"/>
                        </a:rPr>
                        <a:t>6</a:t>
                      </a:r>
                      <a:r>
                        <a:rPr lang="zh-CN" altLang="en-US" sz="1050" b="0" spc="120" dirty="0" smtClean="0">
                          <a:solidFill>
                            <a:schemeClr val="tx1"/>
                          </a:solidFill>
                          <a:latin typeface="微软雅黑" panose="020B0503020204020204" pitchFamily="34" charset="-122"/>
                          <a:ea typeface="微软雅黑" panose="020B0503020204020204" pitchFamily="34" charset="-122"/>
                        </a:rPr>
                        <a:t>很接近，可以合为一个点</a:t>
                      </a:r>
                      <a:endParaRPr lang="zh-CN" altLang="en-US" sz="1050" b="0" spc="120" dirty="0">
                        <a:solidFill>
                          <a:schemeClr val="tx1"/>
                        </a:solidFill>
                        <a:latin typeface="微软雅黑" panose="020B0503020204020204" pitchFamily="34" charset="-122"/>
                        <a:ea typeface="微软雅黑" panose="020B0503020204020204" pitchFamily="34" charset="-122"/>
                      </a:endParaRPr>
                    </a:p>
                  </a:txBody>
                  <a:tcPr marL="177800" marR="177800" marT="107950" marB="107950"/>
                </a:tc>
                <a:extLst>
                  <a:ext uri="{0D108BD9-81ED-4DB2-BD59-A6C34878D82A}">
                    <a16:rowId xmlns:a16="http://schemas.microsoft.com/office/drawing/2014/main" val="1746006745"/>
                  </a:ext>
                </a:extLst>
              </a:tr>
            </a:tbl>
          </a:graphicData>
        </a:graphic>
      </p:graphicFrame>
    </p:spTree>
    <p:extLst>
      <p:ext uri="{BB962C8B-B14F-4D97-AF65-F5344CB8AC3E}">
        <p14:creationId xmlns:p14="http://schemas.microsoft.com/office/powerpoint/2010/main" val="56755557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411021" y="373896"/>
            <a:ext cx="4455297" cy="1323439"/>
          </a:xfrm>
          <a:prstGeom prst="rect">
            <a:avLst/>
          </a:prstGeom>
          <a:noFill/>
        </p:spPr>
        <p:txBody>
          <a:bodyPr wrap="square" rtlCol="0">
            <a:spAutoFit/>
          </a:bodyPr>
          <a:lstStyle>
            <a:defPPr>
              <a:defRPr lang="en-GB"/>
            </a:defPPr>
            <a:lvl1pPr>
              <a:defRPr sz="8000" b="1">
                <a:solidFill>
                  <a:schemeClr val="tx1"/>
                </a:solidFill>
              </a:defRPr>
            </a:lvl1pPr>
          </a:lstStyle>
          <a:p>
            <a:r>
              <a:rPr lang="en-US" altLang="zh-CN" dirty="0"/>
              <a:t>1</a:t>
            </a:r>
            <a:endParaRPr lang="zh-CN" altLang="en-US"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13389" y="2695560"/>
            <a:ext cx="1468257" cy="1468257"/>
          </a:xfrm>
          <a:prstGeom prst="rect">
            <a:avLst/>
          </a:prstGeom>
        </p:spPr>
      </p:pic>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45944" y="2695560"/>
            <a:ext cx="1468257" cy="1468257"/>
          </a:xfrm>
          <a:prstGeom prst="rect">
            <a:avLst/>
          </a:prstGeom>
        </p:spPr>
      </p:pic>
      <p:pic>
        <p:nvPicPr>
          <p:cNvPr id="6" name="图片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25494" y="4798644"/>
            <a:ext cx="1478631" cy="1478631"/>
          </a:xfrm>
          <a:prstGeom prst="rect">
            <a:avLst/>
          </a:prstGeom>
        </p:spPr>
      </p:pic>
      <p:pic>
        <p:nvPicPr>
          <p:cNvPr id="7" name="图片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758918" y="4798643"/>
            <a:ext cx="1478631" cy="1478631"/>
          </a:xfrm>
          <a:prstGeom prst="rect">
            <a:avLst/>
          </a:prstGeom>
        </p:spPr>
      </p:pic>
      <p:pic>
        <p:nvPicPr>
          <p:cNvPr id="8" name="图片 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492342" y="4798642"/>
            <a:ext cx="1494223" cy="1494223"/>
          </a:xfrm>
          <a:prstGeom prst="rect">
            <a:avLst/>
          </a:prstGeom>
        </p:spPr>
      </p:pic>
      <p:sp>
        <p:nvSpPr>
          <p:cNvPr id="9" name="文本框 8"/>
          <p:cNvSpPr txBox="1"/>
          <p:nvPr/>
        </p:nvSpPr>
        <p:spPr>
          <a:xfrm>
            <a:off x="7716108" y="4490865"/>
            <a:ext cx="3285219" cy="307777"/>
          </a:xfrm>
          <a:prstGeom prst="rect">
            <a:avLst/>
          </a:prstGeom>
          <a:noFill/>
        </p:spPr>
        <p:txBody>
          <a:bodyPr wrap="square" rtlCol="0">
            <a:spAutoFit/>
          </a:bodyPr>
          <a:lstStyle/>
          <a:p>
            <a:r>
              <a:rPr lang="zh-CN" altLang="en-US" sz="1400" dirty="0">
                <a:solidFill>
                  <a:schemeClr val="tx1"/>
                </a:solidFill>
              </a:rPr>
              <a:t>很</a:t>
            </a:r>
            <a:r>
              <a:rPr lang="zh-CN" altLang="en-US" sz="1400" dirty="0" smtClean="0">
                <a:solidFill>
                  <a:schemeClr val="tx1"/>
                </a:solidFill>
              </a:rPr>
              <a:t>明显，</a:t>
            </a:r>
            <a:r>
              <a:rPr lang="en-US" altLang="zh-CN" sz="1400" dirty="0" smtClean="0">
                <a:solidFill>
                  <a:schemeClr val="tx1"/>
                </a:solidFill>
              </a:rPr>
              <a:t>GEN</a:t>
            </a:r>
            <a:r>
              <a:rPr lang="zh-CN" altLang="en-US" sz="1400" dirty="0" smtClean="0">
                <a:solidFill>
                  <a:schemeClr val="tx1"/>
                </a:solidFill>
              </a:rPr>
              <a:t>类中字形出现了差异</a:t>
            </a:r>
            <a:endParaRPr lang="zh-CN" altLang="en-US" sz="1400" dirty="0">
              <a:solidFill>
                <a:schemeClr val="tx1"/>
              </a:solidFill>
            </a:endParaRPr>
          </a:p>
        </p:txBody>
      </p:sp>
      <p:sp>
        <p:nvSpPr>
          <p:cNvPr id="10" name="文本框 9"/>
          <p:cNvSpPr txBox="1"/>
          <p:nvPr/>
        </p:nvSpPr>
        <p:spPr>
          <a:xfrm>
            <a:off x="1941339" y="4490865"/>
            <a:ext cx="3285219" cy="307777"/>
          </a:xfrm>
          <a:prstGeom prst="rect">
            <a:avLst/>
          </a:prstGeom>
          <a:noFill/>
        </p:spPr>
        <p:txBody>
          <a:bodyPr wrap="square" rtlCol="0">
            <a:spAutoFit/>
          </a:bodyPr>
          <a:lstStyle/>
          <a:p>
            <a:r>
              <a:rPr lang="en-US" altLang="zh-CN" sz="1400" b="1" dirty="0" smtClean="0">
                <a:solidFill>
                  <a:schemeClr val="tx1"/>
                </a:solidFill>
              </a:rPr>
              <a:t>GEN</a:t>
            </a:r>
            <a:endParaRPr lang="zh-CN" altLang="en-US" sz="1400" b="1" dirty="0">
              <a:solidFill>
                <a:schemeClr val="tx1"/>
              </a:solidFill>
            </a:endParaRPr>
          </a:p>
        </p:txBody>
      </p:sp>
      <p:sp>
        <p:nvSpPr>
          <p:cNvPr id="11" name="文本框 10"/>
          <p:cNvSpPr txBox="1"/>
          <p:nvPr/>
        </p:nvSpPr>
        <p:spPr>
          <a:xfrm>
            <a:off x="1941339" y="2373356"/>
            <a:ext cx="3285219" cy="307777"/>
          </a:xfrm>
          <a:prstGeom prst="rect">
            <a:avLst/>
          </a:prstGeom>
          <a:noFill/>
        </p:spPr>
        <p:txBody>
          <a:bodyPr wrap="square" rtlCol="0">
            <a:spAutoFit/>
          </a:bodyPr>
          <a:lstStyle/>
          <a:p>
            <a:r>
              <a:rPr lang="en-US" altLang="zh-CN" sz="1400" b="1" dirty="0">
                <a:solidFill>
                  <a:schemeClr val="tx1"/>
                </a:solidFill>
              </a:rPr>
              <a:t>FAKE</a:t>
            </a:r>
            <a:endParaRPr lang="zh-CN" altLang="en-US" sz="1400" b="1" dirty="0">
              <a:solidFill>
                <a:schemeClr val="tx1"/>
              </a:solidFill>
            </a:endParaRPr>
          </a:p>
        </p:txBody>
      </p:sp>
      <p:graphicFrame>
        <p:nvGraphicFramePr>
          <p:cNvPr id="12" name="表格 11"/>
          <p:cNvGraphicFramePr>
            <a:graphicFrameLocks noGrp="1"/>
          </p:cNvGraphicFramePr>
          <p:nvPr>
            <p:extLst/>
          </p:nvPr>
        </p:nvGraphicFramePr>
        <p:xfrm>
          <a:off x="2025494" y="1775185"/>
          <a:ext cx="8526606" cy="398780"/>
        </p:xfrm>
        <a:graphic>
          <a:graphicData uri="http://schemas.openxmlformats.org/drawingml/2006/table">
            <a:tbl>
              <a:tblPr firstRow="1" bandRow="1">
                <a:tableStyleId>{5C22544A-7EE6-4342-B048-85BDC9FD1C3A}</a:tableStyleId>
              </a:tblPr>
              <a:tblGrid>
                <a:gridCol w="1660391">
                  <a:extLst>
                    <a:ext uri="{9D8B030D-6E8A-4147-A177-3AD203B41FA5}">
                      <a16:colId xmlns:a16="http://schemas.microsoft.com/office/drawing/2014/main" val="3012313732"/>
                    </a:ext>
                  </a:extLst>
                </a:gridCol>
                <a:gridCol w="1659586">
                  <a:extLst>
                    <a:ext uri="{9D8B030D-6E8A-4147-A177-3AD203B41FA5}">
                      <a16:colId xmlns:a16="http://schemas.microsoft.com/office/drawing/2014/main" val="4197082315"/>
                    </a:ext>
                  </a:extLst>
                </a:gridCol>
                <a:gridCol w="1844427">
                  <a:extLst>
                    <a:ext uri="{9D8B030D-6E8A-4147-A177-3AD203B41FA5}">
                      <a16:colId xmlns:a16="http://schemas.microsoft.com/office/drawing/2014/main" val="3739094664"/>
                    </a:ext>
                  </a:extLst>
                </a:gridCol>
                <a:gridCol w="1556815">
                  <a:extLst>
                    <a:ext uri="{9D8B030D-6E8A-4147-A177-3AD203B41FA5}">
                      <a16:colId xmlns:a16="http://schemas.microsoft.com/office/drawing/2014/main" val="3713411300"/>
                    </a:ext>
                  </a:extLst>
                </a:gridCol>
                <a:gridCol w="1805387">
                  <a:extLst>
                    <a:ext uri="{9D8B030D-6E8A-4147-A177-3AD203B41FA5}">
                      <a16:colId xmlns:a16="http://schemas.microsoft.com/office/drawing/2014/main" val="4044996881"/>
                    </a:ext>
                  </a:extLst>
                </a:gridCol>
              </a:tblGrid>
              <a:tr h="335941">
                <a:tc>
                  <a:txBody>
                    <a:bodyPr/>
                    <a:lstStyle/>
                    <a:p>
                      <a:pPr algn="ctr">
                        <a:lnSpc>
                          <a:spcPct val="120000"/>
                        </a:lnSpc>
                        <a:spcBef>
                          <a:spcPts val="0"/>
                        </a:spcBef>
                        <a:spcAft>
                          <a:spcPts val="0"/>
                        </a:spcAft>
                        <a:buNone/>
                      </a:pPr>
                      <a:r>
                        <a:rPr lang="zh-CN" altLang="en-US" sz="1000" b="0" spc="120" dirty="0">
                          <a:solidFill>
                            <a:schemeClr val="tx1"/>
                          </a:solidFill>
                          <a:latin typeface="微软雅黑" panose="020B0503020204020204" pitchFamily="34" charset="-122"/>
                          <a:ea typeface="微软雅黑" panose="020B0503020204020204" pitchFamily="34" charset="-122"/>
                        </a:rPr>
                        <a:t>20474737</a:t>
                      </a:r>
                    </a:p>
                  </a:txBody>
                  <a:tcPr marL="177800" marR="177800" marT="107950" marB="107950"/>
                </a:tc>
                <a:tc>
                  <a:txBody>
                    <a:bodyPr/>
                    <a:lstStyle/>
                    <a:p>
                      <a:pPr algn="ctr">
                        <a:lnSpc>
                          <a:spcPct val="120000"/>
                        </a:lnSpc>
                        <a:spcBef>
                          <a:spcPts val="0"/>
                        </a:spcBef>
                        <a:spcAft>
                          <a:spcPts val="0"/>
                        </a:spcAft>
                        <a:buNone/>
                      </a:pPr>
                      <a:r>
                        <a:rPr lang="zh-CN" altLang="en-US" sz="1000" b="0" spc="120" dirty="0">
                          <a:solidFill>
                            <a:schemeClr val="tx1"/>
                          </a:solidFill>
                          <a:latin typeface="微软雅黑" panose="020B0503020204020204" pitchFamily="34" charset="-122"/>
                          <a:ea typeface="微软雅黑" panose="020B0503020204020204" pitchFamily="34" charset="-122"/>
                        </a:rPr>
                        <a:t>外底</a:t>
                      </a:r>
                    </a:p>
                  </a:txBody>
                  <a:tcPr marL="177800" marR="177800" marT="107950" marB="107950"/>
                </a:tc>
                <a:tc>
                  <a:txBody>
                    <a:bodyPr/>
                    <a:lstStyle/>
                    <a:p>
                      <a:pPr algn="ctr">
                        <a:lnSpc>
                          <a:spcPct val="120000"/>
                        </a:lnSpc>
                        <a:spcBef>
                          <a:spcPts val="0"/>
                        </a:spcBef>
                        <a:spcAft>
                          <a:spcPts val="0"/>
                        </a:spcAft>
                        <a:buNone/>
                      </a:pPr>
                      <a:r>
                        <a:rPr lang="zh-CN" altLang="en-US" sz="1000" b="0" spc="120" dirty="0">
                          <a:solidFill>
                            <a:schemeClr val="tx1"/>
                          </a:solidFill>
                          <a:latin typeface="微软雅黑" panose="020B0503020204020204" pitchFamily="34" charset="-122"/>
                          <a:ea typeface="微软雅黑" panose="020B0503020204020204" pitchFamily="34" charset="-122"/>
                        </a:rPr>
                        <a:t>50381657</a:t>
                      </a:r>
                    </a:p>
                  </a:txBody>
                  <a:tcPr marL="177800" marR="177800" marT="107950" marB="107950"/>
                </a:tc>
                <a:tc>
                  <a:txBody>
                    <a:bodyPr/>
                    <a:lstStyle/>
                    <a:p>
                      <a:pPr algn="ctr">
                        <a:lnSpc>
                          <a:spcPct val="120000"/>
                        </a:lnSpc>
                        <a:spcBef>
                          <a:spcPts val="0"/>
                        </a:spcBef>
                        <a:spcAft>
                          <a:spcPts val="0"/>
                        </a:spcAft>
                        <a:buNone/>
                      </a:pPr>
                      <a:r>
                        <a:rPr lang="zh-CN" altLang="en-US" sz="1000" b="0" spc="120" dirty="0">
                          <a:solidFill>
                            <a:schemeClr val="tx1"/>
                          </a:solidFill>
                          <a:latin typeface="微软雅黑" panose="020B0503020204020204" pitchFamily="34" charset="-122"/>
                          <a:ea typeface="微软雅黑" panose="020B0503020204020204" pitchFamily="34" charset="-122"/>
                        </a:rPr>
                        <a:t>橡胶</a:t>
                      </a:r>
                    </a:p>
                  </a:txBody>
                  <a:tcPr marL="177800" marR="177800" marT="107950" marB="107950"/>
                </a:tc>
                <a:tc>
                  <a:txBody>
                    <a:bodyPr/>
                    <a:lstStyle/>
                    <a:p>
                      <a:pPr algn="ctr">
                        <a:lnSpc>
                          <a:spcPct val="120000"/>
                        </a:lnSpc>
                        <a:spcBef>
                          <a:spcPts val="0"/>
                        </a:spcBef>
                        <a:spcAft>
                          <a:spcPts val="0"/>
                        </a:spcAft>
                        <a:buNone/>
                      </a:pPr>
                      <a:r>
                        <a:rPr lang="zh-CN" altLang="en-US" sz="1000" b="0" spc="120" dirty="0">
                          <a:solidFill>
                            <a:schemeClr val="tx1"/>
                          </a:solidFill>
                          <a:latin typeface="微软雅黑" panose="020B0503020204020204" pitchFamily="34" charset="-122"/>
                          <a:ea typeface="微软雅黑" panose="020B0503020204020204" pitchFamily="34" charset="-122"/>
                        </a:rPr>
                        <a:t>压印</a:t>
                      </a:r>
                    </a:p>
                  </a:txBody>
                  <a:tcPr marL="177800" marR="177800" marT="107950" marB="107950"/>
                </a:tc>
                <a:extLst>
                  <a:ext uri="{0D108BD9-81ED-4DB2-BD59-A6C34878D82A}">
                    <a16:rowId xmlns:a16="http://schemas.microsoft.com/office/drawing/2014/main" val="83371301"/>
                  </a:ext>
                </a:extLst>
              </a:tr>
            </a:tbl>
          </a:graphicData>
        </a:graphic>
      </p:graphicFrame>
      <p:sp>
        <p:nvSpPr>
          <p:cNvPr id="13" name="矩形 12"/>
          <p:cNvSpPr/>
          <p:nvPr/>
        </p:nvSpPr>
        <p:spPr>
          <a:xfrm>
            <a:off x="1884130" y="6292865"/>
            <a:ext cx="5702202" cy="338554"/>
          </a:xfrm>
          <a:prstGeom prst="rect">
            <a:avLst/>
          </a:prstGeom>
        </p:spPr>
        <p:txBody>
          <a:bodyPr wrap="none">
            <a:spAutoFit/>
          </a:bodyPr>
          <a:lstStyle/>
          <a:p>
            <a:r>
              <a:rPr lang="zh-CN" altLang="en-US" sz="1600" dirty="0">
                <a:solidFill>
                  <a:schemeClr val="tx1"/>
                </a:solidFill>
              </a:rPr>
              <a:t>20474737\50381657\GEN\</a:t>
            </a:r>
            <a:r>
              <a:rPr lang="zh-CN" altLang="en-US" sz="1600" dirty="0" smtClean="0">
                <a:solidFill>
                  <a:schemeClr val="tx1"/>
                </a:solidFill>
              </a:rPr>
              <a:t>57584718非常与众不同，其余较相似</a:t>
            </a:r>
            <a:endParaRPr lang="zh-CN" altLang="en-US" sz="1600" dirty="0">
              <a:solidFill>
                <a:schemeClr val="tx1"/>
              </a:solidFill>
            </a:endParaRPr>
          </a:p>
        </p:txBody>
      </p:sp>
    </p:spTree>
    <p:extLst>
      <p:ext uri="{BB962C8B-B14F-4D97-AF65-F5344CB8AC3E}">
        <p14:creationId xmlns:p14="http://schemas.microsoft.com/office/powerpoint/2010/main" val="420424445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extLst/>
          </p:nvPr>
        </p:nvGraphicFramePr>
        <p:xfrm>
          <a:off x="2025494" y="1775185"/>
          <a:ext cx="8526606" cy="398780"/>
        </p:xfrm>
        <a:graphic>
          <a:graphicData uri="http://schemas.openxmlformats.org/drawingml/2006/table">
            <a:tbl>
              <a:tblPr firstRow="1" bandRow="1">
                <a:tableStyleId>{5C22544A-7EE6-4342-B048-85BDC9FD1C3A}</a:tableStyleId>
              </a:tblPr>
              <a:tblGrid>
                <a:gridCol w="1660391">
                  <a:extLst>
                    <a:ext uri="{9D8B030D-6E8A-4147-A177-3AD203B41FA5}">
                      <a16:colId xmlns:a16="http://schemas.microsoft.com/office/drawing/2014/main" val="3012313732"/>
                    </a:ext>
                  </a:extLst>
                </a:gridCol>
                <a:gridCol w="1659586">
                  <a:extLst>
                    <a:ext uri="{9D8B030D-6E8A-4147-A177-3AD203B41FA5}">
                      <a16:colId xmlns:a16="http://schemas.microsoft.com/office/drawing/2014/main" val="4197082315"/>
                    </a:ext>
                  </a:extLst>
                </a:gridCol>
                <a:gridCol w="1844427">
                  <a:extLst>
                    <a:ext uri="{9D8B030D-6E8A-4147-A177-3AD203B41FA5}">
                      <a16:colId xmlns:a16="http://schemas.microsoft.com/office/drawing/2014/main" val="3739094664"/>
                    </a:ext>
                  </a:extLst>
                </a:gridCol>
                <a:gridCol w="1556815">
                  <a:extLst>
                    <a:ext uri="{9D8B030D-6E8A-4147-A177-3AD203B41FA5}">
                      <a16:colId xmlns:a16="http://schemas.microsoft.com/office/drawing/2014/main" val="3713411300"/>
                    </a:ext>
                  </a:extLst>
                </a:gridCol>
                <a:gridCol w="1805387">
                  <a:extLst>
                    <a:ext uri="{9D8B030D-6E8A-4147-A177-3AD203B41FA5}">
                      <a16:colId xmlns:a16="http://schemas.microsoft.com/office/drawing/2014/main" val="4044996881"/>
                    </a:ext>
                  </a:extLst>
                </a:gridCol>
              </a:tblGrid>
              <a:tr h="335941">
                <a:tc>
                  <a:txBody>
                    <a:bodyPr/>
                    <a:lstStyle/>
                    <a:p>
                      <a:pPr algn="ctr">
                        <a:lnSpc>
                          <a:spcPct val="120000"/>
                        </a:lnSpc>
                        <a:spcBef>
                          <a:spcPts val="0"/>
                        </a:spcBef>
                        <a:spcAft>
                          <a:spcPts val="0"/>
                        </a:spcAft>
                        <a:buNone/>
                      </a:pPr>
                      <a:r>
                        <a:rPr lang="zh-CN" altLang="en-US" sz="1000" b="0" spc="120" dirty="0">
                          <a:solidFill>
                            <a:schemeClr val="tx1"/>
                          </a:solidFill>
                          <a:latin typeface="微软雅黑" panose="020B0503020204020204" pitchFamily="34" charset="-122"/>
                          <a:ea typeface="微软雅黑" panose="020B0503020204020204" pitchFamily="34" charset="-122"/>
                        </a:rPr>
                        <a:t>20474737</a:t>
                      </a:r>
                    </a:p>
                  </a:txBody>
                  <a:tcPr marL="177800" marR="177800" marT="107950" marB="107950"/>
                </a:tc>
                <a:tc>
                  <a:txBody>
                    <a:bodyPr/>
                    <a:lstStyle/>
                    <a:p>
                      <a:pPr algn="ctr">
                        <a:lnSpc>
                          <a:spcPct val="120000"/>
                        </a:lnSpc>
                        <a:spcBef>
                          <a:spcPts val="0"/>
                        </a:spcBef>
                        <a:spcAft>
                          <a:spcPts val="0"/>
                        </a:spcAft>
                        <a:buNone/>
                      </a:pPr>
                      <a:r>
                        <a:rPr lang="zh-CN" altLang="en-US" sz="1000" b="0" spc="120" dirty="0">
                          <a:solidFill>
                            <a:schemeClr val="tx1"/>
                          </a:solidFill>
                          <a:latin typeface="微软雅黑" panose="020B0503020204020204" pitchFamily="34" charset="-122"/>
                          <a:ea typeface="微软雅黑" panose="020B0503020204020204" pitchFamily="34" charset="-122"/>
                        </a:rPr>
                        <a:t>外底</a:t>
                      </a:r>
                    </a:p>
                  </a:txBody>
                  <a:tcPr marL="177800" marR="177800" marT="107950" marB="107950"/>
                </a:tc>
                <a:tc>
                  <a:txBody>
                    <a:bodyPr/>
                    <a:lstStyle/>
                    <a:p>
                      <a:pPr algn="ctr">
                        <a:lnSpc>
                          <a:spcPct val="120000"/>
                        </a:lnSpc>
                        <a:spcBef>
                          <a:spcPts val="0"/>
                        </a:spcBef>
                        <a:spcAft>
                          <a:spcPts val="0"/>
                        </a:spcAft>
                        <a:buNone/>
                      </a:pPr>
                      <a:r>
                        <a:rPr lang="zh-CN" altLang="en-US" sz="1000" b="0" spc="120" dirty="0">
                          <a:solidFill>
                            <a:schemeClr val="tx1"/>
                          </a:solidFill>
                          <a:latin typeface="微软雅黑" panose="020B0503020204020204" pitchFamily="34" charset="-122"/>
                          <a:ea typeface="微软雅黑" panose="020B0503020204020204" pitchFamily="34" charset="-122"/>
                        </a:rPr>
                        <a:t>58105815</a:t>
                      </a:r>
                    </a:p>
                  </a:txBody>
                  <a:tcPr marL="177800" marR="177800" marT="107950" marB="107950"/>
                </a:tc>
                <a:tc>
                  <a:txBody>
                    <a:bodyPr/>
                    <a:lstStyle/>
                    <a:p>
                      <a:pPr algn="ctr">
                        <a:lnSpc>
                          <a:spcPct val="120000"/>
                        </a:lnSpc>
                        <a:spcBef>
                          <a:spcPts val="0"/>
                        </a:spcBef>
                        <a:spcAft>
                          <a:spcPts val="0"/>
                        </a:spcAft>
                        <a:buNone/>
                      </a:pPr>
                      <a:r>
                        <a:rPr lang="zh-CN" altLang="en-US" sz="1000" b="0" spc="120">
                          <a:solidFill>
                            <a:schemeClr val="tx1"/>
                          </a:solidFill>
                          <a:latin typeface="微软雅黑" panose="020B0503020204020204" pitchFamily="34" charset="-122"/>
                          <a:ea typeface="微软雅黑" panose="020B0503020204020204" pitchFamily="34" charset="-122"/>
                        </a:rPr>
                        <a:t>橡胶</a:t>
                      </a:r>
                    </a:p>
                  </a:txBody>
                  <a:tcPr marL="177800" marR="177800" marT="107950" marB="107950"/>
                </a:tc>
                <a:tc>
                  <a:txBody>
                    <a:bodyPr/>
                    <a:lstStyle/>
                    <a:p>
                      <a:pPr algn="ctr">
                        <a:lnSpc>
                          <a:spcPct val="120000"/>
                        </a:lnSpc>
                        <a:spcBef>
                          <a:spcPts val="0"/>
                        </a:spcBef>
                        <a:spcAft>
                          <a:spcPts val="0"/>
                        </a:spcAft>
                        <a:buNone/>
                      </a:pPr>
                      <a:r>
                        <a:rPr lang="zh-CN" altLang="en-US" sz="1000" b="0" spc="120" dirty="0">
                          <a:solidFill>
                            <a:schemeClr val="tx1"/>
                          </a:solidFill>
                          <a:latin typeface="微软雅黑" panose="020B0503020204020204" pitchFamily="34" charset="-122"/>
                          <a:ea typeface="微软雅黑" panose="020B0503020204020204" pitchFamily="34" charset="-122"/>
                        </a:rPr>
                        <a:t>凸出</a:t>
                      </a:r>
                    </a:p>
                  </a:txBody>
                  <a:tcPr marL="177800" marR="177800" marT="107950" marB="107950"/>
                </a:tc>
                <a:extLst>
                  <a:ext uri="{0D108BD9-81ED-4DB2-BD59-A6C34878D82A}">
                    <a16:rowId xmlns:a16="http://schemas.microsoft.com/office/drawing/2014/main" val="83371301"/>
                  </a:ext>
                </a:extLst>
              </a:tr>
            </a:tbl>
          </a:graphicData>
        </a:graphic>
      </p:graphicFrame>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43524" y="5364129"/>
            <a:ext cx="1260084" cy="1260084"/>
          </a:xfrm>
          <a:prstGeom prst="rect">
            <a:avLst/>
          </a:prstGeom>
        </p:spPr>
      </p:pic>
      <p:sp>
        <p:nvSpPr>
          <p:cNvPr id="5" name="文本框 4"/>
          <p:cNvSpPr txBox="1"/>
          <p:nvPr/>
        </p:nvSpPr>
        <p:spPr>
          <a:xfrm>
            <a:off x="2025494" y="4994797"/>
            <a:ext cx="1260084" cy="369332"/>
          </a:xfrm>
          <a:prstGeom prst="rect">
            <a:avLst/>
          </a:prstGeom>
          <a:noFill/>
        </p:spPr>
        <p:txBody>
          <a:bodyPr wrap="square" rtlCol="0">
            <a:spAutoFit/>
          </a:bodyPr>
          <a:lstStyle/>
          <a:p>
            <a:r>
              <a:rPr lang="en-US" altLang="zh-CN" sz="1800" dirty="0" smtClean="0">
                <a:solidFill>
                  <a:schemeClr val="tx1"/>
                </a:solidFill>
              </a:rPr>
              <a:t>FAKE</a:t>
            </a:r>
            <a:endParaRPr lang="zh-CN" altLang="en-US" sz="1800" dirty="0">
              <a:solidFill>
                <a:schemeClr val="tx1"/>
              </a:solidFill>
            </a:endParaRPr>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20835" y="5364129"/>
            <a:ext cx="1260084" cy="1260084"/>
          </a:xfrm>
          <a:prstGeom prst="rect">
            <a:avLst/>
          </a:prstGeom>
        </p:spPr>
      </p:pic>
      <p:pic>
        <p:nvPicPr>
          <p:cNvPr id="7" name="图片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25494" y="2766760"/>
            <a:ext cx="1190314" cy="1190314"/>
          </a:xfrm>
          <a:prstGeom prst="rect">
            <a:avLst/>
          </a:prstGeom>
        </p:spPr>
      </p:pic>
      <p:sp>
        <p:nvSpPr>
          <p:cNvPr id="8" name="文本框 7"/>
          <p:cNvSpPr txBox="1"/>
          <p:nvPr/>
        </p:nvSpPr>
        <p:spPr>
          <a:xfrm>
            <a:off x="2025494" y="2337326"/>
            <a:ext cx="1260084" cy="369332"/>
          </a:xfrm>
          <a:prstGeom prst="rect">
            <a:avLst/>
          </a:prstGeom>
          <a:noFill/>
        </p:spPr>
        <p:txBody>
          <a:bodyPr wrap="square" rtlCol="0">
            <a:spAutoFit/>
          </a:bodyPr>
          <a:lstStyle/>
          <a:p>
            <a:r>
              <a:rPr lang="en-US" altLang="zh-CN" sz="1800" dirty="0" smtClean="0">
                <a:solidFill>
                  <a:schemeClr val="tx1"/>
                </a:solidFill>
              </a:rPr>
              <a:t>GEN</a:t>
            </a:r>
            <a:endParaRPr lang="zh-CN" altLang="en-US" sz="1800" dirty="0">
              <a:solidFill>
                <a:schemeClr val="tx1"/>
              </a:solidFill>
            </a:endParaRPr>
          </a:p>
        </p:txBody>
      </p:sp>
      <p:pic>
        <p:nvPicPr>
          <p:cNvPr id="9" name="图片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05145" y="2766760"/>
            <a:ext cx="1185768" cy="1185768"/>
          </a:xfrm>
          <a:prstGeom prst="rect">
            <a:avLst/>
          </a:prstGeom>
        </p:spPr>
      </p:pic>
      <p:pic>
        <p:nvPicPr>
          <p:cNvPr id="10" name="图片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174575" y="2767660"/>
            <a:ext cx="1191443" cy="1191443"/>
          </a:xfrm>
          <a:prstGeom prst="rect">
            <a:avLst/>
          </a:prstGeom>
        </p:spPr>
      </p:pic>
      <p:sp>
        <p:nvSpPr>
          <p:cNvPr id="11" name="文本框 10"/>
          <p:cNvSpPr txBox="1"/>
          <p:nvPr/>
        </p:nvSpPr>
        <p:spPr>
          <a:xfrm>
            <a:off x="6749680" y="2706658"/>
            <a:ext cx="2520168" cy="400110"/>
          </a:xfrm>
          <a:prstGeom prst="rect">
            <a:avLst/>
          </a:prstGeom>
          <a:noFill/>
        </p:spPr>
        <p:txBody>
          <a:bodyPr wrap="square" rtlCol="0">
            <a:spAutoFit/>
          </a:bodyPr>
          <a:lstStyle/>
          <a:p>
            <a:r>
              <a:rPr lang="zh-CN" altLang="en-US" sz="2000" dirty="0" smtClean="0">
                <a:solidFill>
                  <a:schemeClr val="tx1"/>
                </a:solidFill>
              </a:rPr>
              <a:t>字体字形基本一致</a:t>
            </a:r>
            <a:endParaRPr lang="zh-CN" altLang="en-US" sz="2000" dirty="0">
              <a:solidFill>
                <a:schemeClr val="tx1"/>
              </a:solidFill>
            </a:endParaRPr>
          </a:p>
        </p:txBody>
      </p:sp>
      <p:sp>
        <p:nvSpPr>
          <p:cNvPr id="12" name="文本框 11"/>
          <p:cNvSpPr txBox="1"/>
          <p:nvPr/>
        </p:nvSpPr>
        <p:spPr>
          <a:xfrm>
            <a:off x="6546030" y="432639"/>
            <a:ext cx="4455297" cy="1323439"/>
          </a:xfrm>
          <a:prstGeom prst="rect">
            <a:avLst/>
          </a:prstGeom>
          <a:noFill/>
        </p:spPr>
        <p:txBody>
          <a:bodyPr wrap="square" rtlCol="0">
            <a:spAutoFit/>
          </a:bodyPr>
          <a:lstStyle>
            <a:defPPr>
              <a:defRPr lang="en-GB"/>
            </a:defPPr>
            <a:lvl1pPr>
              <a:defRPr sz="8000" b="1">
                <a:solidFill>
                  <a:schemeClr val="tx1"/>
                </a:solidFill>
              </a:defRPr>
            </a:lvl1pPr>
          </a:lstStyle>
          <a:p>
            <a:r>
              <a:rPr lang="en-US" altLang="zh-CN" dirty="0"/>
              <a:t>2</a:t>
            </a:r>
            <a:endParaRPr lang="zh-CN" altLang="en-US" dirty="0"/>
          </a:p>
        </p:txBody>
      </p:sp>
    </p:spTree>
    <p:extLst>
      <p:ext uri="{BB962C8B-B14F-4D97-AF65-F5344CB8AC3E}">
        <p14:creationId xmlns:p14="http://schemas.microsoft.com/office/powerpoint/2010/main" val="243168458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27813" y="2827727"/>
            <a:ext cx="1080072" cy="1080072"/>
          </a:xfrm>
          <a:prstGeom prst="rect">
            <a:avLst/>
          </a:prstGeom>
        </p:spPr>
      </p:pic>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40823" y="2827727"/>
            <a:ext cx="1080072" cy="1080072"/>
          </a:xfrm>
          <a:prstGeom prst="rect">
            <a:avLst/>
          </a:prstGeom>
        </p:spPr>
      </p:pic>
      <p:sp>
        <p:nvSpPr>
          <p:cNvPr id="6" name="文本框 5"/>
          <p:cNvSpPr txBox="1"/>
          <p:nvPr/>
        </p:nvSpPr>
        <p:spPr>
          <a:xfrm>
            <a:off x="1910720" y="3907799"/>
            <a:ext cx="6345423" cy="369332"/>
          </a:xfrm>
          <a:prstGeom prst="rect">
            <a:avLst/>
          </a:prstGeom>
          <a:noFill/>
        </p:spPr>
        <p:txBody>
          <a:bodyPr wrap="square" rtlCol="0">
            <a:spAutoFit/>
          </a:bodyPr>
          <a:lstStyle/>
          <a:p>
            <a:r>
              <a:rPr lang="en-US" altLang="zh-CN" sz="1800" dirty="0" smtClean="0">
                <a:solidFill>
                  <a:schemeClr val="tx1"/>
                </a:solidFill>
              </a:rPr>
              <a:t>51271845\36221255\GEN\23399672</a:t>
            </a:r>
            <a:r>
              <a:rPr lang="zh-CN" altLang="en-US" sz="1800" dirty="0" smtClean="0">
                <a:solidFill>
                  <a:schemeClr val="tx1"/>
                </a:solidFill>
              </a:rPr>
              <a:t>等样品字形会因褶皱扭曲</a:t>
            </a:r>
            <a:endParaRPr lang="zh-CN" altLang="en-US" sz="1800" dirty="0">
              <a:solidFill>
                <a:schemeClr val="tx1"/>
              </a:solidFill>
            </a:endParaRPr>
          </a:p>
        </p:txBody>
      </p:sp>
      <p:pic>
        <p:nvPicPr>
          <p:cNvPr id="7" name="图片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53834" y="2798958"/>
            <a:ext cx="1108842" cy="1108842"/>
          </a:xfrm>
          <a:prstGeom prst="rect">
            <a:avLst/>
          </a:prstGeom>
        </p:spPr>
      </p:pic>
      <p:pic>
        <p:nvPicPr>
          <p:cNvPr id="8" name="图片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25494" y="5357203"/>
            <a:ext cx="1088562" cy="1088562"/>
          </a:xfrm>
          <a:prstGeom prst="rect">
            <a:avLst/>
          </a:prstGeom>
        </p:spPr>
      </p:pic>
      <p:sp>
        <p:nvSpPr>
          <p:cNvPr id="9" name="文本框 8"/>
          <p:cNvSpPr txBox="1"/>
          <p:nvPr/>
        </p:nvSpPr>
        <p:spPr>
          <a:xfrm>
            <a:off x="2025494" y="2378203"/>
            <a:ext cx="990066" cy="400110"/>
          </a:xfrm>
          <a:prstGeom prst="rect">
            <a:avLst/>
          </a:prstGeom>
          <a:noFill/>
        </p:spPr>
        <p:txBody>
          <a:bodyPr wrap="square" rtlCol="0">
            <a:spAutoFit/>
          </a:bodyPr>
          <a:lstStyle/>
          <a:p>
            <a:r>
              <a:rPr lang="en-US" altLang="zh-CN" sz="2000" dirty="0" smtClean="0">
                <a:solidFill>
                  <a:schemeClr val="tx1"/>
                </a:solidFill>
              </a:rPr>
              <a:t>GEN</a:t>
            </a:r>
            <a:endParaRPr lang="zh-CN" altLang="en-US" sz="2000" dirty="0">
              <a:solidFill>
                <a:schemeClr val="tx1"/>
              </a:solidFill>
            </a:endParaRPr>
          </a:p>
        </p:txBody>
      </p:sp>
      <p:sp>
        <p:nvSpPr>
          <p:cNvPr id="10" name="文本框 9"/>
          <p:cNvSpPr txBox="1"/>
          <p:nvPr/>
        </p:nvSpPr>
        <p:spPr>
          <a:xfrm>
            <a:off x="2025494" y="4957093"/>
            <a:ext cx="990066" cy="400110"/>
          </a:xfrm>
          <a:prstGeom prst="rect">
            <a:avLst/>
          </a:prstGeom>
          <a:noFill/>
        </p:spPr>
        <p:txBody>
          <a:bodyPr wrap="square" rtlCol="0">
            <a:spAutoFit/>
          </a:bodyPr>
          <a:lstStyle/>
          <a:p>
            <a:r>
              <a:rPr lang="en-US" altLang="zh-CN" sz="2000" dirty="0">
                <a:solidFill>
                  <a:schemeClr val="tx1"/>
                </a:solidFill>
              </a:rPr>
              <a:t>FAKE</a:t>
            </a:r>
            <a:endParaRPr lang="zh-CN" altLang="en-US" sz="2000" dirty="0">
              <a:solidFill>
                <a:schemeClr val="tx1"/>
              </a:solidFill>
            </a:endParaRPr>
          </a:p>
        </p:txBody>
      </p:sp>
      <p:graphicFrame>
        <p:nvGraphicFramePr>
          <p:cNvPr id="11" name="表格 10"/>
          <p:cNvGraphicFramePr>
            <a:graphicFrameLocks noGrp="1"/>
          </p:cNvGraphicFramePr>
          <p:nvPr>
            <p:extLst/>
          </p:nvPr>
        </p:nvGraphicFramePr>
        <p:xfrm>
          <a:off x="2025494" y="1830778"/>
          <a:ext cx="6876790" cy="407924"/>
        </p:xfrm>
        <a:graphic>
          <a:graphicData uri="http://schemas.openxmlformats.org/drawingml/2006/table">
            <a:tbl>
              <a:tblPr firstRow="1" bandRow="1">
                <a:tableStyleId>{5C22544A-7EE6-4342-B048-85BDC9FD1C3A}</a:tableStyleId>
              </a:tblPr>
              <a:tblGrid>
                <a:gridCol w="1284490">
                  <a:extLst>
                    <a:ext uri="{9D8B030D-6E8A-4147-A177-3AD203B41FA5}">
                      <a16:colId xmlns:a16="http://schemas.microsoft.com/office/drawing/2014/main" val="2119285326"/>
                    </a:ext>
                  </a:extLst>
                </a:gridCol>
                <a:gridCol w="1260084">
                  <a:extLst>
                    <a:ext uri="{9D8B030D-6E8A-4147-A177-3AD203B41FA5}">
                      <a16:colId xmlns:a16="http://schemas.microsoft.com/office/drawing/2014/main" val="4204051607"/>
                    </a:ext>
                  </a:extLst>
                </a:gridCol>
                <a:gridCol w="1845123">
                  <a:extLst>
                    <a:ext uri="{9D8B030D-6E8A-4147-A177-3AD203B41FA5}">
                      <a16:colId xmlns:a16="http://schemas.microsoft.com/office/drawing/2014/main" val="16675513"/>
                    </a:ext>
                  </a:extLst>
                </a:gridCol>
                <a:gridCol w="1440096">
                  <a:extLst>
                    <a:ext uri="{9D8B030D-6E8A-4147-A177-3AD203B41FA5}">
                      <a16:colId xmlns:a16="http://schemas.microsoft.com/office/drawing/2014/main" val="3292280522"/>
                    </a:ext>
                  </a:extLst>
                </a:gridCol>
                <a:gridCol w="1046997">
                  <a:extLst>
                    <a:ext uri="{9D8B030D-6E8A-4147-A177-3AD203B41FA5}">
                      <a16:colId xmlns:a16="http://schemas.microsoft.com/office/drawing/2014/main" val="208616449"/>
                    </a:ext>
                  </a:extLst>
                </a:gridCol>
              </a:tblGrid>
              <a:tr h="0">
                <a:tc>
                  <a:txBody>
                    <a:bodyPr/>
                    <a:lstStyle/>
                    <a:p>
                      <a:pPr algn="ctr">
                        <a:lnSpc>
                          <a:spcPct val="120000"/>
                        </a:lnSpc>
                        <a:spcBef>
                          <a:spcPts val="0"/>
                        </a:spcBef>
                        <a:spcAft>
                          <a:spcPts val="0"/>
                        </a:spcAft>
                        <a:buNone/>
                      </a:pPr>
                      <a:r>
                        <a:rPr lang="zh-CN" altLang="en-US" sz="1050" b="0" spc="120" dirty="0">
                          <a:solidFill>
                            <a:schemeClr val="tx1"/>
                          </a:solidFill>
                          <a:latin typeface="微软雅黑" panose="020B0503020204020204" pitchFamily="34" charset="-122"/>
                          <a:ea typeface="微软雅黑" panose="020B0503020204020204" pitchFamily="34" charset="-122"/>
                        </a:rPr>
                        <a:t>51271845</a:t>
                      </a:r>
                    </a:p>
                  </a:txBody>
                  <a:tcPr marL="177800" marR="177800" marT="107950" marB="107950"/>
                </a:tc>
                <a:tc>
                  <a:txBody>
                    <a:bodyPr/>
                    <a:lstStyle/>
                    <a:p>
                      <a:pPr algn="ctr">
                        <a:lnSpc>
                          <a:spcPct val="120000"/>
                        </a:lnSpc>
                        <a:spcBef>
                          <a:spcPts val="0"/>
                        </a:spcBef>
                        <a:spcAft>
                          <a:spcPts val="0"/>
                        </a:spcAft>
                        <a:buNone/>
                      </a:pPr>
                      <a:r>
                        <a:rPr lang="zh-CN" altLang="en-US" sz="1050" b="0" spc="120" dirty="0">
                          <a:solidFill>
                            <a:schemeClr val="tx1"/>
                          </a:solidFill>
                          <a:latin typeface="微软雅黑" panose="020B0503020204020204" pitchFamily="34" charset="-122"/>
                          <a:ea typeface="微软雅黑" panose="020B0503020204020204" pitchFamily="34" charset="-122"/>
                        </a:rPr>
                        <a:t>防尘</a:t>
                      </a:r>
                    </a:p>
                  </a:txBody>
                  <a:tcPr marL="177800" marR="177800" marT="107950" marB="107950"/>
                </a:tc>
                <a:tc>
                  <a:txBody>
                    <a:bodyPr/>
                    <a:lstStyle/>
                    <a:p>
                      <a:pPr algn="ctr">
                        <a:lnSpc>
                          <a:spcPct val="120000"/>
                        </a:lnSpc>
                        <a:spcBef>
                          <a:spcPts val="0"/>
                        </a:spcBef>
                        <a:spcAft>
                          <a:spcPts val="0"/>
                        </a:spcAft>
                        <a:buNone/>
                      </a:pPr>
                      <a:r>
                        <a:rPr lang="zh-CN" altLang="en-US" sz="1050" b="0" spc="120" dirty="0">
                          <a:solidFill>
                            <a:schemeClr val="tx1"/>
                          </a:solidFill>
                          <a:latin typeface="微软雅黑" panose="020B0503020204020204" pitchFamily="34" charset="-122"/>
                          <a:ea typeface="微软雅黑" panose="020B0503020204020204" pitchFamily="34" charset="-122"/>
                        </a:rPr>
                        <a:t>36221255</a:t>
                      </a:r>
                    </a:p>
                  </a:txBody>
                  <a:tcPr marL="177800" marR="177800" marT="107950" marB="107950"/>
                </a:tc>
                <a:tc>
                  <a:txBody>
                    <a:bodyPr/>
                    <a:lstStyle/>
                    <a:p>
                      <a:pPr algn="ctr">
                        <a:lnSpc>
                          <a:spcPct val="120000"/>
                        </a:lnSpc>
                        <a:spcBef>
                          <a:spcPts val="0"/>
                        </a:spcBef>
                        <a:spcAft>
                          <a:spcPts val="0"/>
                        </a:spcAft>
                        <a:buNone/>
                      </a:pPr>
                      <a:r>
                        <a:rPr lang="zh-CN" altLang="en-US" sz="1050" b="0" spc="120" dirty="0">
                          <a:solidFill>
                            <a:schemeClr val="tx1"/>
                          </a:solidFill>
                          <a:latin typeface="微软雅黑" panose="020B0503020204020204" pitchFamily="34" charset="-122"/>
                          <a:ea typeface="微软雅黑" panose="020B0503020204020204" pitchFamily="34" charset="-122"/>
                        </a:rPr>
                        <a:t>棉麻布</a:t>
                      </a:r>
                    </a:p>
                  </a:txBody>
                  <a:tcPr marL="177800" marR="177800" marT="107950" marB="107950"/>
                </a:tc>
                <a:tc>
                  <a:txBody>
                    <a:bodyPr/>
                    <a:lstStyle/>
                    <a:p>
                      <a:pPr algn="ctr">
                        <a:lnSpc>
                          <a:spcPct val="120000"/>
                        </a:lnSpc>
                        <a:spcBef>
                          <a:spcPts val="0"/>
                        </a:spcBef>
                        <a:spcAft>
                          <a:spcPts val="0"/>
                        </a:spcAft>
                        <a:buNone/>
                      </a:pPr>
                      <a:r>
                        <a:rPr lang="zh-CN" altLang="en-US" sz="1050" b="0" spc="120" dirty="0">
                          <a:solidFill>
                            <a:schemeClr val="tx1"/>
                          </a:solidFill>
                          <a:latin typeface="微软雅黑" panose="020B0503020204020204" pitchFamily="34" charset="-122"/>
                          <a:ea typeface="微软雅黑" panose="020B0503020204020204" pitchFamily="34" charset="-122"/>
                        </a:rPr>
                        <a:t>布纹</a:t>
                      </a:r>
                    </a:p>
                  </a:txBody>
                  <a:tcPr marL="177800" marR="177800" marT="107950" marB="107950"/>
                </a:tc>
                <a:extLst>
                  <a:ext uri="{0D108BD9-81ED-4DB2-BD59-A6C34878D82A}">
                    <a16:rowId xmlns:a16="http://schemas.microsoft.com/office/drawing/2014/main" val="3613726169"/>
                  </a:ext>
                </a:extLst>
              </a:tr>
            </a:tbl>
          </a:graphicData>
        </a:graphic>
      </p:graphicFrame>
      <p:sp>
        <p:nvSpPr>
          <p:cNvPr id="12" name="文本框 11"/>
          <p:cNvSpPr txBox="1"/>
          <p:nvPr/>
        </p:nvSpPr>
        <p:spPr>
          <a:xfrm>
            <a:off x="6546030" y="334510"/>
            <a:ext cx="4455297" cy="1323439"/>
          </a:xfrm>
          <a:prstGeom prst="rect">
            <a:avLst/>
          </a:prstGeom>
          <a:noFill/>
        </p:spPr>
        <p:txBody>
          <a:bodyPr wrap="square" rtlCol="0">
            <a:spAutoFit/>
          </a:bodyPr>
          <a:lstStyle>
            <a:defPPr>
              <a:defRPr lang="en-GB"/>
            </a:defPPr>
            <a:lvl1pPr>
              <a:defRPr sz="8000" b="1">
                <a:solidFill>
                  <a:schemeClr val="tx1"/>
                </a:solidFill>
              </a:defRPr>
            </a:lvl1pPr>
          </a:lstStyle>
          <a:p>
            <a:r>
              <a:rPr lang="en-US" altLang="zh-CN" dirty="0"/>
              <a:t>3</a:t>
            </a:r>
            <a:endParaRPr lang="zh-CN" altLang="en-US" dirty="0"/>
          </a:p>
        </p:txBody>
      </p:sp>
    </p:spTree>
    <p:extLst>
      <p:ext uri="{BB962C8B-B14F-4D97-AF65-F5344CB8AC3E}">
        <p14:creationId xmlns:p14="http://schemas.microsoft.com/office/powerpoint/2010/main" val="406113762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63159" y="3772725"/>
            <a:ext cx="861216" cy="861216"/>
          </a:xfrm>
          <a:prstGeom prst="rect">
            <a:avLst/>
          </a:prstGeom>
        </p:spPr>
      </p:pic>
      <p:pic>
        <p:nvPicPr>
          <p:cNvPr id="7" name="图片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061420" y="2664135"/>
            <a:ext cx="853818" cy="853818"/>
          </a:xfrm>
          <a:prstGeom prst="rect">
            <a:avLst/>
          </a:prstGeom>
        </p:spPr>
      </p:pic>
      <p:pic>
        <p:nvPicPr>
          <p:cNvPr id="8" name="图片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533847" y="2677490"/>
            <a:ext cx="843657" cy="843657"/>
          </a:xfrm>
          <a:prstGeom prst="rect">
            <a:avLst/>
          </a:prstGeom>
        </p:spPr>
      </p:pic>
      <p:pic>
        <p:nvPicPr>
          <p:cNvPr id="9" name="图片 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557500" y="3778461"/>
            <a:ext cx="832204" cy="832204"/>
          </a:xfrm>
          <a:prstGeom prst="rect">
            <a:avLst/>
          </a:prstGeom>
        </p:spPr>
      </p:pic>
      <p:pic>
        <p:nvPicPr>
          <p:cNvPr id="10" name="图片 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063160" y="4885283"/>
            <a:ext cx="859038" cy="859038"/>
          </a:xfrm>
          <a:prstGeom prst="rect">
            <a:avLst/>
          </a:prstGeom>
        </p:spPr>
      </p:pic>
      <p:pic>
        <p:nvPicPr>
          <p:cNvPr id="11" name="图片 1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542447" y="4905497"/>
            <a:ext cx="843657" cy="843657"/>
          </a:xfrm>
          <a:prstGeom prst="rect">
            <a:avLst/>
          </a:prstGeom>
        </p:spPr>
      </p:pic>
      <p:pic>
        <p:nvPicPr>
          <p:cNvPr id="12" name="图片 11"/>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4964239" y="2677489"/>
            <a:ext cx="843657" cy="843657"/>
          </a:xfrm>
          <a:prstGeom prst="rect">
            <a:avLst/>
          </a:prstGeom>
        </p:spPr>
      </p:pic>
      <p:pic>
        <p:nvPicPr>
          <p:cNvPr id="13" name="图片 12"/>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4994532" y="3767176"/>
            <a:ext cx="843657" cy="843657"/>
          </a:xfrm>
          <a:prstGeom prst="rect">
            <a:avLst/>
          </a:prstGeom>
        </p:spPr>
      </p:pic>
      <p:pic>
        <p:nvPicPr>
          <p:cNvPr id="14" name="图片 13"/>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7364529" y="2673034"/>
            <a:ext cx="853817" cy="853817"/>
          </a:xfrm>
          <a:prstGeom prst="rect">
            <a:avLst/>
          </a:prstGeom>
        </p:spPr>
      </p:pic>
      <p:pic>
        <p:nvPicPr>
          <p:cNvPr id="15" name="图片 14"/>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7387298" y="3776076"/>
            <a:ext cx="843037" cy="843037"/>
          </a:xfrm>
          <a:prstGeom prst="rect">
            <a:avLst/>
          </a:prstGeom>
        </p:spPr>
      </p:pic>
      <p:pic>
        <p:nvPicPr>
          <p:cNvPr id="16" name="图片 15"/>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7383236" y="4894181"/>
            <a:ext cx="846127" cy="846127"/>
          </a:xfrm>
          <a:prstGeom prst="rect">
            <a:avLst/>
          </a:prstGeom>
        </p:spPr>
      </p:pic>
      <p:pic>
        <p:nvPicPr>
          <p:cNvPr id="17" name="图片 16"/>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8773741" y="2642064"/>
            <a:ext cx="877381" cy="877381"/>
          </a:xfrm>
          <a:prstGeom prst="rect">
            <a:avLst/>
          </a:prstGeom>
        </p:spPr>
      </p:pic>
      <p:pic>
        <p:nvPicPr>
          <p:cNvPr id="18" name="图片 17"/>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8824789" y="3776077"/>
            <a:ext cx="845086" cy="845086"/>
          </a:xfrm>
          <a:prstGeom prst="rect">
            <a:avLst/>
          </a:prstGeom>
        </p:spPr>
      </p:pic>
      <p:pic>
        <p:nvPicPr>
          <p:cNvPr id="19" name="图片 18"/>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8824789" y="4912519"/>
            <a:ext cx="845086" cy="845086"/>
          </a:xfrm>
          <a:prstGeom prst="rect">
            <a:avLst/>
          </a:prstGeom>
        </p:spPr>
      </p:pic>
      <p:pic>
        <p:nvPicPr>
          <p:cNvPr id="20" name="图片 19"/>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10371286" y="2642065"/>
            <a:ext cx="877380" cy="877380"/>
          </a:xfrm>
          <a:prstGeom prst="rect">
            <a:avLst/>
          </a:prstGeom>
        </p:spPr>
      </p:pic>
      <p:pic>
        <p:nvPicPr>
          <p:cNvPr id="21" name="图片 20"/>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10396787" y="3776076"/>
            <a:ext cx="864521" cy="864521"/>
          </a:xfrm>
          <a:prstGeom prst="rect">
            <a:avLst/>
          </a:prstGeom>
        </p:spPr>
      </p:pic>
      <p:pic>
        <p:nvPicPr>
          <p:cNvPr id="22" name="图片 21"/>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10404741" y="4912518"/>
            <a:ext cx="830201" cy="830201"/>
          </a:xfrm>
          <a:prstGeom prst="rect">
            <a:avLst/>
          </a:prstGeom>
        </p:spPr>
      </p:pic>
      <p:sp>
        <p:nvSpPr>
          <p:cNvPr id="23" name="文本框 22"/>
          <p:cNvSpPr txBox="1"/>
          <p:nvPr/>
        </p:nvSpPr>
        <p:spPr>
          <a:xfrm>
            <a:off x="2020777" y="2264025"/>
            <a:ext cx="2295153" cy="400110"/>
          </a:xfrm>
          <a:prstGeom prst="rect">
            <a:avLst/>
          </a:prstGeom>
          <a:noFill/>
        </p:spPr>
        <p:txBody>
          <a:bodyPr wrap="square" rtlCol="0">
            <a:spAutoFit/>
          </a:bodyPr>
          <a:lstStyle/>
          <a:p>
            <a:r>
              <a:rPr lang="en-US" altLang="zh-CN" sz="2000" dirty="0">
                <a:solidFill>
                  <a:schemeClr val="tx1"/>
                </a:solidFill>
              </a:rPr>
              <a:t>FAKE</a:t>
            </a:r>
            <a:endParaRPr lang="zh-CN" altLang="en-US" sz="2000" dirty="0">
              <a:solidFill>
                <a:schemeClr val="tx1"/>
              </a:solidFill>
            </a:endParaRPr>
          </a:p>
        </p:txBody>
      </p:sp>
      <p:sp>
        <p:nvSpPr>
          <p:cNvPr id="24" name="文本框 23"/>
          <p:cNvSpPr txBox="1"/>
          <p:nvPr/>
        </p:nvSpPr>
        <p:spPr>
          <a:xfrm>
            <a:off x="7314669" y="2303687"/>
            <a:ext cx="2295153" cy="400110"/>
          </a:xfrm>
          <a:prstGeom prst="rect">
            <a:avLst/>
          </a:prstGeom>
          <a:noFill/>
        </p:spPr>
        <p:txBody>
          <a:bodyPr wrap="square" rtlCol="0">
            <a:spAutoFit/>
          </a:bodyPr>
          <a:lstStyle/>
          <a:p>
            <a:r>
              <a:rPr lang="en-US" altLang="zh-CN" sz="2000" dirty="0">
                <a:solidFill>
                  <a:schemeClr val="tx1"/>
                </a:solidFill>
              </a:rPr>
              <a:t>GEN</a:t>
            </a:r>
            <a:endParaRPr lang="zh-CN" altLang="en-US" sz="2000" dirty="0">
              <a:solidFill>
                <a:schemeClr val="tx1"/>
              </a:solidFill>
            </a:endParaRPr>
          </a:p>
        </p:txBody>
      </p:sp>
      <p:sp>
        <p:nvSpPr>
          <p:cNvPr id="25" name="文本框 24"/>
          <p:cNvSpPr txBox="1"/>
          <p:nvPr/>
        </p:nvSpPr>
        <p:spPr>
          <a:xfrm>
            <a:off x="2004896" y="5904165"/>
            <a:ext cx="9896491" cy="338554"/>
          </a:xfrm>
          <a:prstGeom prst="rect">
            <a:avLst/>
          </a:prstGeom>
          <a:noFill/>
        </p:spPr>
        <p:txBody>
          <a:bodyPr wrap="square" rtlCol="0">
            <a:spAutoFit/>
          </a:bodyPr>
          <a:lstStyle/>
          <a:p>
            <a:r>
              <a:rPr lang="zh-CN" altLang="en-US" sz="1600" dirty="0" smtClean="0">
                <a:solidFill>
                  <a:schemeClr val="tx1"/>
                </a:solidFill>
              </a:rPr>
              <a:t>有部分鞋面字体较浅，但总体</a:t>
            </a:r>
            <a:r>
              <a:rPr lang="en-US" altLang="zh-CN" sz="1600" dirty="0" smtClean="0">
                <a:solidFill>
                  <a:schemeClr val="tx1"/>
                </a:solidFill>
              </a:rPr>
              <a:t>GEN</a:t>
            </a:r>
            <a:r>
              <a:rPr lang="zh-CN" altLang="en-US" sz="1600" dirty="0" smtClean="0">
                <a:solidFill>
                  <a:schemeClr val="tx1"/>
                </a:solidFill>
              </a:rPr>
              <a:t>内字形保持一致</a:t>
            </a:r>
            <a:endParaRPr lang="zh-CN" altLang="en-US" sz="1600" dirty="0">
              <a:solidFill>
                <a:schemeClr val="tx1"/>
              </a:solidFill>
            </a:endParaRPr>
          </a:p>
        </p:txBody>
      </p:sp>
      <p:graphicFrame>
        <p:nvGraphicFramePr>
          <p:cNvPr id="27" name="表格 26"/>
          <p:cNvGraphicFramePr>
            <a:graphicFrameLocks noGrp="1"/>
          </p:cNvGraphicFramePr>
          <p:nvPr>
            <p:extLst/>
          </p:nvPr>
        </p:nvGraphicFramePr>
        <p:xfrm>
          <a:off x="2025494" y="1834260"/>
          <a:ext cx="6876790" cy="407924"/>
        </p:xfrm>
        <a:graphic>
          <a:graphicData uri="http://schemas.openxmlformats.org/drawingml/2006/table">
            <a:tbl>
              <a:tblPr firstRow="1" bandRow="1">
                <a:tableStyleId>{5C22544A-7EE6-4342-B048-85BDC9FD1C3A}</a:tableStyleId>
              </a:tblPr>
              <a:tblGrid>
                <a:gridCol w="1284490">
                  <a:extLst>
                    <a:ext uri="{9D8B030D-6E8A-4147-A177-3AD203B41FA5}">
                      <a16:colId xmlns:a16="http://schemas.microsoft.com/office/drawing/2014/main" val="3958081736"/>
                    </a:ext>
                  </a:extLst>
                </a:gridCol>
                <a:gridCol w="1260084">
                  <a:extLst>
                    <a:ext uri="{9D8B030D-6E8A-4147-A177-3AD203B41FA5}">
                      <a16:colId xmlns:a16="http://schemas.microsoft.com/office/drawing/2014/main" val="35954463"/>
                    </a:ext>
                  </a:extLst>
                </a:gridCol>
                <a:gridCol w="1845123">
                  <a:extLst>
                    <a:ext uri="{9D8B030D-6E8A-4147-A177-3AD203B41FA5}">
                      <a16:colId xmlns:a16="http://schemas.microsoft.com/office/drawing/2014/main" val="4125389355"/>
                    </a:ext>
                  </a:extLst>
                </a:gridCol>
                <a:gridCol w="1440096">
                  <a:extLst>
                    <a:ext uri="{9D8B030D-6E8A-4147-A177-3AD203B41FA5}">
                      <a16:colId xmlns:a16="http://schemas.microsoft.com/office/drawing/2014/main" val="2075372902"/>
                    </a:ext>
                  </a:extLst>
                </a:gridCol>
                <a:gridCol w="1046997">
                  <a:extLst>
                    <a:ext uri="{9D8B030D-6E8A-4147-A177-3AD203B41FA5}">
                      <a16:colId xmlns:a16="http://schemas.microsoft.com/office/drawing/2014/main" val="2313081668"/>
                    </a:ext>
                  </a:extLst>
                </a:gridCol>
              </a:tblGrid>
              <a:tr h="318400">
                <a:tc>
                  <a:txBody>
                    <a:bodyPr/>
                    <a:lstStyle/>
                    <a:p>
                      <a:pPr algn="ctr">
                        <a:lnSpc>
                          <a:spcPct val="120000"/>
                        </a:lnSpc>
                        <a:spcBef>
                          <a:spcPts val="0"/>
                        </a:spcBef>
                        <a:spcAft>
                          <a:spcPts val="0"/>
                        </a:spcAft>
                        <a:buNone/>
                      </a:pPr>
                      <a:r>
                        <a:rPr lang="zh-CN" altLang="en-US" sz="1050" b="0" spc="120" dirty="0">
                          <a:solidFill>
                            <a:schemeClr val="tx1"/>
                          </a:solidFill>
                          <a:latin typeface="微软雅黑" panose="020B0503020204020204" pitchFamily="34" charset="-122"/>
                          <a:ea typeface="微软雅黑" panose="020B0503020204020204" pitchFamily="34" charset="-122"/>
                        </a:rPr>
                        <a:t>02945694</a:t>
                      </a:r>
                    </a:p>
                  </a:txBody>
                  <a:tcPr marL="177800" marR="177800" marT="107950" marB="107950"/>
                </a:tc>
                <a:tc>
                  <a:txBody>
                    <a:bodyPr/>
                    <a:lstStyle/>
                    <a:p>
                      <a:pPr algn="ctr">
                        <a:lnSpc>
                          <a:spcPct val="120000"/>
                        </a:lnSpc>
                        <a:spcBef>
                          <a:spcPts val="0"/>
                        </a:spcBef>
                        <a:spcAft>
                          <a:spcPts val="0"/>
                        </a:spcAft>
                        <a:buNone/>
                      </a:pPr>
                      <a:r>
                        <a:rPr lang="zh-CN" altLang="en-US" sz="1050" b="0" spc="120" dirty="0">
                          <a:solidFill>
                            <a:schemeClr val="tx1"/>
                          </a:solidFill>
                          <a:latin typeface="微软雅黑" panose="020B0503020204020204" pitchFamily="34" charset="-122"/>
                          <a:ea typeface="微软雅黑" panose="020B0503020204020204" pitchFamily="34" charset="-122"/>
                        </a:rPr>
                        <a:t>鞋垫（表面）</a:t>
                      </a:r>
                    </a:p>
                  </a:txBody>
                  <a:tcPr marL="177800" marR="177800" marT="107950" marB="107950"/>
                </a:tc>
                <a:tc>
                  <a:txBody>
                    <a:bodyPr/>
                    <a:lstStyle/>
                    <a:p>
                      <a:pPr algn="ctr">
                        <a:lnSpc>
                          <a:spcPct val="120000"/>
                        </a:lnSpc>
                        <a:spcBef>
                          <a:spcPts val="0"/>
                        </a:spcBef>
                        <a:spcAft>
                          <a:spcPts val="0"/>
                        </a:spcAft>
                        <a:buNone/>
                      </a:pPr>
                      <a:r>
                        <a:rPr lang="zh-CN" altLang="en-US" sz="1050" b="0" spc="120" dirty="0">
                          <a:solidFill>
                            <a:schemeClr val="tx1"/>
                          </a:solidFill>
                          <a:latin typeface="微软雅黑" panose="020B0503020204020204" pitchFamily="34" charset="-122"/>
                          <a:ea typeface="微软雅黑" panose="020B0503020204020204" pitchFamily="34" charset="-122"/>
                        </a:rPr>
                        <a:t>13659164</a:t>
                      </a:r>
                    </a:p>
                  </a:txBody>
                  <a:tcPr marL="177800" marR="177800" marT="107950" marB="107950"/>
                </a:tc>
                <a:tc>
                  <a:txBody>
                    <a:bodyPr/>
                    <a:lstStyle/>
                    <a:p>
                      <a:pPr algn="ctr">
                        <a:lnSpc>
                          <a:spcPct val="120000"/>
                        </a:lnSpc>
                        <a:spcBef>
                          <a:spcPts val="0"/>
                        </a:spcBef>
                        <a:spcAft>
                          <a:spcPts val="0"/>
                        </a:spcAft>
                        <a:buNone/>
                      </a:pPr>
                      <a:r>
                        <a:rPr lang="zh-CN" altLang="en-US" sz="1050" b="0" spc="120" dirty="0">
                          <a:solidFill>
                            <a:schemeClr val="tx1"/>
                          </a:solidFill>
                          <a:latin typeface="微软雅黑" panose="020B0503020204020204" pitchFamily="34" charset="-122"/>
                          <a:ea typeface="微软雅黑" panose="020B0503020204020204" pitchFamily="34" charset="-122"/>
                        </a:rPr>
                        <a:t>皮质皮纹</a:t>
                      </a:r>
                    </a:p>
                  </a:txBody>
                  <a:tcPr marL="177800" marR="177800" marT="107950" marB="107950"/>
                </a:tc>
                <a:tc>
                  <a:txBody>
                    <a:bodyPr/>
                    <a:lstStyle/>
                    <a:p>
                      <a:pPr algn="ctr">
                        <a:lnSpc>
                          <a:spcPct val="120000"/>
                        </a:lnSpc>
                        <a:spcBef>
                          <a:spcPts val="0"/>
                        </a:spcBef>
                        <a:spcAft>
                          <a:spcPts val="0"/>
                        </a:spcAft>
                        <a:buNone/>
                      </a:pPr>
                      <a:r>
                        <a:rPr lang="zh-CN" altLang="en-US" sz="1050" b="0" spc="120" dirty="0">
                          <a:solidFill>
                            <a:schemeClr val="tx1"/>
                          </a:solidFill>
                          <a:latin typeface="微软雅黑" panose="020B0503020204020204" pitchFamily="34" charset="-122"/>
                          <a:ea typeface="微软雅黑" panose="020B0503020204020204" pitchFamily="34" charset="-122"/>
                        </a:rPr>
                        <a:t>压印</a:t>
                      </a:r>
                    </a:p>
                  </a:txBody>
                  <a:tcPr marL="177800" marR="177800" marT="107950" marB="107950"/>
                </a:tc>
                <a:extLst>
                  <a:ext uri="{0D108BD9-81ED-4DB2-BD59-A6C34878D82A}">
                    <a16:rowId xmlns:a16="http://schemas.microsoft.com/office/drawing/2014/main" val="192559115"/>
                  </a:ext>
                </a:extLst>
              </a:tr>
            </a:tbl>
          </a:graphicData>
        </a:graphic>
      </p:graphicFrame>
      <p:sp>
        <p:nvSpPr>
          <p:cNvPr id="28" name="文本框 27"/>
          <p:cNvSpPr txBox="1"/>
          <p:nvPr/>
        </p:nvSpPr>
        <p:spPr>
          <a:xfrm>
            <a:off x="6373750" y="411131"/>
            <a:ext cx="4455297" cy="1323439"/>
          </a:xfrm>
          <a:prstGeom prst="rect">
            <a:avLst/>
          </a:prstGeom>
          <a:noFill/>
        </p:spPr>
        <p:txBody>
          <a:bodyPr wrap="square" rtlCol="0">
            <a:spAutoFit/>
          </a:bodyPr>
          <a:lstStyle>
            <a:defPPr>
              <a:defRPr lang="en-GB"/>
            </a:defPPr>
            <a:lvl1pPr>
              <a:defRPr sz="8000" b="1">
                <a:solidFill>
                  <a:schemeClr val="tx1"/>
                </a:solidFill>
              </a:defRPr>
            </a:lvl1pPr>
          </a:lstStyle>
          <a:p>
            <a:r>
              <a:rPr lang="en-US" altLang="zh-CN" dirty="0"/>
              <a:t>4</a:t>
            </a:r>
            <a:endParaRPr lang="zh-CN" altLang="en-US" dirty="0"/>
          </a:p>
        </p:txBody>
      </p:sp>
    </p:spTree>
    <p:extLst>
      <p:ext uri="{BB962C8B-B14F-4D97-AF65-F5344CB8AC3E}">
        <p14:creationId xmlns:p14="http://schemas.microsoft.com/office/powerpoint/2010/main" val="308965137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2025494" y="2378203"/>
            <a:ext cx="990066" cy="400110"/>
          </a:xfrm>
          <a:prstGeom prst="rect">
            <a:avLst/>
          </a:prstGeom>
          <a:noFill/>
        </p:spPr>
        <p:txBody>
          <a:bodyPr wrap="square" rtlCol="0">
            <a:spAutoFit/>
          </a:bodyPr>
          <a:lstStyle/>
          <a:p>
            <a:r>
              <a:rPr lang="en-US" altLang="zh-CN" sz="2000" dirty="0" smtClean="0">
                <a:solidFill>
                  <a:schemeClr val="tx1"/>
                </a:solidFill>
              </a:rPr>
              <a:t>GEN</a:t>
            </a:r>
            <a:endParaRPr lang="zh-CN" altLang="en-US" sz="2000" dirty="0">
              <a:solidFill>
                <a:schemeClr val="tx1"/>
              </a:solidFill>
            </a:endParaRPr>
          </a:p>
        </p:txBody>
      </p:sp>
      <p:sp>
        <p:nvSpPr>
          <p:cNvPr id="10" name="文本框 9"/>
          <p:cNvSpPr txBox="1"/>
          <p:nvPr/>
        </p:nvSpPr>
        <p:spPr>
          <a:xfrm>
            <a:off x="2025494" y="4957093"/>
            <a:ext cx="990066" cy="400110"/>
          </a:xfrm>
          <a:prstGeom prst="rect">
            <a:avLst/>
          </a:prstGeom>
          <a:noFill/>
        </p:spPr>
        <p:txBody>
          <a:bodyPr wrap="square" rtlCol="0">
            <a:spAutoFit/>
          </a:bodyPr>
          <a:lstStyle/>
          <a:p>
            <a:r>
              <a:rPr lang="en-US" altLang="zh-CN" sz="2000" dirty="0">
                <a:solidFill>
                  <a:schemeClr val="tx1"/>
                </a:solidFill>
              </a:rPr>
              <a:t>FAKE</a:t>
            </a:r>
            <a:endParaRPr lang="zh-CN" altLang="en-US" sz="2000" dirty="0">
              <a:solidFill>
                <a:schemeClr val="tx1"/>
              </a:solidFill>
            </a:endParaRPr>
          </a:p>
        </p:txBody>
      </p:sp>
      <p:graphicFrame>
        <p:nvGraphicFramePr>
          <p:cNvPr id="12" name="表格 11"/>
          <p:cNvGraphicFramePr>
            <a:graphicFrameLocks noGrp="1"/>
          </p:cNvGraphicFramePr>
          <p:nvPr>
            <p:extLst/>
          </p:nvPr>
        </p:nvGraphicFramePr>
        <p:xfrm>
          <a:off x="2025494" y="1834260"/>
          <a:ext cx="6876790" cy="407924"/>
        </p:xfrm>
        <a:graphic>
          <a:graphicData uri="http://schemas.openxmlformats.org/drawingml/2006/table">
            <a:tbl>
              <a:tblPr firstRow="1" bandRow="1">
                <a:tableStyleId>{5C22544A-7EE6-4342-B048-85BDC9FD1C3A}</a:tableStyleId>
              </a:tblPr>
              <a:tblGrid>
                <a:gridCol w="1284490">
                  <a:extLst>
                    <a:ext uri="{9D8B030D-6E8A-4147-A177-3AD203B41FA5}">
                      <a16:colId xmlns:a16="http://schemas.microsoft.com/office/drawing/2014/main" val="3958081736"/>
                    </a:ext>
                  </a:extLst>
                </a:gridCol>
                <a:gridCol w="1260084">
                  <a:extLst>
                    <a:ext uri="{9D8B030D-6E8A-4147-A177-3AD203B41FA5}">
                      <a16:colId xmlns:a16="http://schemas.microsoft.com/office/drawing/2014/main" val="35954463"/>
                    </a:ext>
                  </a:extLst>
                </a:gridCol>
                <a:gridCol w="1845123">
                  <a:extLst>
                    <a:ext uri="{9D8B030D-6E8A-4147-A177-3AD203B41FA5}">
                      <a16:colId xmlns:a16="http://schemas.microsoft.com/office/drawing/2014/main" val="4125389355"/>
                    </a:ext>
                  </a:extLst>
                </a:gridCol>
                <a:gridCol w="1440096">
                  <a:extLst>
                    <a:ext uri="{9D8B030D-6E8A-4147-A177-3AD203B41FA5}">
                      <a16:colId xmlns:a16="http://schemas.microsoft.com/office/drawing/2014/main" val="2075372902"/>
                    </a:ext>
                  </a:extLst>
                </a:gridCol>
                <a:gridCol w="1046997">
                  <a:extLst>
                    <a:ext uri="{9D8B030D-6E8A-4147-A177-3AD203B41FA5}">
                      <a16:colId xmlns:a16="http://schemas.microsoft.com/office/drawing/2014/main" val="2313081668"/>
                    </a:ext>
                  </a:extLst>
                </a:gridCol>
              </a:tblGrid>
              <a:tr h="318400">
                <a:tc>
                  <a:txBody>
                    <a:bodyPr/>
                    <a:lstStyle/>
                    <a:p>
                      <a:pPr algn="ctr">
                        <a:lnSpc>
                          <a:spcPct val="120000"/>
                        </a:lnSpc>
                        <a:spcBef>
                          <a:spcPts val="0"/>
                        </a:spcBef>
                        <a:spcAft>
                          <a:spcPts val="0"/>
                        </a:spcAft>
                        <a:buNone/>
                      </a:pPr>
                      <a:r>
                        <a:rPr lang="zh-CN" altLang="en-US" sz="1050" b="0" spc="120" dirty="0">
                          <a:solidFill>
                            <a:schemeClr val="tx1"/>
                          </a:solidFill>
                          <a:latin typeface="微软雅黑" panose="020B0503020204020204" pitchFamily="34" charset="-122"/>
                          <a:ea typeface="微软雅黑" panose="020B0503020204020204" pitchFamily="34" charset="-122"/>
                        </a:rPr>
                        <a:t>02945694</a:t>
                      </a:r>
                    </a:p>
                  </a:txBody>
                  <a:tcPr marL="177800" marR="177800" marT="107950" marB="107950"/>
                </a:tc>
                <a:tc>
                  <a:txBody>
                    <a:bodyPr/>
                    <a:lstStyle/>
                    <a:p>
                      <a:pPr algn="ctr">
                        <a:lnSpc>
                          <a:spcPct val="120000"/>
                        </a:lnSpc>
                        <a:spcBef>
                          <a:spcPts val="0"/>
                        </a:spcBef>
                        <a:spcAft>
                          <a:spcPts val="0"/>
                        </a:spcAft>
                        <a:buNone/>
                      </a:pPr>
                      <a:r>
                        <a:rPr lang="zh-CN" altLang="en-US" sz="1050" b="0" spc="120" dirty="0">
                          <a:solidFill>
                            <a:schemeClr val="tx1"/>
                          </a:solidFill>
                          <a:latin typeface="微软雅黑" panose="020B0503020204020204" pitchFamily="34" charset="-122"/>
                          <a:ea typeface="微软雅黑" panose="020B0503020204020204" pitchFamily="34" charset="-122"/>
                        </a:rPr>
                        <a:t>鞋垫（表面）</a:t>
                      </a:r>
                    </a:p>
                  </a:txBody>
                  <a:tcPr marL="177800" marR="177800" marT="107950" marB="107950"/>
                </a:tc>
                <a:tc>
                  <a:txBody>
                    <a:bodyPr/>
                    <a:lstStyle/>
                    <a:p>
                      <a:pPr algn="ctr">
                        <a:lnSpc>
                          <a:spcPct val="120000"/>
                        </a:lnSpc>
                        <a:spcBef>
                          <a:spcPts val="0"/>
                        </a:spcBef>
                        <a:spcAft>
                          <a:spcPts val="0"/>
                        </a:spcAft>
                        <a:buNone/>
                      </a:pPr>
                      <a:r>
                        <a:rPr lang="zh-CN" altLang="en-US" sz="1050" b="0" spc="120" dirty="0">
                          <a:solidFill>
                            <a:schemeClr val="tx1"/>
                          </a:solidFill>
                          <a:latin typeface="微软雅黑" panose="020B0503020204020204" pitchFamily="34" charset="-122"/>
                          <a:ea typeface="微软雅黑" panose="020B0503020204020204" pitchFamily="34" charset="-122"/>
                        </a:rPr>
                        <a:t>36317653</a:t>
                      </a:r>
                    </a:p>
                  </a:txBody>
                  <a:tcPr marL="177800" marR="177800" marT="107950" marB="107950"/>
                </a:tc>
                <a:tc>
                  <a:txBody>
                    <a:bodyPr/>
                    <a:lstStyle/>
                    <a:p>
                      <a:pPr algn="ctr">
                        <a:lnSpc>
                          <a:spcPct val="120000"/>
                        </a:lnSpc>
                        <a:spcBef>
                          <a:spcPts val="0"/>
                        </a:spcBef>
                        <a:spcAft>
                          <a:spcPts val="0"/>
                        </a:spcAft>
                        <a:buNone/>
                      </a:pPr>
                      <a:r>
                        <a:rPr lang="zh-CN" altLang="en-US" sz="1050" b="0" spc="120" dirty="0">
                          <a:solidFill>
                            <a:schemeClr val="tx1"/>
                          </a:solidFill>
                          <a:latin typeface="微软雅黑" panose="020B0503020204020204" pitchFamily="34" charset="-122"/>
                          <a:ea typeface="微软雅黑" panose="020B0503020204020204" pitchFamily="34" charset="-122"/>
                        </a:rPr>
                        <a:t>皮质皮纹</a:t>
                      </a:r>
                    </a:p>
                  </a:txBody>
                  <a:tcPr marL="177800" marR="177800" marT="107950" marB="107950"/>
                </a:tc>
                <a:tc>
                  <a:txBody>
                    <a:bodyPr/>
                    <a:lstStyle/>
                    <a:p>
                      <a:pPr algn="ctr">
                        <a:lnSpc>
                          <a:spcPct val="120000"/>
                        </a:lnSpc>
                        <a:spcBef>
                          <a:spcPts val="0"/>
                        </a:spcBef>
                        <a:spcAft>
                          <a:spcPts val="0"/>
                        </a:spcAft>
                        <a:buNone/>
                      </a:pPr>
                      <a:r>
                        <a:rPr lang="zh-CN" altLang="en-US" sz="1050" b="0" spc="12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烫金烫</a:t>
                      </a:r>
                      <a:r>
                        <a:rPr lang="zh-CN" altLang="en-US" sz="1050" dirty="0">
                          <a:solidFill>
                            <a:schemeClr val="tx1"/>
                          </a:solidFill>
                        </a:rPr>
                        <a:t>银</a:t>
                      </a:r>
                    </a:p>
                  </a:txBody>
                  <a:tcPr marL="177800" marR="177800" marT="107950" marB="107950"/>
                </a:tc>
                <a:extLst>
                  <a:ext uri="{0D108BD9-81ED-4DB2-BD59-A6C34878D82A}">
                    <a16:rowId xmlns:a16="http://schemas.microsoft.com/office/drawing/2014/main" val="192559115"/>
                  </a:ext>
                </a:extLst>
              </a:tr>
            </a:tbl>
          </a:graphicData>
        </a:graphic>
      </p:graphicFrame>
      <p:pic>
        <p:nvPicPr>
          <p:cNvPr id="15" name="图片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05748" y="5598804"/>
            <a:ext cx="1078650" cy="1078650"/>
          </a:xfrm>
          <a:prstGeom prst="rect">
            <a:avLst/>
          </a:prstGeom>
        </p:spPr>
      </p:pic>
      <p:pic>
        <p:nvPicPr>
          <p:cNvPr id="16" name="图片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25494" y="2778313"/>
            <a:ext cx="1058904" cy="1058904"/>
          </a:xfrm>
          <a:prstGeom prst="rect">
            <a:avLst/>
          </a:prstGeom>
        </p:spPr>
      </p:pic>
      <p:sp>
        <p:nvSpPr>
          <p:cNvPr id="17" name="文本框 16"/>
          <p:cNvSpPr txBox="1"/>
          <p:nvPr/>
        </p:nvSpPr>
        <p:spPr>
          <a:xfrm>
            <a:off x="6411021" y="374802"/>
            <a:ext cx="4455297" cy="1323439"/>
          </a:xfrm>
          <a:prstGeom prst="rect">
            <a:avLst/>
          </a:prstGeom>
          <a:noFill/>
        </p:spPr>
        <p:txBody>
          <a:bodyPr wrap="square" rtlCol="0">
            <a:spAutoFit/>
          </a:bodyPr>
          <a:lstStyle>
            <a:defPPr>
              <a:defRPr lang="en-GB"/>
            </a:defPPr>
            <a:lvl1pPr>
              <a:defRPr sz="8000" b="1">
                <a:solidFill>
                  <a:schemeClr val="tx1"/>
                </a:solidFill>
              </a:defRPr>
            </a:lvl1pPr>
          </a:lstStyle>
          <a:p>
            <a:r>
              <a:rPr lang="en-US" altLang="zh-CN" dirty="0"/>
              <a:t>5</a:t>
            </a:r>
            <a:endParaRPr lang="zh-CN" altLang="en-US" dirty="0"/>
          </a:p>
        </p:txBody>
      </p:sp>
    </p:spTree>
    <p:extLst>
      <p:ext uri="{BB962C8B-B14F-4D97-AF65-F5344CB8AC3E}">
        <p14:creationId xmlns:p14="http://schemas.microsoft.com/office/powerpoint/2010/main" val="343303073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2025494" y="2378203"/>
            <a:ext cx="990066" cy="400110"/>
          </a:xfrm>
          <a:prstGeom prst="rect">
            <a:avLst/>
          </a:prstGeom>
          <a:noFill/>
        </p:spPr>
        <p:txBody>
          <a:bodyPr wrap="square" rtlCol="0">
            <a:spAutoFit/>
          </a:bodyPr>
          <a:lstStyle/>
          <a:p>
            <a:r>
              <a:rPr lang="en-US" altLang="zh-CN" sz="2000" dirty="0" smtClean="0">
                <a:solidFill>
                  <a:schemeClr val="tx1"/>
                </a:solidFill>
              </a:rPr>
              <a:t>GEN</a:t>
            </a:r>
            <a:endParaRPr lang="zh-CN" altLang="en-US" sz="2000" dirty="0">
              <a:solidFill>
                <a:schemeClr val="tx1"/>
              </a:solidFill>
            </a:endParaRPr>
          </a:p>
        </p:txBody>
      </p:sp>
      <p:graphicFrame>
        <p:nvGraphicFramePr>
          <p:cNvPr id="2" name="表格 1"/>
          <p:cNvGraphicFramePr>
            <a:graphicFrameLocks noGrp="1"/>
          </p:cNvGraphicFramePr>
          <p:nvPr>
            <p:extLst/>
          </p:nvPr>
        </p:nvGraphicFramePr>
        <p:xfrm>
          <a:off x="2041331" y="1825625"/>
          <a:ext cx="6011091" cy="407924"/>
        </p:xfrm>
        <a:graphic>
          <a:graphicData uri="http://schemas.openxmlformats.org/drawingml/2006/table">
            <a:tbl>
              <a:tblPr firstRow="1" bandRow="1">
                <a:tableStyleId>{5C22544A-7EE6-4342-B048-85BDC9FD1C3A}</a:tableStyleId>
              </a:tblPr>
              <a:tblGrid>
                <a:gridCol w="1190343">
                  <a:extLst>
                    <a:ext uri="{9D8B030D-6E8A-4147-A177-3AD203B41FA5}">
                      <a16:colId xmlns:a16="http://schemas.microsoft.com/office/drawing/2014/main" val="790821103"/>
                    </a:ext>
                  </a:extLst>
                </a:gridCol>
                <a:gridCol w="1175505">
                  <a:extLst>
                    <a:ext uri="{9D8B030D-6E8A-4147-A177-3AD203B41FA5}">
                      <a16:colId xmlns:a16="http://schemas.microsoft.com/office/drawing/2014/main" val="779676738"/>
                    </a:ext>
                  </a:extLst>
                </a:gridCol>
                <a:gridCol w="1395093">
                  <a:extLst>
                    <a:ext uri="{9D8B030D-6E8A-4147-A177-3AD203B41FA5}">
                      <a16:colId xmlns:a16="http://schemas.microsoft.com/office/drawing/2014/main" val="2021238933"/>
                    </a:ext>
                  </a:extLst>
                </a:gridCol>
                <a:gridCol w="1305087">
                  <a:extLst>
                    <a:ext uri="{9D8B030D-6E8A-4147-A177-3AD203B41FA5}">
                      <a16:colId xmlns:a16="http://schemas.microsoft.com/office/drawing/2014/main" val="1050163154"/>
                    </a:ext>
                  </a:extLst>
                </a:gridCol>
                <a:gridCol w="945063">
                  <a:extLst>
                    <a:ext uri="{9D8B030D-6E8A-4147-A177-3AD203B41FA5}">
                      <a16:colId xmlns:a16="http://schemas.microsoft.com/office/drawing/2014/main" val="378808878"/>
                    </a:ext>
                  </a:extLst>
                </a:gridCol>
              </a:tblGrid>
              <a:tr h="321140">
                <a:tc>
                  <a:txBody>
                    <a:bodyPr/>
                    <a:lstStyle/>
                    <a:p>
                      <a:pPr algn="ctr">
                        <a:lnSpc>
                          <a:spcPct val="120000"/>
                        </a:lnSpc>
                        <a:spcBef>
                          <a:spcPts val="0"/>
                        </a:spcBef>
                        <a:spcAft>
                          <a:spcPts val="0"/>
                        </a:spcAft>
                        <a:buNone/>
                      </a:pPr>
                      <a:r>
                        <a:rPr lang="zh-CN" altLang="en-US" sz="1050" b="0" spc="120" dirty="0">
                          <a:solidFill>
                            <a:schemeClr val="tx1"/>
                          </a:solidFill>
                          <a:latin typeface="微软雅黑" panose="020B0503020204020204" pitchFamily="34" charset="-122"/>
                          <a:ea typeface="微软雅黑" panose="020B0503020204020204" pitchFamily="34" charset="-122"/>
                        </a:rPr>
                        <a:t>08588244</a:t>
                      </a:r>
                    </a:p>
                  </a:txBody>
                  <a:tcPr marL="177800" marR="177800" marT="107950" marB="107950"/>
                </a:tc>
                <a:tc>
                  <a:txBody>
                    <a:bodyPr/>
                    <a:lstStyle/>
                    <a:p>
                      <a:pPr algn="ctr">
                        <a:lnSpc>
                          <a:spcPct val="120000"/>
                        </a:lnSpc>
                        <a:spcBef>
                          <a:spcPts val="0"/>
                        </a:spcBef>
                        <a:spcAft>
                          <a:spcPts val="0"/>
                        </a:spcAft>
                        <a:buNone/>
                      </a:pPr>
                      <a:r>
                        <a:rPr lang="zh-CN" altLang="en-US" sz="1050" b="0" spc="120" dirty="0">
                          <a:solidFill>
                            <a:schemeClr val="tx1"/>
                          </a:solidFill>
                          <a:latin typeface="微软雅黑" panose="020B0503020204020204" pitchFamily="34" charset="-122"/>
                          <a:ea typeface="微软雅黑" panose="020B0503020204020204" pitchFamily="34" charset="-122"/>
                        </a:rPr>
                        <a:t>品卡</a:t>
                      </a:r>
                    </a:p>
                  </a:txBody>
                  <a:tcPr marL="177800" marR="177800" marT="107950" marB="107950"/>
                </a:tc>
                <a:tc>
                  <a:txBody>
                    <a:bodyPr/>
                    <a:lstStyle/>
                    <a:p>
                      <a:pPr algn="ctr">
                        <a:lnSpc>
                          <a:spcPct val="120000"/>
                        </a:lnSpc>
                        <a:spcBef>
                          <a:spcPts val="0"/>
                        </a:spcBef>
                        <a:spcAft>
                          <a:spcPts val="0"/>
                        </a:spcAft>
                        <a:buNone/>
                      </a:pPr>
                      <a:r>
                        <a:rPr lang="zh-CN" altLang="en-US" sz="1050" b="0" spc="120" dirty="0">
                          <a:solidFill>
                            <a:schemeClr val="tx1"/>
                          </a:solidFill>
                          <a:latin typeface="微软雅黑" panose="020B0503020204020204" pitchFamily="34" charset="-122"/>
                          <a:ea typeface="微软雅黑" panose="020B0503020204020204" pitchFamily="34" charset="-122"/>
                        </a:rPr>
                        <a:t>39437928</a:t>
                      </a:r>
                    </a:p>
                  </a:txBody>
                  <a:tcPr marL="177800" marR="177800" marT="107950" marB="107950"/>
                </a:tc>
                <a:tc>
                  <a:txBody>
                    <a:bodyPr/>
                    <a:lstStyle/>
                    <a:p>
                      <a:pPr algn="ctr">
                        <a:lnSpc>
                          <a:spcPct val="120000"/>
                        </a:lnSpc>
                        <a:spcBef>
                          <a:spcPts val="0"/>
                        </a:spcBef>
                        <a:spcAft>
                          <a:spcPts val="0"/>
                        </a:spcAft>
                        <a:buNone/>
                      </a:pPr>
                      <a:r>
                        <a:rPr lang="zh-CN" altLang="en-US" sz="1050" b="0" spc="120" dirty="0">
                          <a:solidFill>
                            <a:schemeClr val="tx1"/>
                          </a:solidFill>
                          <a:latin typeface="微软雅黑" panose="020B0503020204020204" pitchFamily="34" charset="-122"/>
                          <a:ea typeface="微软雅黑" panose="020B0503020204020204" pitchFamily="34" charset="-122"/>
                        </a:rPr>
                        <a:t>纸质</a:t>
                      </a:r>
                    </a:p>
                  </a:txBody>
                  <a:tcPr marL="177800" marR="177800" marT="107950" marB="107950"/>
                </a:tc>
                <a:tc>
                  <a:txBody>
                    <a:bodyPr/>
                    <a:lstStyle/>
                    <a:p>
                      <a:pPr algn="ctr">
                        <a:lnSpc>
                          <a:spcPct val="120000"/>
                        </a:lnSpc>
                        <a:spcBef>
                          <a:spcPts val="0"/>
                        </a:spcBef>
                        <a:spcAft>
                          <a:spcPts val="0"/>
                        </a:spcAft>
                        <a:buNone/>
                      </a:pPr>
                      <a:r>
                        <a:rPr lang="zh-CN" altLang="en-US" sz="1050" b="0" spc="120" dirty="0">
                          <a:solidFill>
                            <a:schemeClr val="tx1"/>
                          </a:solidFill>
                          <a:latin typeface="微软雅黑" panose="020B0503020204020204" pitchFamily="34" charset="-122"/>
                          <a:ea typeface="微软雅黑" panose="020B0503020204020204" pitchFamily="34" charset="-122"/>
                        </a:rPr>
                        <a:t>光面</a:t>
                      </a:r>
                    </a:p>
                  </a:txBody>
                  <a:tcPr marL="177800" marR="177800" marT="107950" marB="107950"/>
                </a:tc>
                <a:extLst>
                  <a:ext uri="{0D108BD9-81ED-4DB2-BD59-A6C34878D82A}">
                    <a16:rowId xmlns:a16="http://schemas.microsoft.com/office/drawing/2014/main" val="2442763421"/>
                  </a:ext>
                </a:extLst>
              </a:tr>
            </a:tbl>
          </a:graphicData>
        </a:graphic>
      </p:graphicFrame>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41331" y="2784253"/>
            <a:ext cx="1258171" cy="1258171"/>
          </a:xfrm>
          <a:prstGeom prst="rect">
            <a:avLst/>
          </a:prstGeom>
        </p:spPr>
      </p:pic>
      <p:sp>
        <p:nvSpPr>
          <p:cNvPr id="13" name="文本框 12"/>
          <p:cNvSpPr txBox="1"/>
          <p:nvPr/>
        </p:nvSpPr>
        <p:spPr>
          <a:xfrm>
            <a:off x="6591033" y="340407"/>
            <a:ext cx="4455297" cy="1323439"/>
          </a:xfrm>
          <a:prstGeom prst="rect">
            <a:avLst/>
          </a:prstGeom>
          <a:noFill/>
        </p:spPr>
        <p:txBody>
          <a:bodyPr wrap="square" rtlCol="0">
            <a:spAutoFit/>
          </a:bodyPr>
          <a:lstStyle>
            <a:defPPr>
              <a:defRPr lang="en-GB"/>
            </a:defPPr>
            <a:lvl1pPr>
              <a:defRPr sz="8000" b="1">
                <a:solidFill>
                  <a:schemeClr val="tx1"/>
                </a:solidFill>
              </a:defRPr>
            </a:lvl1pPr>
          </a:lstStyle>
          <a:p>
            <a:r>
              <a:rPr lang="en-US" altLang="zh-CN" dirty="0"/>
              <a:t>6</a:t>
            </a:r>
            <a:endParaRPr lang="zh-CN" altLang="en-US" dirty="0"/>
          </a:p>
        </p:txBody>
      </p:sp>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25494" y="5364129"/>
            <a:ext cx="1274008" cy="1274008"/>
          </a:xfrm>
          <a:prstGeom prst="rect">
            <a:avLst/>
          </a:prstGeom>
        </p:spPr>
      </p:pic>
      <p:sp>
        <p:nvSpPr>
          <p:cNvPr id="17" name="文本框 16"/>
          <p:cNvSpPr txBox="1"/>
          <p:nvPr/>
        </p:nvSpPr>
        <p:spPr>
          <a:xfrm>
            <a:off x="2025494" y="4964019"/>
            <a:ext cx="990066" cy="400110"/>
          </a:xfrm>
          <a:prstGeom prst="rect">
            <a:avLst/>
          </a:prstGeom>
          <a:noFill/>
        </p:spPr>
        <p:txBody>
          <a:bodyPr wrap="square" rtlCol="0">
            <a:spAutoFit/>
          </a:bodyPr>
          <a:lstStyle/>
          <a:p>
            <a:r>
              <a:rPr lang="en-US" altLang="zh-CN" sz="2000" dirty="0" smtClean="0">
                <a:solidFill>
                  <a:schemeClr val="tx1"/>
                </a:solidFill>
              </a:rPr>
              <a:t>FAKE</a:t>
            </a:r>
            <a:endParaRPr lang="zh-CN" altLang="en-US" sz="2000" dirty="0">
              <a:solidFill>
                <a:schemeClr val="tx1"/>
              </a:solidFill>
            </a:endParaRPr>
          </a:p>
        </p:txBody>
      </p:sp>
      <p:sp>
        <p:nvSpPr>
          <p:cNvPr id="11" name="矩形 10"/>
          <p:cNvSpPr/>
          <p:nvPr/>
        </p:nvSpPr>
        <p:spPr>
          <a:xfrm>
            <a:off x="3320316" y="5326774"/>
            <a:ext cx="3840603" cy="307777"/>
          </a:xfrm>
          <a:prstGeom prst="rect">
            <a:avLst/>
          </a:prstGeom>
        </p:spPr>
        <p:txBody>
          <a:bodyPr wrap="none">
            <a:spAutoFit/>
          </a:bodyPr>
          <a:lstStyle/>
          <a:p>
            <a:r>
              <a:rPr lang="zh-CN" altLang="en-US" sz="1400" dirty="0" smtClean="0">
                <a:solidFill>
                  <a:schemeClr val="tx1"/>
                </a:solidFill>
              </a:rPr>
              <a:t>08588244\39437928\FAKE\71958501等反光严重</a:t>
            </a:r>
            <a:endParaRPr lang="zh-CN" altLang="en-US" sz="1400" dirty="0">
              <a:solidFill>
                <a:schemeClr val="tx1"/>
              </a:solidFill>
            </a:endParaRPr>
          </a:p>
        </p:txBody>
      </p:sp>
      <p:sp>
        <p:nvSpPr>
          <p:cNvPr id="18" name="文本框 17"/>
          <p:cNvSpPr txBox="1"/>
          <p:nvPr/>
        </p:nvSpPr>
        <p:spPr>
          <a:xfrm>
            <a:off x="3440823" y="4284057"/>
            <a:ext cx="2714235" cy="400110"/>
          </a:xfrm>
          <a:prstGeom prst="rect">
            <a:avLst/>
          </a:prstGeom>
          <a:noFill/>
        </p:spPr>
        <p:txBody>
          <a:bodyPr wrap="square" rtlCol="0">
            <a:spAutoFit/>
          </a:bodyPr>
          <a:lstStyle/>
          <a:p>
            <a:r>
              <a:rPr lang="zh-CN" altLang="en-US" sz="2000" dirty="0" smtClean="0">
                <a:solidFill>
                  <a:schemeClr val="tx1"/>
                </a:solidFill>
              </a:rPr>
              <a:t>类内相似度极高</a:t>
            </a:r>
            <a:endParaRPr lang="zh-CN" altLang="en-US" sz="2000" dirty="0">
              <a:solidFill>
                <a:schemeClr val="tx1"/>
              </a:solidFill>
            </a:endParaRPr>
          </a:p>
        </p:txBody>
      </p:sp>
    </p:spTree>
    <p:extLst>
      <p:ext uri="{BB962C8B-B14F-4D97-AF65-F5344CB8AC3E}">
        <p14:creationId xmlns:p14="http://schemas.microsoft.com/office/powerpoint/2010/main" val="2745265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041331" y="3383997"/>
            <a:ext cx="990066" cy="400110"/>
          </a:xfrm>
          <a:prstGeom prst="rect">
            <a:avLst/>
          </a:prstGeom>
          <a:noFill/>
        </p:spPr>
        <p:txBody>
          <a:bodyPr wrap="square" rtlCol="0">
            <a:spAutoFit/>
          </a:bodyPr>
          <a:lstStyle/>
          <a:p>
            <a:r>
              <a:rPr lang="en-US" altLang="zh-CN" sz="2000" dirty="0">
                <a:solidFill>
                  <a:schemeClr val="tx1"/>
                </a:solidFill>
              </a:rPr>
              <a:t>FAKE</a:t>
            </a:r>
            <a:endParaRPr lang="zh-CN" altLang="en-US" sz="2000" dirty="0">
              <a:solidFill>
                <a:schemeClr val="tx1"/>
              </a:solidFill>
            </a:endParaRP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83495" y="4045350"/>
            <a:ext cx="1231844" cy="1231844"/>
          </a:xfrm>
          <a:prstGeom prst="rect">
            <a:avLst/>
          </a:prstGeom>
        </p:spPr>
      </p:pic>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46666" y="4045350"/>
            <a:ext cx="1231844" cy="1231844"/>
          </a:xfrm>
          <a:prstGeom prst="rect">
            <a:avLst/>
          </a:prstGeom>
        </p:spPr>
      </p:pic>
      <p:sp>
        <p:nvSpPr>
          <p:cNvPr id="5" name="矩形 4"/>
          <p:cNvSpPr/>
          <p:nvPr/>
        </p:nvSpPr>
        <p:spPr>
          <a:xfrm>
            <a:off x="2062750" y="3720773"/>
            <a:ext cx="4199676" cy="307777"/>
          </a:xfrm>
          <a:prstGeom prst="rect">
            <a:avLst/>
          </a:prstGeom>
        </p:spPr>
        <p:txBody>
          <a:bodyPr wrap="none">
            <a:spAutoFit/>
          </a:bodyPr>
          <a:lstStyle/>
          <a:p>
            <a:r>
              <a:rPr lang="zh-CN" altLang="en-US" sz="1400" dirty="0">
                <a:solidFill>
                  <a:schemeClr val="tx1"/>
                </a:solidFill>
              </a:rPr>
              <a:t>08588244\93974356\FAKE\</a:t>
            </a:r>
            <a:r>
              <a:rPr lang="zh-CN" altLang="en-US" sz="1400" dirty="0" smtClean="0">
                <a:solidFill>
                  <a:schemeClr val="tx1"/>
                </a:solidFill>
              </a:rPr>
              <a:t>23767221等样本反光严重</a:t>
            </a:r>
            <a:endParaRPr lang="zh-CN" altLang="en-US" sz="1400" dirty="0">
              <a:solidFill>
                <a:schemeClr val="tx1"/>
              </a:solidFill>
            </a:endParaRPr>
          </a:p>
        </p:txBody>
      </p:sp>
      <p:graphicFrame>
        <p:nvGraphicFramePr>
          <p:cNvPr id="6" name="表格 5"/>
          <p:cNvGraphicFramePr>
            <a:graphicFrameLocks noGrp="1"/>
          </p:cNvGraphicFramePr>
          <p:nvPr>
            <p:extLst/>
          </p:nvPr>
        </p:nvGraphicFramePr>
        <p:xfrm>
          <a:off x="2041331" y="1825625"/>
          <a:ext cx="6011091" cy="407924"/>
        </p:xfrm>
        <a:graphic>
          <a:graphicData uri="http://schemas.openxmlformats.org/drawingml/2006/table">
            <a:tbl>
              <a:tblPr firstRow="1" bandRow="1">
                <a:tableStyleId>{5C22544A-7EE6-4342-B048-85BDC9FD1C3A}</a:tableStyleId>
              </a:tblPr>
              <a:tblGrid>
                <a:gridCol w="1190343">
                  <a:extLst>
                    <a:ext uri="{9D8B030D-6E8A-4147-A177-3AD203B41FA5}">
                      <a16:colId xmlns:a16="http://schemas.microsoft.com/office/drawing/2014/main" val="790821103"/>
                    </a:ext>
                  </a:extLst>
                </a:gridCol>
                <a:gridCol w="1175505">
                  <a:extLst>
                    <a:ext uri="{9D8B030D-6E8A-4147-A177-3AD203B41FA5}">
                      <a16:colId xmlns:a16="http://schemas.microsoft.com/office/drawing/2014/main" val="779676738"/>
                    </a:ext>
                  </a:extLst>
                </a:gridCol>
                <a:gridCol w="1395093">
                  <a:extLst>
                    <a:ext uri="{9D8B030D-6E8A-4147-A177-3AD203B41FA5}">
                      <a16:colId xmlns:a16="http://schemas.microsoft.com/office/drawing/2014/main" val="2021238933"/>
                    </a:ext>
                  </a:extLst>
                </a:gridCol>
                <a:gridCol w="1305087">
                  <a:extLst>
                    <a:ext uri="{9D8B030D-6E8A-4147-A177-3AD203B41FA5}">
                      <a16:colId xmlns:a16="http://schemas.microsoft.com/office/drawing/2014/main" val="1050163154"/>
                    </a:ext>
                  </a:extLst>
                </a:gridCol>
                <a:gridCol w="945063">
                  <a:extLst>
                    <a:ext uri="{9D8B030D-6E8A-4147-A177-3AD203B41FA5}">
                      <a16:colId xmlns:a16="http://schemas.microsoft.com/office/drawing/2014/main" val="378808878"/>
                    </a:ext>
                  </a:extLst>
                </a:gridCol>
              </a:tblGrid>
              <a:tr h="321140">
                <a:tc>
                  <a:txBody>
                    <a:bodyPr/>
                    <a:lstStyle/>
                    <a:p>
                      <a:pPr algn="ctr">
                        <a:lnSpc>
                          <a:spcPct val="120000"/>
                        </a:lnSpc>
                        <a:spcBef>
                          <a:spcPts val="0"/>
                        </a:spcBef>
                        <a:spcAft>
                          <a:spcPts val="0"/>
                        </a:spcAft>
                        <a:buNone/>
                      </a:pPr>
                      <a:r>
                        <a:rPr lang="zh-CN" altLang="en-US" sz="1050" b="0" spc="120" dirty="0">
                          <a:solidFill>
                            <a:schemeClr val="tx1"/>
                          </a:solidFill>
                          <a:latin typeface="微软雅黑" panose="020B0503020204020204" pitchFamily="34" charset="-122"/>
                          <a:ea typeface="微软雅黑" panose="020B0503020204020204" pitchFamily="34" charset="-122"/>
                        </a:rPr>
                        <a:t>08588244</a:t>
                      </a:r>
                    </a:p>
                  </a:txBody>
                  <a:tcPr marL="177800" marR="177800" marT="107950" marB="107950"/>
                </a:tc>
                <a:tc>
                  <a:txBody>
                    <a:bodyPr/>
                    <a:lstStyle/>
                    <a:p>
                      <a:pPr algn="ctr">
                        <a:lnSpc>
                          <a:spcPct val="120000"/>
                        </a:lnSpc>
                        <a:spcBef>
                          <a:spcPts val="0"/>
                        </a:spcBef>
                        <a:spcAft>
                          <a:spcPts val="0"/>
                        </a:spcAft>
                        <a:buNone/>
                      </a:pPr>
                      <a:r>
                        <a:rPr lang="zh-CN" altLang="en-US" sz="1050" b="0" spc="120" dirty="0">
                          <a:solidFill>
                            <a:schemeClr val="tx1"/>
                          </a:solidFill>
                          <a:latin typeface="微软雅黑" panose="020B0503020204020204" pitchFamily="34" charset="-122"/>
                          <a:ea typeface="微软雅黑" panose="020B0503020204020204" pitchFamily="34" charset="-122"/>
                        </a:rPr>
                        <a:t>品卡</a:t>
                      </a:r>
                    </a:p>
                  </a:txBody>
                  <a:tcPr marL="177800" marR="177800" marT="107950" marB="107950"/>
                </a:tc>
                <a:tc>
                  <a:txBody>
                    <a:bodyPr/>
                    <a:lstStyle/>
                    <a:p>
                      <a:pPr algn="ctr">
                        <a:lnSpc>
                          <a:spcPct val="120000"/>
                        </a:lnSpc>
                        <a:spcBef>
                          <a:spcPts val="0"/>
                        </a:spcBef>
                        <a:spcAft>
                          <a:spcPts val="0"/>
                        </a:spcAft>
                        <a:buNone/>
                      </a:pPr>
                      <a:r>
                        <a:rPr lang="zh-CN" altLang="en-US" sz="1050" b="0" spc="120" dirty="0">
                          <a:solidFill>
                            <a:schemeClr val="tx1"/>
                          </a:solidFill>
                          <a:latin typeface="微软雅黑" panose="020B0503020204020204" pitchFamily="34" charset="-122"/>
                          <a:ea typeface="微软雅黑" panose="020B0503020204020204" pitchFamily="34" charset="-122"/>
                        </a:rPr>
                        <a:t>93974356</a:t>
                      </a:r>
                    </a:p>
                  </a:txBody>
                  <a:tcPr marL="177800" marR="177800" marT="107950" marB="107950"/>
                </a:tc>
                <a:tc>
                  <a:txBody>
                    <a:bodyPr/>
                    <a:lstStyle/>
                    <a:p>
                      <a:pPr algn="ctr">
                        <a:lnSpc>
                          <a:spcPct val="120000"/>
                        </a:lnSpc>
                        <a:spcBef>
                          <a:spcPts val="0"/>
                        </a:spcBef>
                        <a:spcAft>
                          <a:spcPts val="0"/>
                        </a:spcAft>
                        <a:buNone/>
                      </a:pPr>
                      <a:r>
                        <a:rPr lang="en-US" altLang="zh-CN" sz="1050" b="0" spc="120" dirty="0">
                          <a:solidFill>
                            <a:schemeClr val="tx1"/>
                          </a:solidFill>
                          <a:latin typeface="微软雅黑" panose="020B0503020204020204" pitchFamily="34" charset="-122"/>
                          <a:ea typeface="微软雅黑" panose="020B0503020204020204" pitchFamily="34" charset="-122"/>
                        </a:rPr>
                        <a:t>PVC</a:t>
                      </a:r>
                    </a:p>
                  </a:txBody>
                  <a:tcPr marL="177800" marR="177800" marT="107950" marB="107950"/>
                </a:tc>
                <a:tc>
                  <a:txBody>
                    <a:bodyPr/>
                    <a:lstStyle/>
                    <a:p>
                      <a:pPr algn="ctr">
                        <a:lnSpc>
                          <a:spcPct val="120000"/>
                        </a:lnSpc>
                        <a:spcBef>
                          <a:spcPts val="0"/>
                        </a:spcBef>
                        <a:spcAft>
                          <a:spcPts val="0"/>
                        </a:spcAft>
                        <a:buNone/>
                      </a:pPr>
                      <a:r>
                        <a:rPr lang="zh-CN" altLang="en-US" sz="1050" b="0" spc="120" dirty="0">
                          <a:solidFill>
                            <a:schemeClr val="tx1"/>
                          </a:solidFill>
                          <a:latin typeface="微软雅黑" panose="020B0503020204020204" pitchFamily="34" charset="-122"/>
                          <a:ea typeface="微软雅黑" panose="020B0503020204020204" pitchFamily="34" charset="-122"/>
                        </a:rPr>
                        <a:t>光面</a:t>
                      </a:r>
                    </a:p>
                  </a:txBody>
                  <a:tcPr marL="177800" marR="177800" marT="107950" marB="107950"/>
                </a:tc>
                <a:extLst>
                  <a:ext uri="{0D108BD9-81ED-4DB2-BD59-A6C34878D82A}">
                    <a16:rowId xmlns:a16="http://schemas.microsoft.com/office/drawing/2014/main" val="2442763421"/>
                  </a:ext>
                </a:extLst>
              </a:tr>
            </a:tbl>
          </a:graphicData>
        </a:graphic>
      </p:graphicFrame>
      <p:sp>
        <p:nvSpPr>
          <p:cNvPr id="7" name="文本框 6"/>
          <p:cNvSpPr txBox="1"/>
          <p:nvPr/>
        </p:nvSpPr>
        <p:spPr>
          <a:xfrm>
            <a:off x="6456024" y="346906"/>
            <a:ext cx="4455297" cy="1323439"/>
          </a:xfrm>
          <a:prstGeom prst="rect">
            <a:avLst/>
          </a:prstGeom>
          <a:noFill/>
        </p:spPr>
        <p:txBody>
          <a:bodyPr wrap="square" rtlCol="0">
            <a:spAutoFit/>
          </a:bodyPr>
          <a:lstStyle/>
          <a:p>
            <a:r>
              <a:rPr lang="en-US" altLang="zh-CN" sz="8000" b="1" dirty="0" smtClean="0">
                <a:solidFill>
                  <a:schemeClr val="tx1"/>
                </a:solidFill>
              </a:rPr>
              <a:t>7</a:t>
            </a:r>
            <a:endParaRPr lang="zh-CN" altLang="en-US" sz="8000" b="1" dirty="0">
              <a:solidFill>
                <a:schemeClr val="tx1"/>
              </a:solidFill>
            </a:endParaRPr>
          </a:p>
        </p:txBody>
      </p:sp>
    </p:spTree>
    <p:extLst>
      <p:ext uri="{BB962C8B-B14F-4D97-AF65-F5344CB8AC3E}">
        <p14:creationId xmlns:p14="http://schemas.microsoft.com/office/powerpoint/2010/main" val="63968746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KSO_WM_UNIT_TABLE_BEAUTIFY" val="smartTable{a7bdb748-419f-46b5-92f1-66896357a37c}"/>
</p:tagLst>
</file>

<file path=ppt/theme/theme1.xml><?xml version="1.0" encoding="utf-8"?>
<a:theme xmlns:a="http://schemas.openxmlformats.org/drawingml/2006/main" name="自定义设计方案">
  <a:themeElements>
    <a:clrScheme name="自定义 5">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计算所组会">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defRPr dirty="0">
            <a:solidFill>
              <a:schemeClr val="tx1"/>
            </a:solidFill>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34208</TotalTime>
  <Words>477</Words>
  <Application>Microsoft Office PowerPoint</Application>
  <PresentationFormat>宽屏</PresentationFormat>
  <Paragraphs>152</Paragraphs>
  <Slides>8</Slides>
  <Notes>2</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8</vt:i4>
      </vt:variant>
    </vt:vector>
  </HeadingPairs>
  <TitlesOfParts>
    <vt:vector size="13" baseType="lpstr">
      <vt:lpstr>宋体</vt:lpstr>
      <vt:lpstr>微软雅黑</vt:lpstr>
      <vt:lpstr>Arial</vt:lpstr>
      <vt:lpstr>Times New Roman</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zyq</dc:creator>
  <cp:lastModifiedBy>Windows 用户</cp:lastModifiedBy>
  <cp:revision>2488</cp:revision>
  <dcterms:created xsi:type="dcterms:W3CDTF">2004-09-06T04:02:00Z</dcterms:created>
  <dcterms:modified xsi:type="dcterms:W3CDTF">2020-03-19T09:46:47Z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2052-11.1.0.8002</vt:lpwstr>
  </property>
  <property fmtid="{D5CDD505-2E9C-101B-9397-08002B2CF9AE}" pid="3" name="KSORubyTemplateID">
    <vt:lpwstr>13</vt:lpwstr>
  </property>
</Properties>
</file>