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79" r:id="rId14"/>
    <p:sldId id="281" r:id="rId15"/>
    <p:sldId id="282" r:id="rId16"/>
    <p:sldId id="280" r:id="rId17"/>
    <p:sldId id="270" r:id="rId18"/>
    <p:sldId id="272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4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Bernie’s Bistro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Torey Hickman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10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Bernie’s Bistro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Bernie’s Bistro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Bernie’s Bistro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Bistro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Recipe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Bistro-Controller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Recipe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err="1" smtClean="0">
                <a:solidFill>
                  <a:srgbClr val="F8F8F8"/>
                </a:solidFill>
              </a:rPr>
              <a:t>RecipeList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Bernie’s Bistro: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description for how to solve recurring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2227</TotalTime>
  <Words>637</Words>
  <Application>Microsoft Macintosh PowerPoint</Application>
  <PresentationFormat>On-screen Show (4:3)</PresentationFormat>
  <Paragraphs>260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Dev Bootcamp</vt:lpstr>
      <vt:lpstr>Model – View – Controller</vt:lpstr>
      <vt:lpstr>Model – View – Controller</vt:lpstr>
      <vt:lpstr>Design Patterns</vt:lpstr>
      <vt:lpstr>Recurring Problem for M-V-C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Bernie’s Bistro</vt:lpstr>
      <vt:lpstr>M-V-C Bernie’s Bistro</vt:lpstr>
      <vt:lpstr>M-V-C Bernie’s Bistro</vt:lpstr>
      <vt:lpstr>M-V-C Bernie’s Bistro</vt:lpstr>
      <vt:lpstr>M-V-C Bernie’s Bistro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  <vt:lpstr>Bernie’s Bistro: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69</cp:revision>
  <dcterms:created xsi:type="dcterms:W3CDTF">2014-01-28T03:04:51Z</dcterms:created>
  <dcterms:modified xsi:type="dcterms:W3CDTF">2015-08-06T17:35:45Z</dcterms:modified>
</cp:coreProperties>
</file>