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58" r:id="rId9"/>
    <p:sldId id="259" r:id="rId10"/>
    <p:sldId id="260" r:id="rId11"/>
    <p:sldId id="264" r:id="rId12"/>
    <p:sldId id="261" r:id="rId13"/>
    <p:sldId id="262" r:id="rId14"/>
    <p:sldId id="263" r:id="rId15"/>
    <p:sldId id="265" r:id="rId16"/>
    <p:sldId id="266" r:id="rId17"/>
    <p:sldId id="267" r:id="rId18"/>
    <p:sldId id="279" r:id="rId19"/>
    <p:sldId id="281" r:id="rId20"/>
    <p:sldId id="282" r:id="rId21"/>
    <p:sldId id="280" r:id="rId22"/>
    <p:sldId id="270" r:id="rId23"/>
    <p:sldId id="272" r:id="rId24"/>
    <p:sldId id="273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Bernie’s Bistro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</a:t>
            </a:r>
            <a:r>
              <a:rPr lang="en-US" dirty="0" smtClean="0">
                <a:solidFill>
                  <a:schemeClr val="accent3"/>
                </a:solidFill>
              </a:rPr>
              <a:t>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Bernie’s Bistro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Bernie’s Bistro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Where do you put it?</a:t>
            </a:r>
          </a:p>
          <a:p>
            <a:r>
              <a:rPr lang="en-US" sz="2500" dirty="0" smtClean="0"/>
              <a:t>Testing methods that end in puts is </a:t>
            </a:r>
            <a:r>
              <a:rPr lang="en-US" sz="2500" dirty="0" err="1" smtClean="0"/>
              <a:t>nooo</a:t>
            </a:r>
            <a:r>
              <a:rPr lang="en-US" sz="2500" dirty="0" smtClean="0"/>
              <a:t> good.</a:t>
            </a:r>
          </a:p>
          <a:p>
            <a:r>
              <a:rPr lang="en-US" sz="2500" dirty="0" smtClean="0"/>
              <a:t>Whose business is it talking to users?</a:t>
            </a:r>
          </a:p>
          <a:p>
            <a:r>
              <a:rPr lang="en-US" sz="2500" dirty="0" smtClean="0"/>
              <a:t>What about displaying?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pPr marL="45720" indent="0">
              <a:buNone/>
            </a:pPr>
            <a:endParaRPr lang="en-US" sz="2500" dirty="0"/>
          </a:p>
          <a:p>
            <a:pPr marL="45720" indent="0" algn="ctr">
              <a:buNone/>
            </a:pPr>
            <a:r>
              <a:rPr lang="en-US" sz="2500" dirty="0" smtClean="0"/>
              <a:t>I DON’T THINK SO.</a:t>
            </a:r>
            <a:endParaRPr 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IS WEIRD.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Recipe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RecipeList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ingredients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make sure everything’s in working order.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424690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  <a:endParaRPr lang="en-US" sz="2300" dirty="0" smtClean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</a:t>
            </a:r>
            <a:r>
              <a:rPr lang="en-US" sz="2300" dirty="0" smtClean="0"/>
              <a:t>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 MVC?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MVC is not much different than th</a:t>
            </a:r>
            <a:r>
              <a:rPr lang="en-US" sz="2500" dirty="0" smtClean="0"/>
              <a:t>e code you are already writing. </a:t>
            </a:r>
            <a:endParaRPr lang="en-US" sz="2500" dirty="0" smtClean="0"/>
          </a:p>
          <a:p>
            <a:r>
              <a:rPr lang="en-US" sz="2500" dirty="0" smtClean="0"/>
              <a:t>These </a:t>
            </a:r>
            <a:r>
              <a:rPr lang="en-US" sz="2500" dirty="0" smtClean="0"/>
              <a:t>are all just classes!</a:t>
            </a:r>
          </a:p>
          <a:p>
            <a:r>
              <a:rPr lang="en-US" sz="2500" smtClean="0"/>
              <a:t>They’re </a:t>
            </a:r>
            <a:r>
              <a:rPr lang="en-US" sz="2500" dirty="0" smtClean="0"/>
              <a:t>just organized in a different way</a:t>
            </a:r>
          </a:p>
          <a:p>
            <a:pPr marL="45720" indent="0">
              <a:buNone/>
            </a:pP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LET’S TRY IT OUT.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description for how to solve recurring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2457</TotalTime>
  <Words>926</Words>
  <Application>Microsoft Macintosh PowerPoint</Application>
  <PresentationFormat>On-screen Show (4:3)</PresentationFormat>
  <Paragraphs>302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Dev Bootcamp</vt:lpstr>
      <vt:lpstr>Model – View – Controller</vt:lpstr>
      <vt:lpstr>USER INTERACTION IS WEIRD.</vt:lpstr>
      <vt:lpstr>Think about a restaurant.</vt:lpstr>
      <vt:lpstr>WHAT ROLES DO WE NEED?</vt:lpstr>
      <vt:lpstr>What about in MVC?</vt:lpstr>
      <vt:lpstr>GOOD NEWS…</vt:lpstr>
      <vt:lpstr>Model – View – Controller</vt:lpstr>
      <vt:lpstr>Design Patterns</vt:lpstr>
      <vt:lpstr>Recurring Problem for M-V-C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Bernie’s Bistro</vt:lpstr>
      <vt:lpstr>M-V-C Bernie’s Bistro</vt:lpstr>
      <vt:lpstr>M-V-C Bernie’s Bistro</vt:lpstr>
      <vt:lpstr>M-V-C Bernie’s Bistro</vt:lpstr>
      <vt:lpstr>M-V-C Bernie’s Bistro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71</cp:revision>
  <dcterms:created xsi:type="dcterms:W3CDTF">2014-01-28T03:04:51Z</dcterms:created>
  <dcterms:modified xsi:type="dcterms:W3CDTF">2015-08-06T21:25:27Z</dcterms:modified>
</cp:coreProperties>
</file>