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4" r:id="rId3"/>
    <p:sldId id="285" r:id="rId4"/>
    <p:sldId id="286" r:id="rId5"/>
    <p:sldId id="287" r:id="rId6"/>
    <p:sldId id="288" r:id="rId7"/>
    <p:sldId id="257" r:id="rId8"/>
    <p:sldId id="258" r:id="rId9"/>
    <p:sldId id="259" r:id="rId10"/>
    <p:sldId id="289" r:id="rId11"/>
    <p:sldId id="260" r:id="rId12"/>
    <p:sldId id="264" r:id="rId13"/>
    <p:sldId id="261" r:id="rId14"/>
    <p:sldId id="262" r:id="rId15"/>
    <p:sldId id="263" r:id="rId16"/>
    <p:sldId id="265" r:id="rId17"/>
    <p:sldId id="266" r:id="rId18"/>
    <p:sldId id="267" r:id="rId19"/>
    <p:sldId id="279" r:id="rId20"/>
    <p:sldId id="281" r:id="rId21"/>
    <p:sldId id="282" r:id="rId22"/>
    <p:sldId id="280" r:id="rId23"/>
    <p:sldId id="270" r:id="rId24"/>
    <p:sldId id="272" r:id="rId25"/>
    <p:sldId id="273" r:id="rId26"/>
    <p:sldId id="275" r:id="rId27"/>
    <p:sldId id="276" r:id="rId28"/>
    <p:sldId id="277" r:id="rId29"/>
    <p:sldId id="27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4" autoAdjust="0"/>
    <p:restoredTop sz="86380" autoAdjust="0"/>
  </p:normalViewPr>
  <p:slideViewPr>
    <p:cSldViewPr snapToGrid="0" snapToObjects="1">
      <p:cViewPr varScale="1">
        <p:scale>
          <a:sx n="87" d="100"/>
          <a:sy n="87" d="100"/>
        </p:scale>
        <p:origin x="-12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8/6/15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8/6/15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</a:t>
            </a:r>
            <a:r>
              <a:rPr lang="en-US" dirty="0" smtClean="0"/>
              <a:t>TODO's </a:t>
            </a:r>
            <a:r>
              <a:rPr lang="en-US" dirty="0" smtClean="0"/>
              <a:t>MVC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85131-72B0-344C-846D-7A83BD8CA0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 Design Pattern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9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Author:  </a:t>
            </a:r>
            <a:r>
              <a:rPr lang="en-US" dirty="0" smtClean="0">
                <a:solidFill>
                  <a:schemeClr val="accent3"/>
                </a:solidFill>
              </a:rPr>
              <a:t>Hunter Chapman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1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6" y="1926482"/>
            <a:ext cx="8286542" cy="38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056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58225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2667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  <a:r>
              <a:rPr lang="en-US" sz="2200" dirty="0" smtClean="0">
                <a:solidFill>
                  <a:srgbClr val="F8F8F8"/>
                </a:solidFill>
              </a:rPr>
              <a:t> User interface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1075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50729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7654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295275" indent="-184150" defTabSz="3492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handle input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update model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send data to 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90917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</a:t>
            </a:r>
            <a:r>
              <a:rPr lang="en-US" dirty="0" smtClean="0"/>
              <a:t>TODO's </a:t>
            </a:r>
            <a:r>
              <a:rPr lang="en-US" dirty="0" smtClean="0"/>
              <a:t>look following the M-V-C pattern?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488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/>
              <a:t>Sure, you can write all the codes… But where do you put it?</a:t>
            </a:r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500" dirty="0" smtClean="0"/>
              <a:t>Whose </a:t>
            </a:r>
            <a:r>
              <a:rPr lang="en-US" sz="2500" dirty="0" smtClean="0"/>
              <a:t>business is it </a:t>
            </a:r>
            <a:r>
              <a:rPr lang="en-US" sz="2500" dirty="0" smtClean="0"/>
              <a:t>to talk </a:t>
            </a:r>
            <a:r>
              <a:rPr lang="en-US" sz="2500" dirty="0" smtClean="0"/>
              <a:t>to users?</a:t>
            </a:r>
          </a:p>
          <a:p>
            <a:r>
              <a:rPr lang="en-US" sz="2500" dirty="0" smtClean="0"/>
              <a:t>What about </a:t>
            </a:r>
            <a:r>
              <a:rPr lang="en-US" sz="2500" dirty="0" smtClean="0"/>
              <a:t>displaying output?</a:t>
            </a:r>
            <a:endParaRPr lang="en-US" sz="2500" dirty="0" smtClean="0"/>
          </a:p>
          <a:p>
            <a:r>
              <a:rPr lang="en-US" sz="2500" dirty="0" smtClean="0"/>
              <a:t>Should your classes all know how to parse user input</a:t>
            </a:r>
            <a:r>
              <a:rPr lang="en-US" sz="2500" dirty="0" smtClean="0"/>
              <a:t>?</a:t>
            </a:r>
          </a:p>
          <a:p>
            <a:r>
              <a:rPr lang="en-US" sz="2500" dirty="0" smtClean="0"/>
              <a:t>Where do heavy algorithms run?</a:t>
            </a:r>
          </a:p>
          <a:p>
            <a:r>
              <a:rPr lang="en-US" sz="2500" dirty="0" smtClean="0"/>
              <a:t>How do you separate 10,000 lines of code into a manageable structure?</a:t>
            </a:r>
            <a:endParaRPr lang="en-US" sz="25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 IS WEIRD.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Bistro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Recipe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194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Bistro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Recipe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Bistro-Controller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900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Bistro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Recipe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Bistro-Controller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Views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Options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Recipe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err="1" smtClean="0">
                <a:solidFill>
                  <a:srgbClr val="F8F8F8"/>
                </a:solidFill>
              </a:rPr>
              <a:t>RecipeList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54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7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20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1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577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577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450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82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450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4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Does your waiter make your food?</a:t>
            </a:r>
          </a:p>
          <a:p>
            <a:r>
              <a:rPr lang="en-US" sz="2500" dirty="0" smtClean="0"/>
              <a:t>Do they know all the recipes?</a:t>
            </a:r>
          </a:p>
          <a:p>
            <a:r>
              <a:rPr lang="en-US" sz="2500" dirty="0" smtClean="0"/>
              <a:t>Do they run the kitchen?</a:t>
            </a:r>
            <a:endParaRPr lang="en-US" sz="2500" dirty="0"/>
          </a:p>
          <a:p>
            <a:r>
              <a:rPr lang="en-US" sz="2500" dirty="0" smtClean="0"/>
              <a:t>What </a:t>
            </a:r>
            <a:r>
              <a:rPr lang="en-US" sz="2500" i="1" dirty="0" smtClean="0"/>
              <a:t>is</a:t>
            </a:r>
            <a:r>
              <a:rPr lang="en-US" sz="2500" dirty="0" smtClean="0"/>
              <a:t> a waiter responsible for?</a:t>
            </a:r>
            <a:endParaRPr lang="en-US" sz="2500" dirty="0"/>
          </a:p>
          <a:p>
            <a:pPr marL="45720" indent="0">
              <a:buNone/>
            </a:pPr>
            <a:endParaRPr lang="en-US" sz="2500" dirty="0" smtClean="0"/>
          </a:p>
          <a:p>
            <a:pPr marL="45720" indent="0" algn="ctr">
              <a:buNone/>
            </a:pPr>
            <a:r>
              <a:rPr lang="en-US" sz="2500" dirty="0" smtClean="0"/>
              <a:t>Everyone has their own role.</a:t>
            </a:r>
          </a:p>
          <a:p>
            <a:pPr marL="45720" indent="0" algn="ctr">
              <a:buNone/>
            </a:pPr>
            <a:r>
              <a:rPr lang="en-US" sz="2500" dirty="0" smtClean="0"/>
              <a:t>If you want a well-run restaurant,</a:t>
            </a:r>
          </a:p>
          <a:p>
            <a:pPr marL="45720" indent="0" algn="ctr">
              <a:buNone/>
            </a:pPr>
            <a:r>
              <a:rPr lang="en-US" sz="2500" dirty="0" smtClean="0"/>
              <a:t>you need to divvy up the 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a restaurant.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7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760416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waiters</a:t>
            </a:r>
            <a:r>
              <a:rPr lang="en-US" sz="2500" dirty="0" smtClean="0"/>
              <a:t> handle customer interaction</a:t>
            </a:r>
          </a:p>
          <a:p>
            <a:r>
              <a:rPr lang="en-US" sz="2500" dirty="0" smtClean="0"/>
              <a:t>They take your order and deliver your food</a:t>
            </a:r>
          </a:p>
          <a:p>
            <a:endParaRPr lang="en-US" sz="2500" dirty="0" smtClean="0"/>
          </a:p>
          <a:p>
            <a:r>
              <a:rPr lang="en-US" sz="2500" dirty="0" smtClean="0"/>
              <a:t>The ingredients make the food</a:t>
            </a:r>
          </a:p>
          <a:p>
            <a:r>
              <a:rPr lang="en-US" sz="2500" dirty="0" smtClean="0"/>
              <a:t>They know the recipes and put everything together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kitchen manager </a:t>
            </a:r>
            <a:r>
              <a:rPr lang="en-US" sz="2500" dirty="0" smtClean="0"/>
              <a:t>manages the whole shebang</a:t>
            </a:r>
          </a:p>
          <a:p>
            <a:r>
              <a:rPr lang="en-US" sz="2500" dirty="0" smtClean="0"/>
              <a:t>They manage the orders coming in, tell the cooks what they need to make, and make sure everything’s in working order.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ROLES DO WE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7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179" y="1424690"/>
            <a:ext cx="8968821" cy="3877733"/>
          </a:xfrm>
        </p:spPr>
        <p:txBody>
          <a:bodyPr>
            <a:noAutofit/>
          </a:bodyPr>
          <a:lstStyle/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view </a:t>
            </a:r>
            <a:r>
              <a:rPr lang="en-US" sz="2300" dirty="0" smtClean="0"/>
              <a:t>handles user interaction</a:t>
            </a:r>
          </a:p>
          <a:p>
            <a:r>
              <a:rPr lang="en-US" sz="2300" dirty="0" smtClean="0"/>
              <a:t>It shows information to the user and gets user input</a:t>
            </a:r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model</a:t>
            </a:r>
            <a:r>
              <a:rPr lang="en-US" sz="2300" dirty="0" smtClean="0"/>
              <a:t> handles your data</a:t>
            </a:r>
          </a:p>
          <a:p>
            <a:r>
              <a:rPr lang="en-US" sz="2300" dirty="0" smtClean="0"/>
              <a:t>It interacts with a DB or data store of some kind, crunches the numbers and does the ‘heavy lifting’ in your application.</a:t>
            </a:r>
            <a:endParaRPr lang="en-US" sz="2300" dirty="0" smtClean="0"/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controller</a:t>
            </a:r>
            <a:r>
              <a:rPr lang="en-US" sz="2300" dirty="0" smtClean="0"/>
              <a:t> manages communication between </a:t>
            </a:r>
            <a:r>
              <a:rPr lang="en-US" sz="2300" dirty="0" smtClean="0">
                <a:solidFill>
                  <a:srgbClr val="FF0000"/>
                </a:solidFill>
              </a:rPr>
              <a:t>model</a:t>
            </a:r>
            <a:r>
              <a:rPr lang="en-US" sz="2300" dirty="0" smtClean="0"/>
              <a:t> </a:t>
            </a:r>
            <a:r>
              <a:rPr lang="en-US" sz="2300" dirty="0" smtClean="0"/>
              <a:t>and </a:t>
            </a:r>
            <a:r>
              <a:rPr lang="en-US" sz="2300" dirty="0" smtClean="0">
                <a:solidFill>
                  <a:srgbClr val="FF0000"/>
                </a:solidFill>
              </a:rPr>
              <a:t>view</a:t>
            </a:r>
            <a:endParaRPr lang="en-US" sz="2300" dirty="0" smtClean="0">
              <a:solidFill>
                <a:srgbClr val="FF0000"/>
              </a:solidFill>
            </a:endParaRPr>
          </a:p>
          <a:p>
            <a:r>
              <a:rPr lang="en-US" sz="2300" dirty="0" smtClean="0"/>
              <a:t>It parses user input, gets the information it needs from the model, and passes it back to the view.</a:t>
            </a:r>
          </a:p>
          <a:p>
            <a:r>
              <a:rPr lang="en-US" sz="2300" dirty="0" smtClean="0"/>
              <a:t>It runs everything! Controllers are very... CONTROLLING.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in MVC?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3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MVC is not much different than th</a:t>
            </a:r>
            <a:r>
              <a:rPr lang="en-US" sz="3400" dirty="0" smtClean="0"/>
              <a:t>e code you are already writing. </a:t>
            </a:r>
            <a:endParaRPr lang="en-US" sz="3400" dirty="0" smtClean="0"/>
          </a:p>
          <a:p>
            <a:r>
              <a:rPr lang="en-US" sz="3400" dirty="0" smtClean="0"/>
              <a:t>These </a:t>
            </a:r>
            <a:r>
              <a:rPr lang="en-US" sz="3400" dirty="0" smtClean="0"/>
              <a:t>are all just classes!</a:t>
            </a:r>
          </a:p>
          <a:p>
            <a:r>
              <a:rPr lang="en-US" sz="3400" dirty="0" smtClean="0"/>
              <a:t>They’re </a:t>
            </a:r>
            <a:r>
              <a:rPr lang="en-US" sz="3400" dirty="0" smtClean="0"/>
              <a:t>just organized in a different way</a:t>
            </a:r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In short: MVC is a design pattern.</a:t>
            </a:r>
          </a:p>
          <a:p>
            <a:r>
              <a:rPr lang="en-US" dirty="0" smtClean="0"/>
              <a:t>In not so short</a:t>
            </a:r>
            <a:r>
              <a:rPr lang="en-US" dirty="0"/>
              <a:t>: </a:t>
            </a:r>
            <a:r>
              <a:rPr lang="en-US" sz="2200" dirty="0" smtClean="0"/>
              <a:t>MVC is </a:t>
            </a:r>
            <a:r>
              <a:rPr lang="en-US" sz="2200" dirty="0"/>
              <a:t>a software architectural pattern for implementing user interfaces. It divides a given software application into three interconnected parts, so as to separate internal representations of information from the ways that information is presented to or accepted from the user.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Reusable description for how to solve recurring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2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Recurring Problem for M-V-C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and business logic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Communication between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8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2641</TotalTime>
  <Words>988</Words>
  <Application>Microsoft Macintosh PowerPoint</Application>
  <PresentationFormat>On-screen Show (4:3)</PresentationFormat>
  <Paragraphs>302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Dev Bootcamp</vt:lpstr>
      <vt:lpstr>Model – View – Controller</vt:lpstr>
      <vt:lpstr>USER INTERACTION IS WEIRD.</vt:lpstr>
      <vt:lpstr>Think about a restaurant.</vt:lpstr>
      <vt:lpstr>WHAT ROLES DO WE NEED?</vt:lpstr>
      <vt:lpstr>What about in MVC?</vt:lpstr>
      <vt:lpstr>Quick Review  </vt:lpstr>
      <vt:lpstr>Model – View – Controller</vt:lpstr>
      <vt:lpstr>Design Patterns</vt:lpstr>
      <vt:lpstr>Recurring Problem for M-V-C</vt:lpstr>
      <vt:lpstr>Model – View – Controller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TODO's</vt:lpstr>
      <vt:lpstr>M-V-C TODO's</vt:lpstr>
      <vt:lpstr>M-V-C TODO's</vt:lpstr>
      <vt:lpstr>M-V-C TODO's</vt:lpstr>
      <vt:lpstr>M-V-C TODO's</vt:lpstr>
      <vt:lpstr>TODO's: List</vt:lpstr>
      <vt:lpstr>TODO's: List</vt:lpstr>
      <vt:lpstr>TODO's: List</vt:lpstr>
      <vt:lpstr>TODO's: List</vt:lpstr>
      <vt:lpstr>TODO's: List</vt:lpstr>
      <vt:lpstr>TODO's: List</vt:lpstr>
      <vt:lpstr>TODO's: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75</cp:revision>
  <dcterms:created xsi:type="dcterms:W3CDTF">2014-01-28T03:04:51Z</dcterms:created>
  <dcterms:modified xsi:type="dcterms:W3CDTF">2015-08-07T00:29:43Z</dcterms:modified>
</cp:coreProperties>
</file>