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6" r:id="rId6"/>
    <p:sldId id="288" r:id="rId7"/>
    <p:sldId id="290" r:id="rId8"/>
    <p:sldId id="291" r:id="rId9"/>
    <p:sldId id="292" r:id="rId10"/>
    <p:sldId id="293" r:id="rId11"/>
    <p:sldId id="294" r:id="rId12"/>
    <p:sldId id="295" r:id="rId13"/>
    <p:sldId id="277" r:id="rId14"/>
    <p:sldId id="279" r:id="rId15"/>
    <p:sldId id="296" r:id="rId16"/>
    <p:sldId id="297" r:id="rId17"/>
    <p:sldId id="298" r:id="rId18"/>
    <p:sldId id="299" r:id="rId19"/>
    <p:sldId id="301" r:id="rId20"/>
    <p:sldId id="280" r:id="rId21"/>
    <p:sldId id="303"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7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8155F-0148-4D06-A92B-943413914A50}" v="6" dt="2024-07-30T18:49:01.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111" d="100"/>
          <a:sy n="111" d="100"/>
        </p:scale>
        <p:origin x="594"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wrencia Gaisie" userId="b5d7eca0eacaf346" providerId="LiveId" clId="{403FE3DE-8662-4A98-82C1-703B7513BB07}"/>
    <pc:docChg chg="undo redo custSel addSld delSld modSld sldOrd">
      <pc:chgData name="Lawrencia Gaisie" userId="b5d7eca0eacaf346" providerId="LiveId" clId="{403FE3DE-8662-4A98-82C1-703B7513BB07}" dt="2024-06-13T19:08:24.692" v="739" actId="14100"/>
      <pc:docMkLst>
        <pc:docMk/>
      </pc:docMkLst>
      <pc:sldChg chg="delSp modSp mod">
        <pc:chgData name="Lawrencia Gaisie" userId="b5d7eca0eacaf346" providerId="LiveId" clId="{403FE3DE-8662-4A98-82C1-703B7513BB07}" dt="2024-06-12T17:41:46.728" v="426" actId="21"/>
        <pc:sldMkLst>
          <pc:docMk/>
          <pc:sldMk cId="822569134" sldId="277"/>
        </pc:sldMkLst>
        <pc:spChg chg="del">
          <ac:chgData name="Lawrencia Gaisie" userId="b5d7eca0eacaf346" providerId="LiveId" clId="{403FE3DE-8662-4A98-82C1-703B7513BB07}" dt="2024-06-12T17:41:38.513" v="425" actId="21"/>
          <ac:spMkLst>
            <pc:docMk/>
            <pc:sldMk cId="822569134" sldId="277"/>
            <ac:spMk id="2" creationId="{5B804E9F-B6B5-41F9-9B63-9AF435FDC2B7}"/>
          </ac:spMkLst>
        </pc:spChg>
        <pc:spChg chg="mod">
          <ac:chgData name="Lawrencia Gaisie" userId="b5d7eca0eacaf346" providerId="LiveId" clId="{403FE3DE-8662-4A98-82C1-703B7513BB07}" dt="2024-06-12T17:31:20.400" v="416" actId="20577"/>
          <ac:spMkLst>
            <pc:docMk/>
            <pc:sldMk cId="822569134" sldId="277"/>
            <ac:spMk id="11" creationId="{4E3F5479-058B-4FA8-92E9-18CAB8CDC5C5}"/>
          </ac:spMkLst>
        </pc:spChg>
        <pc:spChg chg="del">
          <ac:chgData name="Lawrencia Gaisie" userId="b5d7eca0eacaf346" providerId="LiveId" clId="{403FE3DE-8662-4A98-82C1-703B7513BB07}" dt="2024-06-12T17:41:46.728" v="426" actId="21"/>
          <ac:spMkLst>
            <pc:docMk/>
            <pc:sldMk cId="822569134" sldId="277"/>
            <ac:spMk id="46" creationId="{89DA262E-0502-4E65-8ABA-E063880EAC4C}"/>
          </ac:spMkLst>
        </pc:spChg>
        <pc:spChg chg="mod">
          <ac:chgData name="Lawrencia Gaisie" userId="b5d7eca0eacaf346" providerId="LiveId" clId="{403FE3DE-8662-4A98-82C1-703B7513BB07}" dt="2024-06-12T17:34:39.825" v="417"/>
          <ac:spMkLst>
            <pc:docMk/>
            <pc:sldMk cId="822569134" sldId="277"/>
            <ac:spMk id="47" creationId="{1751D31D-3535-411D-8BAC-95CCC90AB185}"/>
          </ac:spMkLst>
        </pc:spChg>
        <pc:spChg chg="mod">
          <ac:chgData name="Lawrencia Gaisie" userId="b5d7eca0eacaf346" providerId="LiveId" clId="{403FE3DE-8662-4A98-82C1-703B7513BB07}" dt="2024-06-12T17:38:43.770" v="421"/>
          <ac:spMkLst>
            <pc:docMk/>
            <pc:sldMk cId="822569134" sldId="277"/>
            <ac:spMk id="48" creationId="{FA4D735A-8F75-4E2A-8F1A-CC303B0718BA}"/>
          </ac:spMkLst>
        </pc:spChg>
        <pc:spChg chg="mod">
          <ac:chgData name="Lawrencia Gaisie" userId="b5d7eca0eacaf346" providerId="LiveId" clId="{403FE3DE-8662-4A98-82C1-703B7513BB07}" dt="2024-06-12T17:40:54.525" v="423"/>
          <ac:spMkLst>
            <pc:docMk/>
            <pc:sldMk cId="822569134" sldId="277"/>
            <ac:spMk id="49" creationId="{54AB9282-0505-49EB-AABF-998083225E3A}"/>
          </ac:spMkLst>
        </pc:spChg>
        <pc:spChg chg="mod">
          <ac:chgData name="Lawrencia Gaisie" userId="b5d7eca0eacaf346" providerId="LiveId" clId="{403FE3DE-8662-4A98-82C1-703B7513BB07}" dt="2024-06-12T17:35:49.397" v="420" actId="1076"/>
          <ac:spMkLst>
            <pc:docMk/>
            <pc:sldMk cId="822569134" sldId="277"/>
            <ac:spMk id="52" creationId="{A8534162-B6E2-4579-9DAD-AD8DE07459BC}"/>
          </ac:spMkLst>
        </pc:spChg>
        <pc:spChg chg="mod">
          <ac:chgData name="Lawrencia Gaisie" userId="b5d7eca0eacaf346" providerId="LiveId" clId="{403FE3DE-8662-4A98-82C1-703B7513BB07}" dt="2024-06-12T17:39:19.343" v="422"/>
          <ac:spMkLst>
            <pc:docMk/>
            <pc:sldMk cId="822569134" sldId="277"/>
            <ac:spMk id="53" creationId="{E1535E1C-6EBC-45D8-BCE1-D5B947A61FB6}"/>
          </ac:spMkLst>
        </pc:spChg>
        <pc:spChg chg="mod">
          <ac:chgData name="Lawrencia Gaisie" userId="b5d7eca0eacaf346" providerId="LiveId" clId="{403FE3DE-8662-4A98-82C1-703B7513BB07}" dt="2024-06-12T17:41:20.200" v="424"/>
          <ac:spMkLst>
            <pc:docMk/>
            <pc:sldMk cId="822569134" sldId="277"/>
            <ac:spMk id="54" creationId="{28FF18A5-7B4E-4493-B38D-E732E033F82F}"/>
          </ac:spMkLst>
        </pc:spChg>
      </pc:sldChg>
      <pc:sldChg chg="del">
        <pc:chgData name="Lawrencia Gaisie" userId="b5d7eca0eacaf346" providerId="LiveId" clId="{403FE3DE-8662-4A98-82C1-703B7513BB07}" dt="2024-06-12T18:22:32.512" v="464" actId="2696"/>
        <pc:sldMkLst>
          <pc:docMk/>
          <pc:sldMk cId="843768125" sldId="278"/>
        </pc:sldMkLst>
      </pc:sldChg>
      <pc:sldChg chg="addSp delSp modSp mod">
        <pc:chgData name="Lawrencia Gaisie" userId="b5d7eca0eacaf346" providerId="LiveId" clId="{403FE3DE-8662-4A98-82C1-703B7513BB07}" dt="2024-06-12T19:07:08.379" v="595" actId="255"/>
        <pc:sldMkLst>
          <pc:docMk/>
          <pc:sldMk cId="1212140928" sldId="279"/>
        </pc:sldMkLst>
        <pc:spChg chg="add mod">
          <ac:chgData name="Lawrencia Gaisie" userId="b5d7eca0eacaf346" providerId="LiveId" clId="{403FE3DE-8662-4A98-82C1-703B7513BB07}" dt="2024-06-12T19:07:08.379" v="595" actId="255"/>
          <ac:spMkLst>
            <pc:docMk/>
            <pc:sldMk cId="1212140928" sldId="279"/>
            <ac:spMk id="10" creationId="{B96256D0-D82E-9586-DCB2-511AF9663658}"/>
          </ac:spMkLst>
        </pc:spChg>
        <pc:spChg chg="mod">
          <ac:chgData name="Lawrencia Gaisie" userId="b5d7eca0eacaf346" providerId="LiveId" clId="{403FE3DE-8662-4A98-82C1-703B7513BB07}" dt="2024-06-12T18:29:22.786" v="578" actId="20577"/>
          <ac:spMkLst>
            <pc:docMk/>
            <pc:sldMk cId="1212140928" sldId="279"/>
            <ac:spMk id="11" creationId="{4E3F5479-058B-4FA8-92E9-18CAB8CDC5C5}"/>
          </ac:spMkLst>
        </pc:spChg>
        <pc:spChg chg="del">
          <ac:chgData name="Lawrencia Gaisie" userId="b5d7eca0eacaf346" providerId="LiveId" clId="{403FE3DE-8662-4A98-82C1-703B7513BB07}" dt="2024-06-12T17:51:56.236" v="432" actId="21"/>
          <ac:spMkLst>
            <pc:docMk/>
            <pc:sldMk cId="1212140928" sldId="279"/>
            <ac:spMk id="43" creationId="{51613421-44EB-4EA7-89AE-D8972D473414}"/>
          </ac:spMkLst>
        </pc:spChg>
        <pc:spChg chg="del">
          <ac:chgData name="Lawrencia Gaisie" userId="b5d7eca0eacaf346" providerId="LiveId" clId="{403FE3DE-8662-4A98-82C1-703B7513BB07}" dt="2024-06-12T17:52:04.482" v="433" actId="21"/>
          <ac:spMkLst>
            <pc:docMk/>
            <pc:sldMk cId="1212140928" sldId="279"/>
            <ac:spMk id="44" creationId="{71E47AC8-8358-4724-91F8-0D1B21FC5F47}"/>
          </ac:spMkLst>
        </pc:spChg>
        <pc:spChg chg="del">
          <ac:chgData name="Lawrencia Gaisie" userId="b5d7eca0eacaf346" providerId="LiveId" clId="{403FE3DE-8662-4A98-82C1-703B7513BB07}" dt="2024-06-12T17:52:09.701" v="434" actId="21"/>
          <ac:spMkLst>
            <pc:docMk/>
            <pc:sldMk cId="1212140928" sldId="279"/>
            <ac:spMk id="45" creationId="{69F7E025-DDEC-4748-AAE9-9FA2A4BF1E49}"/>
          </ac:spMkLst>
        </pc:spChg>
        <pc:spChg chg="del">
          <ac:chgData name="Lawrencia Gaisie" userId="b5d7eca0eacaf346" providerId="LiveId" clId="{403FE3DE-8662-4A98-82C1-703B7513BB07}" dt="2024-06-12T17:52:17.526" v="435" actId="21"/>
          <ac:spMkLst>
            <pc:docMk/>
            <pc:sldMk cId="1212140928" sldId="279"/>
            <ac:spMk id="46" creationId="{84176128-6116-4C3C-9CC3-394E6E116762}"/>
          </ac:spMkLst>
        </pc:spChg>
        <pc:spChg chg="del">
          <ac:chgData name="Lawrencia Gaisie" userId="b5d7eca0eacaf346" providerId="LiveId" clId="{403FE3DE-8662-4A98-82C1-703B7513BB07}" dt="2024-06-12T17:54:20.248" v="436" actId="21"/>
          <ac:spMkLst>
            <pc:docMk/>
            <pc:sldMk cId="1212140928" sldId="279"/>
            <ac:spMk id="47" creationId="{839BCDE9-6CF8-45EE-BFA1-6E32ED5C240E}"/>
          </ac:spMkLst>
        </pc:spChg>
        <pc:spChg chg="del">
          <ac:chgData name="Lawrencia Gaisie" userId="b5d7eca0eacaf346" providerId="LiveId" clId="{403FE3DE-8662-4A98-82C1-703B7513BB07}" dt="2024-06-12T17:54:28.182" v="437" actId="21"/>
          <ac:spMkLst>
            <pc:docMk/>
            <pc:sldMk cId="1212140928" sldId="279"/>
            <ac:spMk id="48" creationId="{7DDB637A-4822-4FE9-8AEA-11DEA7859049}"/>
          </ac:spMkLst>
        </pc:spChg>
        <pc:spChg chg="del">
          <ac:chgData name="Lawrencia Gaisie" userId="b5d7eca0eacaf346" providerId="LiveId" clId="{403FE3DE-8662-4A98-82C1-703B7513BB07}" dt="2024-06-12T17:54:47.323" v="440" actId="21"/>
          <ac:spMkLst>
            <pc:docMk/>
            <pc:sldMk cId="1212140928" sldId="279"/>
            <ac:spMk id="49" creationId="{7FA68D61-8BDC-4C14-9F0D-CF0C946CD30A}"/>
          </ac:spMkLst>
        </pc:spChg>
        <pc:spChg chg="del">
          <ac:chgData name="Lawrencia Gaisie" userId="b5d7eca0eacaf346" providerId="LiveId" clId="{403FE3DE-8662-4A98-82C1-703B7513BB07}" dt="2024-06-12T17:54:55.167" v="441" actId="21"/>
          <ac:spMkLst>
            <pc:docMk/>
            <pc:sldMk cId="1212140928" sldId="279"/>
            <ac:spMk id="50" creationId="{B164A1DA-19AA-4A0C-9ED2-92A9346B807A}"/>
          </ac:spMkLst>
        </pc:spChg>
        <pc:spChg chg="del">
          <ac:chgData name="Lawrencia Gaisie" userId="b5d7eca0eacaf346" providerId="LiveId" clId="{403FE3DE-8662-4A98-82C1-703B7513BB07}" dt="2024-06-12T17:55:00.965" v="442" actId="21"/>
          <ac:spMkLst>
            <pc:docMk/>
            <pc:sldMk cId="1212140928" sldId="279"/>
            <ac:spMk id="51" creationId="{FA4B18CA-09B5-4584-8D25-60B58EF68413}"/>
          </ac:spMkLst>
        </pc:spChg>
        <pc:graphicFrameChg chg="del mod">
          <ac:chgData name="Lawrencia Gaisie" userId="b5d7eca0eacaf346" providerId="LiveId" clId="{403FE3DE-8662-4A98-82C1-703B7513BB07}" dt="2024-06-12T17:51:16.739" v="428" actId="21"/>
          <ac:graphicFrameMkLst>
            <pc:docMk/>
            <pc:sldMk cId="1212140928" sldId="279"/>
            <ac:graphicFrameMk id="7" creationId="{686C4999-06C3-490E-B7B9-866B1D0D975E}"/>
          </ac:graphicFrameMkLst>
        </pc:graphicFrameChg>
        <pc:picChg chg="add del mod">
          <ac:chgData name="Lawrencia Gaisie" userId="b5d7eca0eacaf346" providerId="LiveId" clId="{403FE3DE-8662-4A98-82C1-703B7513BB07}" dt="2024-06-12T18:02:41.618" v="444" actId="21"/>
          <ac:picMkLst>
            <pc:docMk/>
            <pc:sldMk cId="1212140928" sldId="279"/>
            <ac:picMk id="3" creationId="{DB4A4782-2ADA-0C3E-E285-D12BD9914384}"/>
          </ac:picMkLst>
        </pc:picChg>
        <pc:picChg chg="add mod">
          <ac:chgData name="Lawrencia Gaisie" userId="b5d7eca0eacaf346" providerId="LiveId" clId="{403FE3DE-8662-4A98-82C1-703B7513BB07}" dt="2024-06-12T18:03:07.715" v="446" actId="1076"/>
          <ac:picMkLst>
            <pc:docMk/>
            <pc:sldMk cId="1212140928" sldId="279"/>
            <ac:picMk id="6" creationId="{EF2620B9-54D5-ABA7-8818-6251F64C84DA}"/>
          </ac:picMkLst>
        </pc:picChg>
        <pc:cxnChg chg="del">
          <ac:chgData name="Lawrencia Gaisie" userId="b5d7eca0eacaf346" providerId="LiveId" clId="{403FE3DE-8662-4A98-82C1-703B7513BB07}" dt="2024-06-12T17:54:34.444" v="438" actId="21"/>
          <ac:cxnSpMkLst>
            <pc:docMk/>
            <pc:sldMk cId="1212140928" sldId="279"/>
            <ac:cxnSpMk id="15" creationId="{6516ABC0-EF46-4159-B4CF-45B14EA929B3}"/>
          </ac:cxnSpMkLst>
        </pc:cxnChg>
        <pc:cxnChg chg="del">
          <ac:chgData name="Lawrencia Gaisie" userId="b5d7eca0eacaf346" providerId="LiveId" clId="{403FE3DE-8662-4A98-82C1-703B7513BB07}" dt="2024-06-12T17:54:40.237" v="439" actId="21"/>
          <ac:cxnSpMkLst>
            <pc:docMk/>
            <pc:sldMk cId="1212140928" sldId="279"/>
            <ac:cxnSpMk id="40" creationId="{B1E755E2-4A99-478A-BBEF-ACE16BEBFCB7}"/>
          </ac:cxnSpMkLst>
        </pc:cxnChg>
      </pc:sldChg>
      <pc:sldChg chg="addSp modSp mod">
        <pc:chgData name="Lawrencia Gaisie" userId="b5d7eca0eacaf346" providerId="LiveId" clId="{403FE3DE-8662-4A98-82C1-703B7513BB07}" dt="2024-06-13T18:33:37.801" v="717" actId="207"/>
        <pc:sldMkLst>
          <pc:docMk/>
          <pc:sldMk cId="3887579892" sldId="280"/>
        </pc:sldMkLst>
        <pc:spChg chg="mod">
          <ac:chgData name="Lawrencia Gaisie" userId="b5d7eca0eacaf346" providerId="LiveId" clId="{403FE3DE-8662-4A98-82C1-703B7513BB07}" dt="2024-06-13T18:33:08.420" v="713" actId="207"/>
          <ac:spMkLst>
            <pc:docMk/>
            <pc:sldMk cId="3887579892" sldId="280"/>
            <ac:spMk id="3" creationId="{8DC8DEBA-4D8D-4704-A04E-32A1E0BF41F4}"/>
          </ac:spMkLst>
        </pc:spChg>
        <pc:spChg chg="add mod">
          <ac:chgData name="Lawrencia Gaisie" userId="b5d7eca0eacaf346" providerId="LiveId" clId="{403FE3DE-8662-4A98-82C1-703B7513BB07}" dt="2024-06-13T18:21:17.031" v="657" actId="33524"/>
          <ac:spMkLst>
            <pc:docMk/>
            <pc:sldMk cId="3887579892" sldId="280"/>
            <ac:spMk id="4" creationId="{F712B58A-447C-7830-63A5-9BD3E49CEEA0}"/>
          </ac:spMkLst>
        </pc:spChg>
        <pc:spChg chg="mod">
          <ac:chgData name="Lawrencia Gaisie" userId="b5d7eca0eacaf346" providerId="LiveId" clId="{403FE3DE-8662-4A98-82C1-703B7513BB07}" dt="2024-06-13T18:19:52.933" v="645" actId="20577"/>
          <ac:spMkLst>
            <pc:docMk/>
            <pc:sldMk cId="3887579892" sldId="280"/>
            <ac:spMk id="11" creationId="{4E3F5479-058B-4FA8-92E9-18CAB8CDC5C5}"/>
          </ac:spMkLst>
        </pc:spChg>
        <pc:spChg chg="mod">
          <ac:chgData name="Lawrencia Gaisie" userId="b5d7eca0eacaf346" providerId="LiveId" clId="{403FE3DE-8662-4A98-82C1-703B7513BB07}" dt="2024-06-13T18:33:32.333" v="716" actId="207"/>
          <ac:spMkLst>
            <pc:docMk/>
            <pc:sldMk cId="3887579892" sldId="280"/>
            <ac:spMk id="23" creationId="{59423939-1DC9-4306-AA5D-6C0111336356}"/>
          </ac:spMkLst>
        </pc:spChg>
        <pc:spChg chg="mod">
          <ac:chgData name="Lawrencia Gaisie" userId="b5d7eca0eacaf346" providerId="LiveId" clId="{403FE3DE-8662-4A98-82C1-703B7513BB07}" dt="2024-06-13T18:33:16.044" v="714" actId="207"/>
          <ac:spMkLst>
            <pc:docMk/>
            <pc:sldMk cId="3887579892" sldId="280"/>
            <ac:spMk id="25" creationId="{B5265A05-9A0F-4DEC-9382-F51EEE742251}"/>
          </ac:spMkLst>
        </pc:spChg>
        <pc:spChg chg="mod">
          <ac:chgData name="Lawrencia Gaisie" userId="b5d7eca0eacaf346" providerId="LiveId" clId="{403FE3DE-8662-4A98-82C1-703B7513BB07}" dt="2024-06-13T18:23:29.201" v="666" actId="113"/>
          <ac:spMkLst>
            <pc:docMk/>
            <pc:sldMk cId="3887579892" sldId="280"/>
            <ac:spMk id="32" creationId="{16FB0785-0013-474B-B959-F2CC8F4C0C1E}"/>
          </ac:spMkLst>
        </pc:spChg>
        <pc:spChg chg="mod">
          <ac:chgData name="Lawrencia Gaisie" userId="b5d7eca0eacaf346" providerId="LiveId" clId="{403FE3DE-8662-4A98-82C1-703B7513BB07}" dt="2024-06-13T18:25:20.310" v="680" actId="1076"/>
          <ac:spMkLst>
            <pc:docMk/>
            <pc:sldMk cId="3887579892" sldId="280"/>
            <ac:spMk id="33" creationId="{913AB221-FD8D-4664-9B4C-AE1B1660ECAA}"/>
          </ac:spMkLst>
        </pc:spChg>
        <pc:spChg chg="mod">
          <ac:chgData name="Lawrencia Gaisie" userId="b5d7eca0eacaf346" providerId="LiveId" clId="{403FE3DE-8662-4A98-82C1-703B7513BB07}" dt="2024-06-13T18:25:29.201" v="681" actId="113"/>
          <ac:spMkLst>
            <pc:docMk/>
            <pc:sldMk cId="3887579892" sldId="280"/>
            <ac:spMk id="34" creationId="{53F5EDC0-C02E-4790-A681-CA7AB9133338}"/>
          </ac:spMkLst>
        </pc:spChg>
        <pc:spChg chg="mod">
          <ac:chgData name="Lawrencia Gaisie" userId="b5d7eca0eacaf346" providerId="LiveId" clId="{403FE3DE-8662-4A98-82C1-703B7513BB07}" dt="2024-06-13T18:27:36.364" v="694" actId="1076"/>
          <ac:spMkLst>
            <pc:docMk/>
            <pc:sldMk cId="3887579892" sldId="280"/>
            <ac:spMk id="35" creationId="{857F5370-BF8E-406B-BEAE-B1224615626A}"/>
          </ac:spMkLst>
        </pc:spChg>
        <pc:spChg chg="mod">
          <ac:chgData name="Lawrencia Gaisie" userId="b5d7eca0eacaf346" providerId="LiveId" clId="{403FE3DE-8662-4A98-82C1-703B7513BB07}" dt="2024-06-13T18:31:34.322" v="710" actId="1076"/>
          <ac:spMkLst>
            <pc:docMk/>
            <pc:sldMk cId="3887579892" sldId="280"/>
            <ac:spMk id="36" creationId="{98F5A313-1C6C-4AEE-8556-576074B1BF06}"/>
          </ac:spMkLst>
        </pc:spChg>
        <pc:spChg chg="mod">
          <ac:chgData name="Lawrencia Gaisie" userId="b5d7eca0eacaf346" providerId="LiveId" clId="{403FE3DE-8662-4A98-82C1-703B7513BB07}" dt="2024-06-13T18:31:39.043" v="711" actId="14100"/>
          <ac:spMkLst>
            <pc:docMk/>
            <pc:sldMk cId="3887579892" sldId="280"/>
            <ac:spMk id="37" creationId="{0C310CC8-6624-4352-A642-89EF6FA7DCE6}"/>
          </ac:spMkLst>
        </pc:spChg>
        <pc:spChg chg="mod">
          <ac:chgData name="Lawrencia Gaisie" userId="b5d7eca0eacaf346" providerId="LiveId" clId="{403FE3DE-8662-4A98-82C1-703B7513BB07}" dt="2024-06-13T18:33:37.801" v="717" actId="207"/>
          <ac:spMkLst>
            <pc:docMk/>
            <pc:sldMk cId="3887579892" sldId="280"/>
            <ac:spMk id="70" creationId="{1A4AFC64-5C16-40F4-BDFA-E62EE3AAEA23}"/>
          </ac:spMkLst>
        </pc:spChg>
        <pc:spChg chg="mod">
          <ac:chgData name="Lawrencia Gaisie" userId="b5d7eca0eacaf346" providerId="LiveId" clId="{403FE3DE-8662-4A98-82C1-703B7513BB07}" dt="2024-06-13T18:33:23.735" v="715" actId="207"/>
          <ac:spMkLst>
            <pc:docMk/>
            <pc:sldMk cId="3887579892" sldId="280"/>
            <ac:spMk id="72" creationId="{EC8E95A8-22FE-44FA-B5A6-2AA2D47A5BB3}"/>
          </ac:spMkLst>
        </pc:spChg>
        <pc:grpChg chg="mod">
          <ac:chgData name="Lawrencia Gaisie" userId="b5d7eca0eacaf346" providerId="LiveId" clId="{403FE3DE-8662-4A98-82C1-703B7513BB07}" dt="2024-06-13T18:33:01.996" v="712" actId="207"/>
          <ac:grpSpMkLst>
            <pc:docMk/>
            <pc:sldMk cId="3887579892" sldId="280"/>
            <ac:grpSpMk id="41" creationId="{F9B9D0B7-66BB-408F-A1CC-EA2209284AAD}"/>
          </ac:grpSpMkLst>
        </pc:grpChg>
        <pc:cxnChg chg="mod">
          <ac:chgData name="Lawrencia Gaisie" userId="b5d7eca0eacaf346" providerId="LiveId" clId="{403FE3DE-8662-4A98-82C1-703B7513BB07}" dt="2024-06-13T18:20:14.723" v="648" actId="14100"/>
          <ac:cxnSpMkLst>
            <pc:docMk/>
            <pc:sldMk cId="3887579892" sldId="280"/>
            <ac:cxnSpMk id="8" creationId="{D0986099-F5F2-4E8B-BE17-81194861A00C}"/>
          </ac:cxnSpMkLst>
        </pc:cxnChg>
        <pc:cxnChg chg="mod">
          <ac:chgData name="Lawrencia Gaisie" userId="b5d7eca0eacaf346" providerId="LiveId" clId="{403FE3DE-8662-4A98-82C1-703B7513BB07}" dt="2024-06-13T18:20:43.544" v="652" actId="14100"/>
          <ac:cxnSpMkLst>
            <pc:docMk/>
            <pc:sldMk cId="3887579892" sldId="280"/>
            <ac:cxnSpMk id="14" creationId="{83E690F4-843A-47A5-8620-4FB01C0D8E68}"/>
          </ac:cxnSpMkLst>
        </pc:cxnChg>
      </pc:sldChg>
      <pc:sldChg chg="del">
        <pc:chgData name="Lawrencia Gaisie" userId="b5d7eca0eacaf346" providerId="LiveId" clId="{403FE3DE-8662-4A98-82C1-703B7513BB07}" dt="2024-06-13T18:38:49.654" v="718" actId="2696"/>
        <pc:sldMkLst>
          <pc:docMk/>
          <pc:sldMk cId="875445271" sldId="281"/>
        </pc:sldMkLst>
      </pc:sldChg>
      <pc:sldChg chg="del">
        <pc:chgData name="Lawrencia Gaisie" userId="b5d7eca0eacaf346" providerId="LiveId" clId="{403FE3DE-8662-4A98-82C1-703B7513BB07}" dt="2024-06-13T18:55:06.421" v="720" actId="2696"/>
        <pc:sldMkLst>
          <pc:docMk/>
          <pc:sldMk cId="1061713674" sldId="282"/>
        </pc:sldMkLst>
      </pc:sldChg>
      <pc:sldChg chg="del">
        <pc:chgData name="Lawrencia Gaisie" userId="b5d7eca0eacaf346" providerId="LiveId" clId="{403FE3DE-8662-4A98-82C1-703B7513BB07}" dt="2024-06-13T18:55:02.510" v="719" actId="2696"/>
        <pc:sldMkLst>
          <pc:docMk/>
          <pc:sldMk cId="727364193" sldId="283"/>
        </pc:sldMkLst>
      </pc:sldChg>
      <pc:sldChg chg="del">
        <pc:chgData name="Lawrencia Gaisie" userId="b5d7eca0eacaf346" providerId="LiveId" clId="{403FE3DE-8662-4A98-82C1-703B7513BB07}" dt="2024-06-13T18:56:16.450" v="735" actId="2696"/>
        <pc:sldMkLst>
          <pc:docMk/>
          <pc:sldMk cId="1923038163" sldId="285"/>
        </pc:sldMkLst>
      </pc:sldChg>
      <pc:sldChg chg="del">
        <pc:chgData name="Lawrencia Gaisie" userId="b5d7eca0eacaf346" providerId="LiveId" clId="{403FE3DE-8662-4A98-82C1-703B7513BB07}" dt="2024-06-13T18:55:32.945" v="721" actId="2696"/>
        <pc:sldMkLst>
          <pc:docMk/>
          <pc:sldMk cId="2275478364" sldId="287"/>
        </pc:sldMkLst>
      </pc:sldChg>
      <pc:sldChg chg="modSp mod">
        <pc:chgData name="Lawrencia Gaisie" userId="b5d7eca0eacaf346" providerId="LiveId" clId="{403FE3DE-8662-4A98-82C1-703B7513BB07}" dt="2024-06-13T19:08:24.692" v="739" actId="14100"/>
        <pc:sldMkLst>
          <pc:docMk/>
          <pc:sldMk cId="1747272250" sldId="288"/>
        </pc:sldMkLst>
        <pc:spChg chg="mod">
          <ac:chgData name="Lawrencia Gaisie" userId="b5d7eca0eacaf346" providerId="LiveId" clId="{403FE3DE-8662-4A98-82C1-703B7513BB07}" dt="2024-06-13T19:08:09.848" v="736" actId="1076"/>
          <ac:spMkLst>
            <pc:docMk/>
            <pc:sldMk cId="1747272250" sldId="288"/>
            <ac:spMk id="8" creationId="{5115FE2C-5C00-40B8-E9C5-018F6C67DC23}"/>
          </ac:spMkLst>
        </pc:spChg>
        <pc:spChg chg="mod">
          <ac:chgData name="Lawrencia Gaisie" userId="b5d7eca0eacaf346" providerId="LiveId" clId="{403FE3DE-8662-4A98-82C1-703B7513BB07}" dt="2024-06-13T19:08:24.692" v="739" actId="14100"/>
          <ac:spMkLst>
            <pc:docMk/>
            <pc:sldMk cId="1747272250" sldId="288"/>
            <ac:spMk id="9" creationId="{FB4B2305-31E3-1890-DABF-69112EE7686E}"/>
          </ac:spMkLst>
        </pc:spChg>
      </pc:sldChg>
      <pc:sldChg chg="modSp del mod">
        <pc:chgData name="Lawrencia Gaisie" userId="b5d7eca0eacaf346" providerId="LiveId" clId="{403FE3DE-8662-4A98-82C1-703B7513BB07}" dt="2024-06-12T15:52:52.657" v="36" actId="2696"/>
        <pc:sldMkLst>
          <pc:docMk/>
          <pc:sldMk cId="103928908" sldId="289"/>
        </pc:sldMkLst>
        <pc:spChg chg="mod">
          <ac:chgData name="Lawrencia Gaisie" userId="b5d7eca0eacaf346" providerId="LiveId" clId="{403FE3DE-8662-4A98-82C1-703B7513BB07}" dt="2024-06-12T15:46:24.609" v="2"/>
          <ac:spMkLst>
            <pc:docMk/>
            <pc:sldMk cId="103928908" sldId="289"/>
            <ac:spMk id="9" creationId="{FB4B2305-31E3-1890-DABF-69112EE7686E}"/>
          </ac:spMkLst>
        </pc:spChg>
      </pc:sldChg>
      <pc:sldChg chg="modSp add mod">
        <pc:chgData name="Lawrencia Gaisie" userId="b5d7eca0eacaf346" providerId="LiveId" clId="{403FE3DE-8662-4A98-82C1-703B7513BB07}" dt="2024-06-12T15:52:47.408" v="35" actId="20577"/>
        <pc:sldMkLst>
          <pc:docMk/>
          <pc:sldMk cId="1372393193" sldId="290"/>
        </pc:sldMkLst>
        <pc:spChg chg="mod">
          <ac:chgData name="Lawrencia Gaisie" userId="b5d7eca0eacaf346" providerId="LiveId" clId="{403FE3DE-8662-4A98-82C1-703B7513BB07}" dt="2024-06-12T15:52:33.988" v="29" actId="1076"/>
          <ac:spMkLst>
            <pc:docMk/>
            <pc:sldMk cId="1372393193" sldId="290"/>
            <ac:spMk id="8" creationId="{5115FE2C-5C00-40B8-E9C5-018F6C67DC23}"/>
          </ac:spMkLst>
        </pc:spChg>
        <pc:spChg chg="mod">
          <ac:chgData name="Lawrencia Gaisie" userId="b5d7eca0eacaf346" providerId="LiveId" clId="{403FE3DE-8662-4A98-82C1-703B7513BB07}" dt="2024-06-12T15:52:47.408" v="35" actId="20577"/>
          <ac:spMkLst>
            <pc:docMk/>
            <pc:sldMk cId="1372393193" sldId="290"/>
            <ac:spMk id="9" creationId="{FB4B2305-31E3-1890-DABF-69112EE7686E}"/>
          </ac:spMkLst>
        </pc:spChg>
      </pc:sldChg>
      <pc:sldChg chg="modSp add mod ord">
        <pc:chgData name="Lawrencia Gaisie" userId="b5d7eca0eacaf346" providerId="LiveId" clId="{403FE3DE-8662-4A98-82C1-703B7513BB07}" dt="2024-06-12T15:55:29.026" v="87" actId="1076"/>
        <pc:sldMkLst>
          <pc:docMk/>
          <pc:sldMk cId="4235110591" sldId="291"/>
        </pc:sldMkLst>
        <pc:spChg chg="mod">
          <ac:chgData name="Lawrencia Gaisie" userId="b5d7eca0eacaf346" providerId="LiveId" clId="{403FE3DE-8662-4A98-82C1-703B7513BB07}" dt="2024-06-12T15:54:27.094" v="77" actId="20577"/>
          <ac:spMkLst>
            <pc:docMk/>
            <pc:sldMk cId="4235110591" sldId="291"/>
            <ac:spMk id="7" creationId="{B7046F0B-D8CF-E961-8B5A-52C0BA5F8FBC}"/>
          </ac:spMkLst>
        </pc:spChg>
        <pc:spChg chg="mod">
          <ac:chgData name="Lawrencia Gaisie" userId="b5d7eca0eacaf346" providerId="LiveId" clId="{403FE3DE-8662-4A98-82C1-703B7513BB07}" dt="2024-06-12T15:55:20.376" v="86" actId="14100"/>
          <ac:spMkLst>
            <pc:docMk/>
            <pc:sldMk cId="4235110591" sldId="291"/>
            <ac:spMk id="8" creationId="{5115FE2C-5C00-40B8-E9C5-018F6C67DC23}"/>
          </ac:spMkLst>
        </pc:spChg>
        <pc:spChg chg="mod">
          <ac:chgData name="Lawrencia Gaisie" userId="b5d7eca0eacaf346" providerId="LiveId" clId="{403FE3DE-8662-4A98-82C1-703B7513BB07}" dt="2024-06-12T15:55:29.026" v="87" actId="1076"/>
          <ac:spMkLst>
            <pc:docMk/>
            <pc:sldMk cId="4235110591" sldId="291"/>
            <ac:spMk id="9" creationId="{FB4B2305-31E3-1890-DABF-69112EE7686E}"/>
          </ac:spMkLst>
        </pc:spChg>
      </pc:sldChg>
      <pc:sldChg chg="addSp delSp modSp add mod ord">
        <pc:chgData name="Lawrencia Gaisie" userId="b5d7eca0eacaf346" providerId="LiveId" clId="{403FE3DE-8662-4A98-82C1-703B7513BB07}" dt="2024-06-12T16:12:25.300" v="139" actId="14100"/>
        <pc:sldMkLst>
          <pc:docMk/>
          <pc:sldMk cId="412534434" sldId="292"/>
        </pc:sldMkLst>
        <pc:spChg chg="add del mod">
          <ac:chgData name="Lawrencia Gaisie" userId="b5d7eca0eacaf346" providerId="LiveId" clId="{403FE3DE-8662-4A98-82C1-703B7513BB07}" dt="2024-06-12T16:01:22.506" v="121" actId="20577"/>
          <ac:spMkLst>
            <pc:docMk/>
            <pc:sldMk cId="412534434" sldId="292"/>
            <ac:spMk id="7" creationId="{B7046F0B-D8CF-E961-8B5A-52C0BA5F8FBC}"/>
          </ac:spMkLst>
        </pc:spChg>
        <pc:spChg chg="mod">
          <ac:chgData name="Lawrencia Gaisie" userId="b5d7eca0eacaf346" providerId="LiveId" clId="{403FE3DE-8662-4A98-82C1-703B7513BB07}" dt="2024-06-12T16:10:51.251" v="129" actId="14100"/>
          <ac:spMkLst>
            <pc:docMk/>
            <pc:sldMk cId="412534434" sldId="292"/>
            <ac:spMk id="8" creationId="{5115FE2C-5C00-40B8-E9C5-018F6C67DC23}"/>
          </ac:spMkLst>
        </pc:spChg>
        <pc:spChg chg="mod">
          <ac:chgData name="Lawrencia Gaisie" userId="b5d7eca0eacaf346" providerId="LiveId" clId="{403FE3DE-8662-4A98-82C1-703B7513BB07}" dt="2024-06-12T16:12:25.300" v="139" actId="14100"/>
          <ac:spMkLst>
            <pc:docMk/>
            <pc:sldMk cId="412534434" sldId="292"/>
            <ac:spMk id="9" creationId="{FB4B2305-31E3-1890-DABF-69112EE7686E}"/>
          </ac:spMkLst>
        </pc:spChg>
        <pc:picChg chg="add mod">
          <ac:chgData name="Lawrencia Gaisie" userId="b5d7eca0eacaf346" providerId="LiveId" clId="{403FE3DE-8662-4A98-82C1-703B7513BB07}" dt="2024-06-12T16:06:48.220" v="128" actId="14100"/>
          <ac:picMkLst>
            <pc:docMk/>
            <pc:sldMk cId="412534434" sldId="292"/>
            <ac:picMk id="5" creationId="{D7CC78DD-698B-69EC-1DCD-2C948017B5A5}"/>
          </ac:picMkLst>
        </pc:picChg>
      </pc:sldChg>
      <pc:sldChg chg="addSp delSp modSp add mod">
        <pc:chgData name="Lawrencia Gaisie" userId="b5d7eca0eacaf346" providerId="LiveId" clId="{403FE3DE-8662-4A98-82C1-703B7513BB07}" dt="2024-06-12T16:19:40.004" v="233" actId="1076"/>
        <pc:sldMkLst>
          <pc:docMk/>
          <pc:sldMk cId="814594625" sldId="293"/>
        </pc:sldMkLst>
        <pc:spChg chg="mod">
          <ac:chgData name="Lawrencia Gaisie" userId="b5d7eca0eacaf346" providerId="LiveId" clId="{403FE3DE-8662-4A98-82C1-703B7513BB07}" dt="2024-06-12T16:19:28.999" v="230" actId="1076"/>
          <ac:spMkLst>
            <pc:docMk/>
            <pc:sldMk cId="814594625" sldId="293"/>
            <ac:spMk id="8" creationId="{5115FE2C-5C00-40B8-E9C5-018F6C67DC23}"/>
          </ac:spMkLst>
        </pc:spChg>
        <pc:spChg chg="mod">
          <ac:chgData name="Lawrencia Gaisie" userId="b5d7eca0eacaf346" providerId="LiveId" clId="{403FE3DE-8662-4A98-82C1-703B7513BB07}" dt="2024-06-12T16:19:40.004" v="233" actId="1076"/>
          <ac:spMkLst>
            <pc:docMk/>
            <pc:sldMk cId="814594625" sldId="293"/>
            <ac:spMk id="9" creationId="{FB4B2305-31E3-1890-DABF-69112EE7686E}"/>
          </ac:spMkLst>
        </pc:spChg>
        <pc:spChg chg="add">
          <ac:chgData name="Lawrencia Gaisie" userId="b5d7eca0eacaf346" providerId="LiveId" clId="{403FE3DE-8662-4A98-82C1-703B7513BB07}" dt="2024-06-12T16:17:14.302" v="205"/>
          <ac:spMkLst>
            <pc:docMk/>
            <pc:sldMk cId="814594625" sldId="293"/>
            <ac:spMk id="10" creationId="{D45FEBDF-D208-514F-E52D-28BAA92DAB08}"/>
          </ac:spMkLst>
        </pc:spChg>
        <pc:picChg chg="del">
          <ac:chgData name="Lawrencia Gaisie" userId="b5d7eca0eacaf346" providerId="LiveId" clId="{403FE3DE-8662-4A98-82C1-703B7513BB07}" dt="2024-06-12T16:15:57.853" v="143" actId="21"/>
          <ac:picMkLst>
            <pc:docMk/>
            <pc:sldMk cId="814594625" sldId="293"/>
            <ac:picMk id="5" creationId="{D7CC78DD-698B-69EC-1DCD-2C948017B5A5}"/>
          </ac:picMkLst>
        </pc:picChg>
        <pc:picChg chg="add mod">
          <ac:chgData name="Lawrencia Gaisie" userId="b5d7eca0eacaf346" providerId="LiveId" clId="{403FE3DE-8662-4A98-82C1-703B7513BB07}" dt="2024-06-12T16:17:41.958" v="212" actId="14100"/>
          <ac:picMkLst>
            <pc:docMk/>
            <pc:sldMk cId="814594625" sldId="293"/>
            <ac:picMk id="6" creationId="{C22301BF-5F9B-F7C5-25A3-1CAA02A5AD7D}"/>
          </ac:picMkLst>
        </pc:picChg>
      </pc:sldChg>
      <pc:sldChg chg="addSp delSp modSp add mod">
        <pc:chgData name="Lawrencia Gaisie" userId="b5d7eca0eacaf346" providerId="LiveId" clId="{403FE3DE-8662-4A98-82C1-703B7513BB07}" dt="2024-06-12T16:40:04.604" v="292" actId="14100"/>
        <pc:sldMkLst>
          <pc:docMk/>
          <pc:sldMk cId="4006799402" sldId="294"/>
        </pc:sldMkLst>
        <pc:spChg chg="add">
          <ac:chgData name="Lawrencia Gaisie" userId="b5d7eca0eacaf346" providerId="LiveId" clId="{403FE3DE-8662-4A98-82C1-703B7513BB07}" dt="2024-06-12T16:34:53.708" v="241"/>
          <ac:spMkLst>
            <pc:docMk/>
            <pc:sldMk cId="4006799402" sldId="294"/>
            <ac:spMk id="2" creationId="{4095EA83-BB5F-AF2F-EECC-9134D5B16E9E}"/>
          </ac:spMkLst>
        </pc:spChg>
        <pc:spChg chg="add mod">
          <ac:chgData name="Lawrencia Gaisie" userId="b5d7eca0eacaf346" providerId="LiveId" clId="{403FE3DE-8662-4A98-82C1-703B7513BB07}" dt="2024-06-12T16:39:42.619" v="286" actId="1076"/>
          <ac:spMkLst>
            <pc:docMk/>
            <pc:sldMk cId="4006799402" sldId="294"/>
            <ac:spMk id="5" creationId="{F24284D6-D91B-6580-83D1-403330D488CF}"/>
          </ac:spMkLst>
        </pc:spChg>
        <pc:spChg chg="mod">
          <ac:chgData name="Lawrencia Gaisie" userId="b5d7eca0eacaf346" providerId="LiveId" clId="{403FE3DE-8662-4A98-82C1-703B7513BB07}" dt="2024-06-12T16:39:36.455" v="285" actId="14100"/>
          <ac:spMkLst>
            <pc:docMk/>
            <pc:sldMk cId="4006799402" sldId="294"/>
            <ac:spMk id="8" creationId="{5115FE2C-5C00-40B8-E9C5-018F6C67DC23}"/>
          </ac:spMkLst>
        </pc:spChg>
        <pc:spChg chg="mod">
          <ac:chgData name="Lawrencia Gaisie" userId="b5d7eca0eacaf346" providerId="LiveId" clId="{403FE3DE-8662-4A98-82C1-703B7513BB07}" dt="2024-06-12T16:36:36.053" v="260" actId="1076"/>
          <ac:spMkLst>
            <pc:docMk/>
            <pc:sldMk cId="4006799402" sldId="294"/>
            <ac:spMk id="9" creationId="{FB4B2305-31E3-1890-DABF-69112EE7686E}"/>
          </ac:spMkLst>
        </pc:spChg>
        <pc:picChg chg="del">
          <ac:chgData name="Lawrencia Gaisie" userId="b5d7eca0eacaf346" providerId="LiveId" clId="{403FE3DE-8662-4A98-82C1-703B7513BB07}" dt="2024-06-12T16:26:11.610" v="235" actId="21"/>
          <ac:picMkLst>
            <pc:docMk/>
            <pc:sldMk cId="4006799402" sldId="294"/>
            <ac:picMk id="6" creationId="{C22301BF-5F9B-F7C5-25A3-1CAA02A5AD7D}"/>
          </ac:picMkLst>
        </pc:picChg>
        <pc:picChg chg="add mod">
          <ac:chgData name="Lawrencia Gaisie" userId="b5d7eca0eacaf346" providerId="LiveId" clId="{403FE3DE-8662-4A98-82C1-703B7513BB07}" dt="2024-06-12T16:40:04.604" v="292" actId="14100"/>
          <ac:picMkLst>
            <pc:docMk/>
            <pc:sldMk cId="4006799402" sldId="294"/>
            <ac:picMk id="11" creationId="{9981F2F2-469D-43AF-B224-EAD1624C4595}"/>
          </ac:picMkLst>
        </pc:picChg>
      </pc:sldChg>
      <pc:sldChg chg="addSp delSp modSp add mod">
        <pc:chgData name="Lawrencia Gaisie" userId="b5d7eca0eacaf346" providerId="LiveId" clId="{403FE3DE-8662-4A98-82C1-703B7513BB07}" dt="2024-06-12T16:51:16.459" v="389" actId="207"/>
        <pc:sldMkLst>
          <pc:docMk/>
          <pc:sldMk cId="1649231999" sldId="295"/>
        </pc:sldMkLst>
        <pc:spChg chg="mod">
          <ac:chgData name="Lawrencia Gaisie" userId="b5d7eca0eacaf346" providerId="LiveId" clId="{403FE3DE-8662-4A98-82C1-703B7513BB07}" dt="2024-06-12T16:43:44.901" v="375" actId="1076"/>
          <ac:spMkLst>
            <pc:docMk/>
            <pc:sldMk cId="1649231999" sldId="295"/>
            <ac:spMk id="5" creationId="{F24284D6-D91B-6580-83D1-403330D488CF}"/>
          </ac:spMkLst>
        </pc:spChg>
        <pc:spChg chg="mod">
          <ac:chgData name="Lawrencia Gaisie" userId="b5d7eca0eacaf346" providerId="LiveId" clId="{403FE3DE-8662-4A98-82C1-703B7513BB07}" dt="2024-06-12T16:43:37.933" v="374" actId="1076"/>
          <ac:spMkLst>
            <pc:docMk/>
            <pc:sldMk cId="1649231999" sldId="295"/>
            <ac:spMk id="7" creationId="{B7046F0B-D8CF-E961-8B5A-52C0BA5F8FBC}"/>
          </ac:spMkLst>
        </pc:spChg>
        <pc:spChg chg="mod">
          <ac:chgData name="Lawrencia Gaisie" userId="b5d7eca0eacaf346" providerId="LiveId" clId="{403FE3DE-8662-4A98-82C1-703B7513BB07}" dt="2024-06-12T16:51:16.459" v="389" actId="207"/>
          <ac:spMkLst>
            <pc:docMk/>
            <pc:sldMk cId="1649231999" sldId="295"/>
            <ac:spMk id="8" creationId="{5115FE2C-5C00-40B8-E9C5-018F6C67DC23}"/>
          </ac:spMkLst>
        </pc:spChg>
        <pc:spChg chg="mod">
          <ac:chgData name="Lawrencia Gaisie" userId="b5d7eca0eacaf346" providerId="LiveId" clId="{403FE3DE-8662-4A98-82C1-703B7513BB07}" dt="2024-06-12T16:43:29.137" v="373" actId="255"/>
          <ac:spMkLst>
            <pc:docMk/>
            <pc:sldMk cId="1649231999" sldId="295"/>
            <ac:spMk id="9" creationId="{FB4B2305-31E3-1890-DABF-69112EE7686E}"/>
          </ac:spMkLst>
        </pc:spChg>
        <pc:picChg chg="add mod">
          <ac:chgData name="Lawrencia Gaisie" userId="b5d7eca0eacaf346" providerId="LiveId" clId="{403FE3DE-8662-4A98-82C1-703B7513BB07}" dt="2024-06-12T16:46:38.368" v="386" actId="14100"/>
          <ac:picMkLst>
            <pc:docMk/>
            <pc:sldMk cId="1649231999" sldId="295"/>
            <ac:picMk id="10" creationId="{859A51FB-D40C-9957-AB6E-10BFAD75B7C4}"/>
          </ac:picMkLst>
        </pc:picChg>
        <pc:picChg chg="del">
          <ac:chgData name="Lawrencia Gaisie" userId="b5d7eca0eacaf346" providerId="LiveId" clId="{403FE3DE-8662-4A98-82C1-703B7513BB07}" dt="2024-06-12T16:43:48.427" v="376" actId="21"/>
          <ac:picMkLst>
            <pc:docMk/>
            <pc:sldMk cId="1649231999" sldId="295"/>
            <ac:picMk id="11" creationId="{9981F2F2-469D-43AF-B224-EAD1624C4595}"/>
          </ac:picMkLst>
        </pc:picChg>
        <pc:cxnChg chg="mod">
          <ac:chgData name="Lawrencia Gaisie" userId="b5d7eca0eacaf346" providerId="LiveId" clId="{403FE3DE-8662-4A98-82C1-703B7513BB07}" dt="2024-06-12T16:42:43.166" v="369" actId="14100"/>
          <ac:cxnSpMkLst>
            <pc:docMk/>
            <pc:sldMk cId="1649231999" sldId="295"/>
            <ac:cxnSpMk id="4" creationId="{623B4BFC-0401-6520-9E6C-E0D95BC740AD}"/>
          </ac:cxnSpMkLst>
        </pc:cxnChg>
      </pc:sldChg>
      <pc:sldChg chg="addSp delSp modSp add mod">
        <pc:chgData name="Lawrencia Gaisie" userId="b5d7eca0eacaf346" providerId="LiveId" clId="{403FE3DE-8662-4A98-82C1-703B7513BB07}" dt="2024-06-12T19:10:39.780" v="605" actId="20577"/>
        <pc:sldMkLst>
          <pc:docMk/>
          <pc:sldMk cId="1379836066" sldId="296"/>
        </pc:sldMkLst>
        <pc:spChg chg="add mod">
          <ac:chgData name="Lawrencia Gaisie" userId="b5d7eca0eacaf346" providerId="LiveId" clId="{403FE3DE-8662-4A98-82C1-703B7513BB07}" dt="2024-06-12T19:10:39.780" v="605" actId="20577"/>
          <ac:spMkLst>
            <pc:docMk/>
            <pc:sldMk cId="1379836066" sldId="296"/>
            <ac:spMk id="5" creationId="{3AA8E866-591A-ECF1-124B-A5602770958F}"/>
          </ac:spMkLst>
        </pc:spChg>
        <pc:spChg chg="mod">
          <ac:chgData name="Lawrencia Gaisie" userId="b5d7eca0eacaf346" providerId="LiveId" clId="{403FE3DE-8662-4A98-82C1-703B7513BB07}" dt="2024-06-12T18:29:09.288" v="560" actId="20577"/>
          <ac:spMkLst>
            <pc:docMk/>
            <pc:sldMk cId="1379836066" sldId="296"/>
            <ac:spMk id="11" creationId="{4E3F5479-058B-4FA8-92E9-18CAB8CDC5C5}"/>
          </ac:spMkLst>
        </pc:spChg>
        <pc:picChg chg="add mod">
          <ac:chgData name="Lawrencia Gaisie" userId="b5d7eca0eacaf346" providerId="LiveId" clId="{403FE3DE-8662-4A98-82C1-703B7513BB07}" dt="2024-06-12T18:11:56.314" v="450" actId="1076"/>
          <ac:picMkLst>
            <pc:docMk/>
            <pc:sldMk cId="1379836066" sldId="296"/>
            <ac:picMk id="3" creationId="{1F1E62C1-789C-5D9B-E1E9-59C8B4E40740}"/>
          </ac:picMkLst>
        </pc:picChg>
        <pc:picChg chg="del">
          <ac:chgData name="Lawrencia Gaisie" userId="b5d7eca0eacaf346" providerId="LiveId" clId="{403FE3DE-8662-4A98-82C1-703B7513BB07}" dt="2024-06-12T18:11:33.143" v="448" actId="21"/>
          <ac:picMkLst>
            <pc:docMk/>
            <pc:sldMk cId="1379836066" sldId="296"/>
            <ac:picMk id="6" creationId="{EF2620B9-54D5-ABA7-8818-6251F64C84DA}"/>
          </ac:picMkLst>
        </pc:picChg>
      </pc:sldChg>
      <pc:sldChg chg="addSp delSp modSp add mod">
        <pc:chgData name="Lawrencia Gaisie" userId="b5d7eca0eacaf346" providerId="LiveId" clId="{403FE3DE-8662-4A98-82C1-703B7513BB07}" dt="2024-06-12T19:12:25.914" v="615" actId="20577"/>
        <pc:sldMkLst>
          <pc:docMk/>
          <pc:sldMk cId="3673506290" sldId="297"/>
        </pc:sldMkLst>
        <pc:spChg chg="add mod">
          <ac:chgData name="Lawrencia Gaisie" userId="b5d7eca0eacaf346" providerId="LiveId" clId="{403FE3DE-8662-4A98-82C1-703B7513BB07}" dt="2024-06-12T19:12:25.914" v="615" actId="20577"/>
          <ac:spMkLst>
            <pc:docMk/>
            <pc:sldMk cId="3673506290" sldId="297"/>
            <ac:spMk id="6" creationId="{4FF761F1-E6E0-42C8-AE52-66A3E7007A4D}"/>
          </ac:spMkLst>
        </pc:spChg>
        <pc:spChg chg="mod">
          <ac:chgData name="Lawrencia Gaisie" userId="b5d7eca0eacaf346" providerId="LiveId" clId="{403FE3DE-8662-4A98-82C1-703B7513BB07}" dt="2024-06-12T18:28:46.886" v="528" actId="20577"/>
          <ac:spMkLst>
            <pc:docMk/>
            <pc:sldMk cId="3673506290" sldId="297"/>
            <ac:spMk id="11" creationId="{4E3F5479-058B-4FA8-92E9-18CAB8CDC5C5}"/>
          </ac:spMkLst>
        </pc:spChg>
        <pc:picChg chg="del">
          <ac:chgData name="Lawrencia Gaisie" userId="b5d7eca0eacaf346" providerId="LiveId" clId="{403FE3DE-8662-4A98-82C1-703B7513BB07}" dt="2024-06-12T18:12:10.602" v="452" actId="21"/>
          <ac:picMkLst>
            <pc:docMk/>
            <pc:sldMk cId="3673506290" sldId="297"/>
            <ac:picMk id="3" creationId="{1F1E62C1-789C-5D9B-E1E9-59C8B4E40740}"/>
          </ac:picMkLst>
        </pc:picChg>
        <pc:picChg chg="add mod">
          <ac:chgData name="Lawrencia Gaisie" userId="b5d7eca0eacaf346" providerId="LiveId" clId="{403FE3DE-8662-4A98-82C1-703B7513BB07}" dt="2024-06-12T18:12:53.995" v="454" actId="1076"/>
          <ac:picMkLst>
            <pc:docMk/>
            <pc:sldMk cId="3673506290" sldId="297"/>
            <ac:picMk id="5" creationId="{108BE4DB-9AFD-D2D2-0DB1-71FF092CB898}"/>
          </ac:picMkLst>
        </pc:picChg>
      </pc:sldChg>
      <pc:sldChg chg="addSp delSp modSp add mod">
        <pc:chgData name="Lawrencia Gaisie" userId="b5d7eca0eacaf346" providerId="LiveId" clId="{403FE3DE-8662-4A98-82C1-703B7513BB07}" dt="2024-06-12T19:13:53.812" v="622" actId="5793"/>
        <pc:sldMkLst>
          <pc:docMk/>
          <pc:sldMk cId="914447169" sldId="298"/>
        </pc:sldMkLst>
        <pc:spChg chg="add mod">
          <ac:chgData name="Lawrencia Gaisie" userId="b5d7eca0eacaf346" providerId="LiveId" clId="{403FE3DE-8662-4A98-82C1-703B7513BB07}" dt="2024-06-12T19:13:53.812" v="622" actId="5793"/>
          <ac:spMkLst>
            <pc:docMk/>
            <pc:sldMk cId="914447169" sldId="298"/>
            <ac:spMk id="6" creationId="{91D7E0AE-50BB-79D8-946A-1A2B19174D58}"/>
          </ac:spMkLst>
        </pc:spChg>
        <pc:spChg chg="mod">
          <ac:chgData name="Lawrencia Gaisie" userId="b5d7eca0eacaf346" providerId="LiveId" clId="{403FE3DE-8662-4A98-82C1-703B7513BB07}" dt="2024-06-12T18:28:34.365" v="510" actId="20577"/>
          <ac:spMkLst>
            <pc:docMk/>
            <pc:sldMk cId="914447169" sldId="298"/>
            <ac:spMk id="11" creationId="{4E3F5479-058B-4FA8-92E9-18CAB8CDC5C5}"/>
          </ac:spMkLst>
        </pc:spChg>
        <pc:picChg chg="add mod">
          <ac:chgData name="Lawrencia Gaisie" userId="b5d7eca0eacaf346" providerId="LiveId" clId="{403FE3DE-8662-4A98-82C1-703B7513BB07}" dt="2024-06-12T18:14:58.749" v="459" actId="1076"/>
          <ac:picMkLst>
            <pc:docMk/>
            <pc:sldMk cId="914447169" sldId="298"/>
            <ac:picMk id="3" creationId="{651F995E-21BA-0E8D-18C7-31EB8882D26C}"/>
          </ac:picMkLst>
        </pc:picChg>
        <pc:picChg chg="del">
          <ac:chgData name="Lawrencia Gaisie" userId="b5d7eca0eacaf346" providerId="LiveId" clId="{403FE3DE-8662-4A98-82C1-703B7513BB07}" dt="2024-06-12T18:13:11.421" v="456" actId="21"/>
          <ac:picMkLst>
            <pc:docMk/>
            <pc:sldMk cId="914447169" sldId="298"/>
            <ac:picMk id="5" creationId="{108BE4DB-9AFD-D2D2-0DB1-71FF092CB898}"/>
          </ac:picMkLst>
        </pc:picChg>
      </pc:sldChg>
      <pc:sldChg chg="addSp delSp modSp add mod">
        <pc:chgData name="Lawrencia Gaisie" userId="b5d7eca0eacaf346" providerId="LiveId" clId="{403FE3DE-8662-4A98-82C1-703B7513BB07}" dt="2024-06-12T19:15:28.874" v="629" actId="5793"/>
        <pc:sldMkLst>
          <pc:docMk/>
          <pc:sldMk cId="2967188728" sldId="299"/>
        </pc:sldMkLst>
        <pc:spChg chg="add mod">
          <ac:chgData name="Lawrencia Gaisie" userId="b5d7eca0eacaf346" providerId="LiveId" clId="{403FE3DE-8662-4A98-82C1-703B7513BB07}" dt="2024-06-12T19:15:28.874" v="629" actId="5793"/>
          <ac:spMkLst>
            <pc:docMk/>
            <pc:sldMk cId="2967188728" sldId="299"/>
            <ac:spMk id="6" creationId="{BAE57E5E-675D-9061-FF64-DCB0CC417152}"/>
          </ac:spMkLst>
        </pc:spChg>
        <pc:spChg chg="mod">
          <ac:chgData name="Lawrencia Gaisie" userId="b5d7eca0eacaf346" providerId="LiveId" clId="{403FE3DE-8662-4A98-82C1-703B7513BB07}" dt="2024-06-12T18:28:24.673" v="492" actId="20577"/>
          <ac:spMkLst>
            <pc:docMk/>
            <pc:sldMk cId="2967188728" sldId="299"/>
            <ac:spMk id="11" creationId="{4E3F5479-058B-4FA8-92E9-18CAB8CDC5C5}"/>
          </ac:spMkLst>
        </pc:spChg>
        <pc:picChg chg="del">
          <ac:chgData name="Lawrencia Gaisie" userId="b5d7eca0eacaf346" providerId="LiveId" clId="{403FE3DE-8662-4A98-82C1-703B7513BB07}" dt="2024-06-12T18:15:06.619" v="461" actId="21"/>
          <ac:picMkLst>
            <pc:docMk/>
            <pc:sldMk cId="2967188728" sldId="299"/>
            <ac:picMk id="3" creationId="{651F995E-21BA-0E8D-18C7-31EB8882D26C}"/>
          </ac:picMkLst>
        </pc:picChg>
        <pc:picChg chg="add mod">
          <ac:chgData name="Lawrencia Gaisie" userId="b5d7eca0eacaf346" providerId="LiveId" clId="{403FE3DE-8662-4A98-82C1-703B7513BB07}" dt="2024-06-12T18:15:49.921" v="463" actId="1076"/>
          <ac:picMkLst>
            <pc:docMk/>
            <pc:sldMk cId="2967188728" sldId="299"/>
            <ac:picMk id="5" creationId="{59AD4ABF-9BDD-6364-D9E8-A6E2CD87A965}"/>
          </ac:picMkLst>
        </pc:picChg>
      </pc:sldChg>
      <pc:sldChg chg="modSp add mod ord">
        <pc:chgData name="Lawrencia Gaisie" userId="b5d7eca0eacaf346" providerId="LiveId" clId="{403FE3DE-8662-4A98-82C1-703B7513BB07}" dt="2024-06-13T18:56:12.056" v="734" actId="255"/>
        <pc:sldMkLst>
          <pc:docMk/>
          <pc:sldMk cId="2357840986" sldId="300"/>
        </pc:sldMkLst>
        <pc:spChg chg="mod">
          <ac:chgData name="Lawrencia Gaisie" userId="b5d7eca0eacaf346" providerId="LiveId" clId="{403FE3DE-8662-4A98-82C1-703B7513BB07}" dt="2024-06-13T18:56:12.056" v="734" actId="255"/>
          <ac:spMkLst>
            <pc:docMk/>
            <pc:sldMk cId="2357840986" sldId="300"/>
            <ac:spMk id="2" creationId="{C4300AEF-1595-4419-801B-6E36A33BB8CF}"/>
          </ac:spMkLst>
        </pc:spChg>
      </pc:sldChg>
    </pc:docChg>
  </pc:docChgLst>
  <pc:docChgLst>
    <pc:chgData name="Lawrencia Gaisie" userId="b5d7eca0eacaf346" providerId="LiveId" clId="{7118155F-0148-4D06-A92B-943413914A50}"/>
    <pc:docChg chg="undo custSel addSld delSld modSld">
      <pc:chgData name="Lawrencia Gaisie" userId="b5d7eca0eacaf346" providerId="LiveId" clId="{7118155F-0148-4D06-A92B-943413914A50}" dt="2024-08-06T16:50:54.710" v="188" actId="2696"/>
      <pc:docMkLst>
        <pc:docMk/>
      </pc:docMkLst>
      <pc:sldChg chg="modSp mod">
        <pc:chgData name="Lawrencia Gaisie" userId="b5d7eca0eacaf346" providerId="LiveId" clId="{7118155F-0148-4D06-A92B-943413914A50}" dt="2024-07-30T18:39:21.159" v="23" actId="20577"/>
        <pc:sldMkLst>
          <pc:docMk/>
          <pc:sldMk cId="412534434" sldId="292"/>
        </pc:sldMkLst>
        <pc:spChg chg="mod">
          <ac:chgData name="Lawrencia Gaisie" userId="b5d7eca0eacaf346" providerId="LiveId" clId="{7118155F-0148-4D06-A92B-943413914A50}" dt="2024-07-30T18:39:21.159" v="23" actId="20577"/>
          <ac:spMkLst>
            <pc:docMk/>
            <pc:sldMk cId="412534434" sldId="292"/>
            <ac:spMk id="9" creationId="{FB4B2305-31E3-1890-DABF-69112EE7686E}"/>
          </ac:spMkLst>
        </pc:spChg>
      </pc:sldChg>
      <pc:sldChg chg="modSp mod">
        <pc:chgData name="Lawrencia Gaisie" userId="b5d7eca0eacaf346" providerId="LiveId" clId="{7118155F-0148-4D06-A92B-943413914A50}" dt="2024-07-26T04:06:20.863" v="2" actId="20577"/>
        <pc:sldMkLst>
          <pc:docMk/>
          <pc:sldMk cId="814594625" sldId="293"/>
        </pc:sldMkLst>
        <pc:spChg chg="mod">
          <ac:chgData name="Lawrencia Gaisie" userId="b5d7eca0eacaf346" providerId="LiveId" clId="{7118155F-0148-4D06-A92B-943413914A50}" dt="2024-07-26T04:06:20.863" v="2" actId="20577"/>
          <ac:spMkLst>
            <pc:docMk/>
            <pc:sldMk cId="814594625" sldId="293"/>
            <ac:spMk id="9" creationId="{FB4B2305-31E3-1890-DABF-69112EE7686E}"/>
          </ac:spMkLst>
        </pc:spChg>
      </pc:sldChg>
      <pc:sldChg chg="addSp delSp modSp add mod">
        <pc:chgData name="Lawrencia Gaisie" userId="b5d7eca0eacaf346" providerId="LiveId" clId="{7118155F-0148-4D06-A92B-943413914A50}" dt="2024-07-30T17:00:17.102" v="11" actId="14100"/>
        <pc:sldMkLst>
          <pc:docMk/>
          <pc:sldMk cId="1547470449" sldId="301"/>
        </pc:sldMkLst>
        <pc:spChg chg="mod">
          <ac:chgData name="Lawrencia Gaisie" userId="b5d7eca0eacaf346" providerId="LiveId" clId="{7118155F-0148-4D06-A92B-943413914A50}" dt="2024-07-30T16:51:13.811" v="5" actId="20577"/>
          <ac:spMkLst>
            <pc:docMk/>
            <pc:sldMk cId="1547470449" sldId="301"/>
            <ac:spMk id="11" creationId="{4E3F5479-058B-4FA8-92E9-18CAB8CDC5C5}"/>
          </ac:spMkLst>
        </pc:spChg>
        <pc:picChg chg="add mod">
          <ac:chgData name="Lawrencia Gaisie" userId="b5d7eca0eacaf346" providerId="LiveId" clId="{7118155F-0148-4D06-A92B-943413914A50}" dt="2024-07-30T17:00:17.102" v="11" actId="14100"/>
          <ac:picMkLst>
            <pc:docMk/>
            <pc:sldMk cId="1547470449" sldId="301"/>
            <ac:picMk id="2" creationId="{CD9E1630-7321-EF59-C36D-FDE59891182A}"/>
          </ac:picMkLst>
        </pc:picChg>
        <pc:picChg chg="del">
          <ac:chgData name="Lawrencia Gaisie" userId="b5d7eca0eacaf346" providerId="LiveId" clId="{7118155F-0148-4D06-A92B-943413914A50}" dt="2024-07-30T16:51:17.036" v="6" actId="21"/>
          <ac:picMkLst>
            <pc:docMk/>
            <pc:sldMk cId="1547470449" sldId="301"/>
            <ac:picMk id="5" creationId="{59AD4ABF-9BDD-6364-D9E8-A6E2CD87A965}"/>
          </ac:picMkLst>
        </pc:picChg>
      </pc:sldChg>
      <pc:sldChg chg="new del">
        <pc:chgData name="Lawrencia Gaisie" userId="b5d7eca0eacaf346" providerId="LiveId" clId="{7118155F-0148-4D06-A92B-943413914A50}" dt="2024-08-06T16:50:54.710" v="188" actId="2696"/>
        <pc:sldMkLst>
          <pc:docMk/>
          <pc:sldMk cId="566958271" sldId="302"/>
        </pc:sldMkLst>
      </pc:sldChg>
      <pc:sldChg chg="addSp delSp modSp add mod">
        <pc:chgData name="Lawrencia Gaisie" userId="b5d7eca0eacaf346" providerId="LiveId" clId="{7118155F-0148-4D06-A92B-943413914A50}" dt="2024-07-30T18:56:31.460" v="187" actId="20577"/>
        <pc:sldMkLst>
          <pc:docMk/>
          <pc:sldMk cId="2570776293" sldId="303"/>
        </pc:sldMkLst>
        <pc:spChg chg="add mod">
          <ac:chgData name="Lawrencia Gaisie" userId="b5d7eca0eacaf346" providerId="LiveId" clId="{7118155F-0148-4D06-A92B-943413914A50}" dt="2024-07-30T18:56:31.460" v="187" actId="20577"/>
          <ac:spMkLst>
            <pc:docMk/>
            <pc:sldMk cId="2570776293" sldId="303"/>
            <ac:spMk id="2" creationId="{1BD111E5-83BF-3E9B-C1E3-2ED692C2C679}"/>
          </ac:spMkLst>
        </pc:spChg>
        <pc:spChg chg="del">
          <ac:chgData name="Lawrencia Gaisie" userId="b5d7eca0eacaf346" providerId="LiveId" clId="{7118155F-0148-4D06-A92B-943413914A50}" dt="2024-07-30T18:47:04.480" v="86" actId="21"/>
          <ac:spMkLst>
            <pc:docMk/>
            <pc:sldMk cId="2570776293" sldId="303"/>
            <ac:spMk id="3" creationId="{8DC8DEBA-4D8D-4704-A04E-32A1E0BF41F4}"/>
          </ac:spMkLst>
        </pc:spChg>
        <pc:spChg chg="mod">
          <ac:chgData name="Lawrencia Gaisie" userId="b5d7eca0eacaf346" providerId="LiveId" clId="{7118155F-0148-4D06-A92B-943413914A50}" dt="2024-07-30T18:41:41.590" v="69" actId="1076"/>
          <ac:spMkLst>
            <pc:docMk/>
            <pc:sldMk cId="2570776293" sldId="303"/>
            <ac:spMk id="4" creationId="{F712B58A-447C-7830-63A5-9BD3E49CEEA0}"/>
          </ac:spMkLst>
        </pc:spChg>
        <pc:spChg chg="add del mod">
          <ac:chgData name="Lawrencia Gaisie" userId="b5d7eca0eacaf346" providerId="LiveId" clId="{7118155F-0148-4D06-A92B-943413914A50}" dt="2024-07-30T18:52:32.379" v="126"/>
          <ac:spMkLst>
            <pc:docMk/>
            <pc:sldMk cId="2570776293" sldId="303"/>
            <ac:spMk id="5" creationId="{21E2D193-A39E-3D67-5CA8-B5B7058DA17E}"/>
          </ac:spMkLst>
        </pc:spChg>
        <pc:spChg chg="del">
          <ac:chgData name="Lawrencia Gaisie" userId="b5d7eca0eacaf346" providerId="LiveId" clId="{7118155F-0148-4D06-A92B-943413914A50}" dt="2024-07-30T18:46:52.549" v="83" actId="21"/>
          <ac:spMkLst>
            <pc:docMk/>
            <pc:sldMk cId="2570776293" sldId="303"/>
            <ac:spMk id="22" creationId="{769CE3F0-8651-4FF1-8CAF-1E986C3831C4}"/>
          </ac:spMkLst>
        </pc:spChg>
        <pc:spChg chg="del">
          <ac:chgData name="Lawrencia Gaisie" userId="b5d7eca0eacaf346" providerId="LiveId" clId="{7118155F-0148-4D06-A92B-943413914A50}" dt="2024-07-30T18:46:49.760" v="82" actId="21"/>
          <ac:spMkLst>
            <pc:docMk/>
            <pc:sldMk cId="2570776293" sldId="303"/>
            <ac:spMk id="23" creationId="{59423939-1DC9-4306-AA5D-6C0111336356}"/>
          </ac:spMkLst>
        </pc:spChg>
        <pc:spChg chg="del">
          <ac:chgData name="Lawrencia Gaisie" userId="b5d7eca0eacaf346" providerId="LiveId" clId="{7118155F-0148-4D06-A92B-943413914A50}" dt="2024-07-30T18:47:01.566" v="85" actId="21"/>
          <ac:spMkLst>
            <pc:docMk/>
            <pc:sldMk cId="2570776293" sldId="303"/>
            <ac:spMk id="24" creationId="{A838DD0B-E018-44D0-A4C0-13DF2FD0288D}"/>
          </ac:spMkLst>
        </pc:spChg>
        <pc:spChg chg="del">
          <ac:chgData name="Lawrencia Gaisie" userId="b5d7eca0eacaf346" providerId="LiveId" clId="{7118155F-0148-4D06-A92B-943413914A50}" dt="2024-07-30T18:46:55.978" v="84" actId="21"/>
          <ac:spMkLst>
            <pc:docMk/>
            <pc:sldMk cId="2570776293" sldId="303"/>
            <ac:spMk id="25" creationId="{B5265A05-9A0F-4DEC-9382-F51EEE742251}"/>
          </ac:spMkLst>
        </pc:spChg>
        <pc:spChg chg="del">
          <ac:chgData name="Lawrencia Gaisie" userId="b5d7eca0eacaf346" providerId="LiveId" clId="{7118155F-0148-4D06-A92B-943413914A50}" dt="2024-07-30T18:46:47.247" v="81" actId="21"/>
          <ac:spMkLst>
            <pc:docMk/>
            <pc:sldMk cId="2570776293" sldId="303"/>
            <ac:spMk id="29" creationId="{8770E695-5D11-488D-931B-4C4259EC25FF}"/>
          </ac:spMkLst>
        </pc:spChg>
        <pc:spChg chg="del mod">
          <ac:chgData name="Lawrencia Gaisie" userId="b5d7eca0eacaf346" providerId="LiveId" clId="{7118155F-0148-4D06-A92B-943413914A50}" dt="2024-07-30T18:48:39.411" v="100" actId="21"/>
          <ac:spMkLst>
            <pc:docMk/>
            <pc:sldMk cId="2570776293" sldId="303"/>
            <ac:spMk id="32" creationId="{16FB0785-0013-474B-B959-F2CC8F4C0C1E}"/>
          </ac:spMkLst>
        </pc:spChg>
        <pc:spChg chg="del">
          <ac:chgData name="Lawrencia Gaisie" userId="b5d7eca0eacaf346" providerId="LiveId" clId="{7118155F-0148-4D06-A92B-943413914A50}" dt="2024-07-30T18:45:49.145" v="70" actId="21"/>
          <ac:spMkLst>
            <pc:docMk/>
            <pc:sldMk cId="2570776293" sldId="303"/>
            <ac:spMk id="33" creationId="{913AB221-FD8D-4664-9B4C-AE1B1660ECAA}"/>
          </ac:spMkLst>
        </pc:spChg>
        <pc:spChg chg="del">
          <ac:chgData name="Lawrencia Gaisie" userId="b5d7eca0eacaf346" providerId="LiveId" clId="{7118155F-0148-4D06-A92B-943413914A50}" dt="2024-07-30T18:45:53.463" v="71" actId="21"/>
          <ac:spMkLst>
            <pc:docMk/>
            <pc:sldMk cId="2570776293" sldId="303"/>
            <ac:spMk id="34" creationId="{53F5EDC0-C02E-4790-A681-CA7AB9133338}"/>
          </ac:spMkLst>
        </pc:spChg>
        <pc:spChg chg="del">
          <ac:chgData name="Lawrencia Gaisie" userId="b5d7eca0eacaf346" providerId="LiveId" clId="{7118155F-0148-4D06-A92B-943413914A50}" dt="2024-07-30T18:45:57.603" v="72" actId="21"/>
          <ac:spMkLst>
            <pc:docMk/>
            <pc:sldMk cId="2570776293" sldId="303"/>
            <ac:spMk id="35" creationId="{857F5370-BF8E-406B-BEAE-B1224615626A}"/>
          </ac:spMkLst>
        </pc:spChg>
        <pc:spChg chg="del">
          <ac:chgData name="Lawrencia Gaisie" userId="b5d7eca0eacaf346" providerId="LiveId" clId="{7118155F-0148-4D06-A92B-943413914A50}" dt="2024-07-30T18:46:02.920" v="73" actId="21"/>
          <ac:spMkLst>
            <pc:docMk/>
            <pc:sldMk cId="2570776293" sldId="303"/>
            <ac:spMk id="36" creationId="{98F5A313-1C6C-4AEE-8556-576074B1BF06}"/>
          </ac:spMkLst>
        </pc:spChg>
        <pc:spChg chg="del">
          <ac:chgData name="Lawrencia Gaisie" userId="b5d7eca0eacaf346" providerId="LiveId" clId="{7118155F-0148-4D06-A92B-943413914A50}" dt="2024-07-30T18:46:06.941" v="74" actId="21"/>
          <ac:spMkLst>
            <pc:docMk/>
            <pc:sldMk cId="2570776293" sldId="303"/>
            <ac:spMk id="37" creationId="{0C310CC8-6624-4352-A642-89EF6FA7DCE6}"/>
          </ac:spMkLst>
        </pc:spChg>
        <pc:spChg chg="del">
          <ac:chgData name="Lawrencia Gaisie" userId="b5d7eca0eacaf346" providerId="LiveId" clId="{7118155F-0148-4D06-A92B-943413914A50}" dt="2024-07-30T18:46:37.842" v="79" actId="21"/>
          <ac:spMkLst>
            <pc:docMk/>
            <pc:sldMk cId="2570776293" sldId="303"/>
            <ac:spMk id="70" creationId="{1A4AFC64-5C16-40F4-BDFA-E62EE3AAEA23}"/>
          </ac:spMkLst>
        </pc:spChg>
        <pc:spChg chg="del">
          <ac:chgData name="Lawrencia Gaisie" userId="b5d7eca0eacaf346" providerId="LiveId" clId="{7118155F-0148-4D06-A92B-943413914A50}" dt="2024-07-30T18:46:21.819" v="75" actId="21"/>
          <ac:spMkLst>
            <pc:docMk/>
            <pc:sldMk cId="2570776293" sldId="303"/>
            <ac:spMk id="71" creationId="{4F438411-AB3F-41D1-B7B0-3BD67465A272}"/>
          </ac:spMkLst>
        </pc:spChg>
        <pc:spChg chg="del">
          <ac:chgData name="Lawrencia Gaisie" userId="b5d7eca0eacaf346" providerId="LiveId" clId="{7118155F-0148-4D06-A92B-943413914A50}" dt="2024-07-30T18:46:28.691" v="77" actId="21"/>
          <ac:spMkLst>
            <pc:docMk/>
            <pc:sldMk cId="2570776293" sldId="303"/>
            <ac:spMk id="72" creationId="{EC8E95A8-22FE-44FA-B5A6-2AA2D47A5BB3}"/>
          </ac:spMkLst>
        </pc:spChg>
        <pc:grpChg chg="del">
          <ac:chgData name="Lawrencia Gaisie" userId="b5d7eca0eacaf346" providerId="LiveId" clId="{7118155F-0148-4D06-A92B-943413914A50}" dt="2024-07-30T18:46:24.958" v="76" actId="21"/>
          <ac:grpSpMkLst>
            <pc:docMk/>
            <pc:sldMk cId="2570776293" sldId="303"/>
            <ac:grpSpMk id="41" creationId="{F9B9D0B7-66BB-408F-A1CC-EA2209284AAD}"/>
          </ac:grpSpMkLst>
        </pc:grpChg>
        <pc:grpChg chg="del">
          <ac:chgData name="Lawrencia Gaisie" userId="b5d7eca0eacaf346" providerId="LiveId" clId="{7118155F-0148-4D06-A92B-943413914A50}" dt="2024-07-30T18:46:34.312" v="78" actId="21"/>
          <ac:grpSpMkLst>
            <pc:docMk/>
            <pc:sldMk cId="2570776293" sldId="303"/>
            <ac:grpSpMk id="53" creationId="{8567F01D-3435-4405-B8A9-9C2446E042DD}"/>
          </ac:grpSpMkLst>
        </pc:grpChg>
        <pc:grpChg chg="del">
          <ac:chgData name="Lawrencia Gaisie" userId="b5d7eca0eacaf346" providerId="LiveId" clId="{7118155F-0148-4D06-A92B-943413914A50}" dt="2024-07-30T18:46:43.883" v="80" actId="21"/>
          <ac:grpSpMkLst>
            <pc:docMk/>
            <pc:sldMk cId="2570776293" sldId="303"/>
            <ac:grpSpMk id="73" creationId="{6C60D8E2-BC37-4164-84A8-5B32D836BEC3}"/>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8/6/2024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35720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28307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839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034436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31066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412243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22726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8/6/2024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8/6/2024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rgbClr val="094780"/>
          </a:fgClr>
          <a:bgClr>
            <a:srgbClr val="09478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472389" y="3161623"/>
            <a:ext cx="7247222" cy="13639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0" tIns="0" rIns="0" bIns="0" anchor="t">
            <a:spAutoFit/>
          </a:bodyPr>
          <a:lstStyle/>
          <a:p>
            <a:pPr marL="0" marR="0">
              <a:lnSpc>
                <a:spcPct val="107000"/>
              </a:lnSpc>
              <a:spcBef>
                <a:spcPts val="0"/>
              </a:spcBef>
              <a:spcAft>
                <a:spcPts val="800"/>
              </a:spcAft>
            </a:pPr>
            <a:r>
              <a:rPr lang="en-US" sz="2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Project Title: Analysis of Dual Degrees, Multiple Majors, and Minors at The University of Tulsa (TU)</a:t>
            </a:r>
            <a:endPar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5649817" y="98676"/>
            <a:ext cx="2295867" cy="2404026"/>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802245" y="98676"/>
            <a:ext cx="2295867" cy="2310174"/>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blue sign with white text&#10;&#10;Description automatically generated">
            <a:extLst>
              <a:ext uri="{FF2B5EF4-FFF2-40B4-BE49-F238E27FC236}">
                <a16:creationId xmlns:a16="http://schemas.microsoft.com/office/drawing/2014/main" id="{6C2C55B2-1D2B-4A2B-F517-37EE93C05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92" y="375189"/>
            <a:ext cx="3935011" cy="808928"/>
          </a:xfrm>
          <a:prstGeom prst="rect">
            <a:avLst/>
          </a:prstGeom>
          <a:ln>
            <a:solidFill>
              <a:schemeClr val="bg1"/>
            </a:solidFill>
          </a:ln>
        </p:spPr>
      </p:pic>
      <p:cxnSp>
        <p:nvCxnSpPr>
          <p:cNvPr id="12" name="Straight Connector 11">
            <a:extLst>
              <a:ext uri="{FF2B5EF4-FFF2-40B4-BE49-F238E27FC236}">
                <a16:creationId xmlns:a16="http://schemas.microsoft.com/office/drawing/2014/main" id="{11D02527-F1FE-4A96-0F37-E33ECEF689A0}"/>
              </a:ext>
            </a:extLst>
          </p:cNvPr>
          <p:cNvCxnSpPr>
            <a:cxnSpLocks/>
          </p:cNvCxnSpPr>
          <p:nvPr/>
        </p:nvCxnSpPr>
        <p:spPr>
          <a:xfrm>
            <a:off x="0" y="667051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9033DA-9B77-F5F7-8DD2-BA2A8907469A}"/>
              </a:ext>
            </a:extLst>
          </p:cNvPr>
          <p:cNvCxnSpPr>
            <a:cxnSpLocks/>
          </p:cNvCxnSpPr>
          <p:nvPr/>
        </p:nvCxnSpPr>
        <p:spPr>
          <a:xfrm>
            <a:off x="0" y="6446849"/>
            <a:ext cx="12192000" cy="35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Other Steps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738664"/>
          </a:xfrm>
          <a:prstGeom prst="rect">
            <a:avLst/>
          </a:prstGeom>
        </p:spPr>
        <p:txBody>
          <a:bodyPr wrap="square" lIns="0" tIns="0" rIns="0" bIns="0">
            <a:spAutoFit/>
          </a:bodyPr>
          <a:lstStyle/>
          <a:p>
            <a:pPr algn="ctr"/>
            <a:r>
              <a:rPr lang="en-US" sz="1600" b="1" dirty="0">
                <a:solidFill>
                  <a:schemeClr val="bg1"/>
                </a:solidFill>
              </a:rPr>
              <a:t>Create a New Column for Colleges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Connecting to Power BI</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738664"/>
          </a:xfrm>
          <a:prstGeom prst="rect">
            <a:avLst/>
          </a:prstGeom>
        </p:spPr>
        <p:txBody>
          <a:bodyPr wrap="square" lIns="0" tIns="0" rIns="0" bIns="0">
            <a:spAutoFit/>
          </a:bodyPr>
          <a:lstStyle/>
          <a:p>
            <a:pPr algn="ctr"/>
            <a:r>
              <a:rPr lang="en-US" sz="1600" b="1" dirty="0">
                <a:solidFill>
                  <a:schemeClr val="bg1"/>
                </a:solidFill>
              </a:rPr>
              <a:t>Data Visualization and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2980021" y="3677694"/>
            <a:ext cx="1896205"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Add a new column to the dataset to indicate the college each student belongs to. This can be based on the courses or programs they are enrolled in.</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Import the data into Power BI by establishing a connection to the SQL Server database.</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Utilize Power BI's powerful visualization tools to create insightful reports and interactive dashboards.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Fall 2020 to 2023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F2620B9-54D5-ABA7-8818-6251F64C84DA}"/>
              </a:ext>
            </a:extLst>
          </p:cNvPr>
          <p:cNvPicPr>
            <a:picLocks noChangeAspect="1"/>
          </p:cNvPicPr>
          <p:nvPr/>
        </p:nvPicPr>
        <p:blipFill>
          <a:blip r:embed="rId3"/>
          <a:stretch>
            <a:fillRect/>
          </a:stretch>
        </p:blipFill>
        <p:spPr>
          <a:xfrm>
            <a:off x="136175" y="1433799"/>
            <a:ext cx="8934909" cy="4997707"/>
          </a:xfrm>
          <a:prstGeom prst="rect">
            <a:avLst/>
          </a:prstGeom>
        </p:spPr>
      </p:pic>
      <p:sp>
        <p:nvSpPr>
          <p:cNvPr id="10" name="TextBox 9">
            <a:extLst>
              <a:ext uri="{FF2B5EF4-FFF2-40B4-BE49-F238E27FC236}">
                <a16:creationId xmlns:a16="http://schemas.microsoft.com/office/drawing/2014/main" id="{B96256D0-D82E-9586-DCB2-511AF9663658}"/>
              </a:ext>
            </a:extLst>
          </p:cNvPr>
          <p:cNvSpPr txBox="1"/>
          <p:nvPr/>
        </p:nvSpPr>
        <p:spPr>
          <a:xfrm>
            <a:off x="9195758" y="1433799"/>
            <a:ext cx="2860067" cy="4524315"/>
          </a:xfrm>
          <a:prstGeom prst="rect">
            <a:avLst/>
          </a:prstGeom>
          <a:noFill/>
        </p:spPr>
        <p:txBody>
          <a:bodyPr wrap="square" rtlCol="0">
            <a:spAutoFit/>
          </a:bodyPr>
          <a:lstStyle/>
          <a:p>
            <a:pPr marL="285750" indent="-285750">
              <a:buFontTx/>
              <a:buChar char="-"/>
            </a:pPr>
            <a:r>
              <a:rPr lang="en-US" sz="1600" dirty="0">
                <a:latin typeface="Times New Roman" panose="02020603050405020304" pitchFamily="18" charset="0"/>
                <a:cs typeface="Times New Roman" panose="02020603050405020304" pitchFamily="18" charset="0"/>
              </a:rPr>
              <a:t>The data indicates a strong preference among students for single degree and single major programs. </a:t>
            </a:r>
          </a:p>
          <a:p>
            <a:pPr marL="285750" indent="-285750">
              <a:buFontTx/>
              <a:buChar char="-"/>
            </a:pPr>
            <a:r>
              <a:rPr lang="en-US" sz="1600" dirty="0">
                <a:latin typeface="Times New Roman" panose="02020603050405020304" pitchFamily="18" charset="0"/>
                <a:cs typeface="Times New Roman" panose="02020603050405020304" pitchFamily="18" charset="0"/>
              </a:rPr>
              <a:t>The College of Arts and Sciences and the College of Engineering and Computer Science are the most popular among students, reflecting perhaps a stronger interest or perceived value in these disciplines.</a:t>
            </a:r>
          </a:p>
          <a:p>
            <a:pPr marL="285750" indent="-285750">
              <a:buFontTx/>
              <a:buChar char="-"/>
            </a:pPr>
            <a:r>
              <a:rPr lang="en-US" sz="1600" dirty="0">
                <a:latin typeface="Times New Roman" panose="02020603050405020304" pitchFamily="18" charset="0"/>
                <a:cs typeface="Times New Roman" panose="02020603050405020304" pitchFamily="18" charset="0"/>
              </a:rPr>
              <a:t>The distribution of students among the colleges suggests a balanced academic interest across different fields of study at The University of Tulsa.</a:t>
            </a:r>
          </a:p>
        </p:txBody>
      </p:sp>
    </p:spTree>
    <p:extLst>
      <p:ext uri="{BB962C8B-B14F-4D97-AF65-F5344CB8AC3E}">
        <p14:creationId xmlns:p14="http://schemas.microsoft.com/office/powerpoint/2010/main" val="121214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Fall 2020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F1E62C1-789C-5D9B-E1E9-59C8B4E40740}"/>
              </a:ext>
            </a:extLst>
          </p:cNvPr>
          <p:cNvPicPr>
            <a:picLocks noChangeAspect="1"/>
          </p:cNvPicPr>
          <p:nvPr/>
        </p:nvPicPr>
        <p:blipFill>
          <a:blip r:embed="rId3"/>
          <a:stretch>
            <a:fillRect/>
          </a:stretch>
        </p:blipFill>
        <p:spPr>
          <a:xfrm>
            <a:off x="228600" y="1433799"/>
            <a:ext cx="8960310" cy="4915153"/>
          </a:xfrm>
          <a:prstGeom prst="rect">
            <a:avLst/>
          </a:prstGeom>
        </p:spPr>
      </p:pic>
      <p:sp>
        <p:nvSpPr>
          <p:cNvPr id="5" name="TextBox 4">
            <a:extLst>
              <a:ext uri="{FF2B5EF4-FFF2-40B4-BE49-F238E27FC236}">
                <a16:creationId xmlns:a16="http://schemas.microsoft.com/office/drawing/2014/main" id="{3AA8E866-591A-ECF1-124B-A5602770958F}"/>
              </a:ext>
            </a:extLst>
          </p:cNvPr>
          <p:cNvSpPr txBox="1"/>
          <p:nvPr/>
        </p:nvSpPr>
        <p:spPr>
          <a:xfrm>
            <a:off x="9359660" y="1526875"/>
            <a:ext cx="2603740" cy="4278094"/>
          </a:xfrm>
          <a:prstGeom prst="rect">
            <a:avLst/>
          </a:prstGeom>
          <a:noFill/>
        </p:spPr>
        <p:txBody>
          <a:bodyPr wrap="square" rtlCol="0">
            <a:spAutoFit/>
          </a:bodyPr>
          <a:lstStyle/>
          <a:p>
            <a:pPr marL="285750" indent="-285750">
              <a:buFontTx/>
              <a:buChar char="-"/>
            </a:pPr>
            <a:r>
              <a:rPr lang="en-US" sz="1600" dirty="0">
                <a:latin typeface="Times New Roman" panose="02020603050405020304" pitchFamily="18" charset="0"/>
                <a:cs typeface="Times New Roman" panose="02020603050405020304" pitchFamily="18" charset="0"/>
              </a:rPr>
              <a:t>The data indicates that most students prefer single degree and single major programs.-</a:t>
            </a:r>
          </a:p>
          <a:p>
            <a:pPr marL="285750" indent="-285750">
              <a:buFontTx/>
              <a:buChar char="-"/>
            </a:pPr>
            <a:r>
              <a:rPr lang="en-US" sz="1600" dirty="0">
                <a:latin typeface="Times New Roman" panose="02020603050405020304" pitchFamily="18" charset="0"/>
                <a:cs typeface="Times New Roman" panose="02020603050405020304" pitchFamily="18" charset="0"/>
              </a:rPr>
              <a:t> The College of Engineering and Computer Science is the most popular among students, followed by the College of Arts and Sciences. </a:t>
            </a:r>
          </a:p>
          <a:p>
            <a:pPr marL="285750" indent="-285750">
              <a:buFontTx/>
              <a:buChar char="-"/>
            </a:pPr>
            <a:r>
              <a:rPr lang="en-US" sz="1600" dirty="0">
                <a:latin typeface="Times New Roman" panose="02020603050405020304" pitchFamily="18" charset="0"/>
                <a:cs typeface="Times New Roman" panose="02020603050405020304" pitchFamily="18" charset="0"/>
              </a:rPr>
              <a:t>This distribution suggests a strong interest in technical and scientific disciplines among the student body at The University of Tulsa. </a:t>
            </a:r>
          </a:p>
        </p:txBody>
      </p:sp>
    </p:spTree>
    <p:extLst>
      <p:ext uri="{BB962C8B-B14F-4D97-AF65-F5344CB8AC3E}">
        <p14:creationId xmlns:p14="http://schemas.microsoft.com/office/powerpoint/2010/main" val="137983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Fall 2021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08BE4DB-9AFD-D2D2-0DB1-71FF092CB898}"/>
              </a:ext>
            </a:extLst>
          </p:cNvPr>
          <p:cNvPicPr>
            <a:picLocks noChangeAspect="1"/>
          </p:cNvPicPr>
          <p:nvPr/>
        </p:nvPicPr>
        <p:blipFill>
          <a:blip r:embed="rId3"/>
          <a:stretch>
            <a:fillRect/>
          </a:stretch>
        </p:blipFill>
        <p:spPr>
          <a:xfrm>
            <a:off x="228600" y="1433799"/>
            <a:ext cx="8998412" cy="4959605"/>
          </a:xfrm>
          <a:prstGeom prst="rect">
            <a:avLst/>
          </a:prstGeom>
        </p:spPr>
      </p:pic>
      <p:sp>
        <p:nvSpPr>
          <p:cNvPr id="6" name="TextBox 5">
            <a:extLst>
              <a:ext uri="{FF2B5EF4-FFF2-40B4-BE49-F238E27FC236}">
                <a16:creationId xmlns:a16="http://schemas.microsoft.com/office/drawing/2014/main" id="{4FF761F1-E6E0-42C8-AE52-66A3E7007A4D}"/>
              </a:ext>
            </a:extLst>
          </p:cNvPr>
          <p:cNvSpPr txBox="1"/>
          <p:nvPr/>
        </p:nvSpPr>
        <p:spPr>
          <a:xfrm>
            <a:off x="9368287" y="1509623"/>
            <a:ext cx="2708694"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data indicates a strong preference among students for single degree and single major programs. -The College of Engineering and Computer Science and the Arts and Sciences are the most popular among students, reflecting a balanced interest in both technical and humanities disciplines. </a:t>
            </a:r>
          </a:p>
        </p:txBody>
      </p:sp>
    </p:spTree>
    <p:extLst>
      <p:ext uri="{BB962C8B-B14F-4D97-AF65-F5344CB8AC3E}">
        <p14:creationId xmlns:p14="http://schemas.microsoft.com/office/powerpoint/2010/main" val="367350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Fall 2022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51F995E-21BA-0E8D-18C7-31EB8882D26C}"/>
              </a:ext>
            </a:extLst>
          </p:cNvPr>
          <p:cNvPicPr>
            <a:picLocks noChangeAspect="1"/>
          </p:cNvPicPr>
          <p:nvPr/>
        </p:nvPicPr>
        <p:blipFill>
          <a:blip r:embed="rId3"/>
          <a:stretch>
            <a:fillRect/>
          </a:stretch>
        </p:blipFill>
        <p:spPr>
          <a:xfrm>
            <a:off x="133709" y="1433799"/>
            <a:ext cx="8922209" cy="4940554"/>
          </a:xfrm>
          <a:prstGeom prst="rect">
            <a:avLst/>
          </a:prstGeom>
        </p:spPr>
      </p:pic>
      <p:sp>
        <p:nvSpPr>
          <p:cNvPr id="6" name="TextBox 5">
            <a:extLst>
              <a:ext uri="{FF2B5EF4-FFF2-40B4-BE49-F238E27FC236}">
                <a16:creationId xmlns:a16="http://schemas.microsoft.com/office/drawing/2014/main" id="{91D7E0AE-50BB-79D8-946A-1A2B19174D58}"/>
              </a:ext>
            </a:extLst>
          </p:cNvPr>
          <p:cNvSpPr txBox="1"/>
          <p:nvPr/>
        </p:nvSpPr>
        <p:spPr>
          <a:xfrm>
            <a:off x="9238891" y="1535502"/>
            <a:ext cx="2724509" cy="3416320"/>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The data indicates that most students prefer single degree and single major programs. </a:t>
            </a:r>
          </a:p>
          <a:p>
            <a:pPr marL="285750" indent="-285750">
              <a:buFontTx/>
              <a:buChar char="-"/>
            </a:pPr>
            <a:r>
              <a:rPr lang="en-US" dirty="0">
                <a:latin typeface="Times New Roman" panose="02020603050405020304" pitchFamily="18" charset="0"/>
                <a:cs typeface="Times New Roman" panose="02020603050405020304" pitchFamily="18" charset="0"/>
              </a:rPr>
              <a:t>The Arts and Sciences and the College of Engineering and Computer Science are the most popular among students, reflecting a balanced interest in both humanities and technical disciplines.</a:t>
            </a:r>
          </a:p>
        </p:txBody>
      </p:sp>
    </p:spTree>
    <p:extLst>
      <p:ext uri="{BB962C8B-B14F-4D97-AF65-F5344CB8AC3E}">
        <p14:creationId xmlns:p14="http://schemas.microsoft.com/office/powerpoint/2010/main" val="914447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Fall 2023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AD4ABF-9BDD-6364-D9E8-A6E2CD87A965}"/>
              </a:ext>
            </a:extLst>
          </p:cNvPr>
          <p:cNvPicPr>
            <a:picLocks noChangeAspect="1"/>
          </p:cNvPicPr>
          <p:nvPr/>
        </p:nvPicPr>
        <p:blipFill>
          <a:blip r:embed="rId3"/>
          <a:stretch>
            <a:fillRect/>
          </a:stretch>
        </p:blipFill>
        <p:spPr>
          <a:xfrm>
            <a:off x="143003" y="1433799"/>
            <a:ext cx="8973011" cy="4940554"/>
          </a:xfrm>
          <a:prstGeom prst="rect">
            <a:avLst/>
          </a:prstGeom>
        </p:spPr>
      </p:pic>
      <p:sp>
        <p:nvSpPr>
          <p:cNvPr id="6" name="TextBox 5">
            <a:extLst>
              <a:ext uri="{FF2B5EF4-FFF2-40B4-BE49-F238E27FC236}">
                <a16:creationId xmlns:a16="http://schemas.microsoft.com/office/drawing/2014/main" id="{BAE57E5E-675D-9061-FF64-DCB0CC417152}"/>
              </a:ext>
            </a:extLst>
          </p:cNvPr>
          <p:cNvSpPr txBox="1"/>
          <p:nvPr/>
        </p:nvSpPr>
        <p:spPr>
          <a:xfrm>
            <a:off x="9299275" y="1457864"/>
            <a:ext cx="2664125" cy="3693319"/>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The data indicates that most students prefer single degree and single major programs. </a:t>
            </a:r>
          </a:p>
          <a:p>
            <a:pPr marL="285750" indent="-285750">
              <a:buFontTx/>
              <a:buChar char="-"/>
            </a:pPr>
            <a:r>
              <a:rPr lang="en-US" dirty="0">
                <a:latin typeface="Times New Roman" panose="02020603050405020304" pitchFamily="18" charset="0"/>
                <a:cs typeface="Times New Roman" panose="02020603050405020304" pitchFamily="18" charset="0"/>
              </a:rPr>
              <a:t>The College of Engineering and Computer Science and the Arts and Sciences are the most popular among students, reflecting a balanced interest in both technical and humanities disciplines.</a:t>
            </a:r>
          </a:p>
        </p:txBody>
      </p:sp>
    </p:spTree>
    <p:extLst>
      <p:ext uri="{BB962C8B-B14F-4D97-AF65-F5344CB8AC3E}">
        <p14:creationId xmlns:p14="http://schemas.microsoft.com/office/powerpoint/2010/main" val="296718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Fall 2024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AE57E5E-675D-9061-FF64-DCB0CC417152}"/>
              </a:ext>
            </a:extLst>
          </p:cNvPr>
          <p:cNvSpPr txBox="1"/>
          <p:nvPr/>
        </p:nvSpPr>
        <p:spPr>
          <a:xfrm>
            <a:off x="9299275" y="1457864"/>
            <a:ext cx="2664125" cy="3693319"/>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The data indicates that most students prefer single degree and single major programs. </a:t>
            </a:r>
          </a:p>
          <a:p>
            <a:pPr marL="285750" indent="-285750">
              <a:buFontTx/>
              <a:buChar char="-"/>
            </a:pPr>
            <a:r>
              <a:rPr lang="en-US" dirty="0">
                <a:latin typeface="Times New Roman" panose="02020603050405020304" pitchFamily="18" charset="0"/>
                <a:cs typeface="Times New Roman" panose="02020603050405020304" pitchFamily="18" charset="0"/>
              </a:rPr>
              <a:t>The College of Engineering and Computer Science and the Arts and Sciences are the most popular among students, reflecting a balanced interest in both technical and humanities disciplines.</a:t>
            </a:r>
          </a:p>
        </p:txBody>
      </p:sp>
      <p:pic>
        <p:nvPicPr>
          <p:cNvPr id="2" name="Picture 1">
            <a:extLst>
              <a:ext uri="{FF2B5EF4-FFF2-40B4-BE49-F238E27FC236}">
                <a16:creationId xmlns:a16="http://schemas.microsoft.com/office/drawing/2014/main" id="{CD9E1630-7321-EF59-C36D-FDE59891182A}"/>
              </a:ext>
            </a:extLst>
          </p:cNvPr>
          <p:cNvPicPr>
            <a:picLocks noChangeAspect="1"/>
          </p:cNvPicPr>
          <p:nvPr/>
        </p:nvPicPr>
        <p:blipFill>
          <a:blip r:embed="rId3"/>
          <a:stretch>
            <a:fillRect/>
          </a:stretch>
        </p:blipFill>
        <p:spPr>
          <a:xfrm>
            <a:off x="0" y="990601"/>
            <a:ext cx="9195758" cy="5280804"/>
          </a:xfrm>
          <a:prstGeom prst="rect">
            <a:avLst/>
          </a:prstGeom>
        </p:spPr>
      </p:pic>
    </p:spTree>
    <p:extLst>
      <p:ext uri="{BB962C8B-B14F-4D97-AF65-F5344CB8AC3E}">
        <p14:creationId xmlns:p14="http://schemas.microsoft.com/office/powerpoint/2010/main" val="154747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71804" y="522898"/>
            <a:ext cx="272019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81580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rgbClr val="09478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rgbClr val="09478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rgbClr val="09478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59078" y="1194252"/>
            <a:ext cx="3675573" cy="949747"/>
          </a:xfrm>
          <a:prstGeom prst="rect">
            <a:avLst/>
          </a:prstGeom>
        </p:spPr>
        <p:txBody>
          <a:bodyPr wrap="square" lIns="0" tIns="0" rIns="0" bIns="0" anchor="t">
            <a:spAutoFit/>
          </a:bodyPr>
          <a:lstStyle/>
          <a:p>
            <a:pPr algn="r">
              <a:lnSpc>
                <a:spcPts val="1900"/>
              </a:lnSpc>
            </a:pPr>
            <a:r>
              <a:rPr lang="en-US" sz="1200" b="1" dirty="0">
                <a:latin typeface="Times New Roman" panose="02020603050405020304" pitchFamily="18" charset="0"/>
                <a:cs typeface="Times New Roman" panose="02020603050405020304" pitchFamily="18" charset="0"/>
              </a:rPr>
              <a:t>Single Degree Dominance:</a:t>
            </a:r>
            <a:r>
              <a:rPr lang="en-US" sz="1200" dirty="0">
                <a:latin typeface="Times New Roman" panose="02020603050405020304" pitchFamily="18" charset="0"/>
                <a:cs typeface="Times New Roman" panose="02020603050405020304" pitchFamily="18" charset="0"/>
              </a:rPr>
              <a:t> Throughout the years, most students consistently opted for single degree programs. This preference remained stable, with over 90% of students choosing single degree programs each year..</a:t>
            </a:r>
          </a:p>
        </p:txBody>
      </p:sp>
      <p:sp>
        <p:nvSpPr>
          <p:cNvPr id="33" name="Rectangle 32">
            <a:extLst>
              <a:ext uri="{FF2B5EF4-FFF2-40B4-BE49-F238E27FC236}">
                <a16:creationId xmlns:a16="http://schemas.microsoft.com/office/drawing/2014/main" id="{913AB221-FD8D-4664-9B4C-AE1B1660ECAA}"/>
              </a:ext>
            </a:extLst>
          </p:cNvPr>
          <p:cNvSpPr/>
          <p:nvPr/>
        </p:nvSpPr>
        <p:spPr>
          <a:xfrm>
            <a:off x="4755894" y="930937"/>
            <a:ext cx="2814400" cy="1193404"/>
          </a:xfrm>
          <a:prstGeom prst="rect">
            <a:avLst/>
          </a:prstGeom>
        </p:spPr>
        <p:txBody>
          <a:bodyPr wrap="square" lIns="0" tIns="0" rIns="0" bIns="0" anchor="t">
            <a:spAutoFit/>
          </a:bodyPr>
          <a:lstStyle/>
          <a:p>
            <a:pPr algn="ctr">
              <a:lnSpc>
                <a:spcPts val="1900"/>
              </a:lnSpc>
            </a:pPr>
            <a:r>
              <a:rPr lang="en-US" sz="1200" b="1" dirty="0">
                <a:latin typeface="Times New Roman" panose="02020603050405020304" pitchFamily="18" charset="0"/>
                <a:cs typeface="Times New Roman" panose="02020603050405020304" pitchFamily="18" charset="0"/>
              </a:rPr>
              <a:t>Single Major Preference:</a:t>
            </a:r>
            <a:r>
              <a:rPr lang="en-US" sz="1200" dirty="0">
                <a:latin typeface="Times New Roman" panose="02020603050405020304" pitchFamily="18" charset="0"/>
                <a:cs typeface="Times New Roman" panose="02020603050405020304" pitchFamily="18" charset="0"/>
              </a:rPr>
              <a:t> Similarly, most students preferred single majors, with percentages ranging from 87% to 89%. The proportion of students pursuing double or triple majors remained relatively small.</a:t>
            </a:r>
          </a:p>
        </p:txBody>
      </p:sp>
      <p:sp>
        <p:nvSpPr>
          <p:cNvPr id="34" name="Rectangle 33">
            <a:extLst>
              <a:ext uri="{FF2B5EF4-FFF2-40B4-BE49-F238E27FC236}">
                <a16:creationId xmlns:a16="http://schemas.microsoft.com/office/drawing/2014/main" id="{53F5EDC0-C02E-4790-A681-CA7AB9133338}"/>
              </a:ext>
            </a:extLst>
          </p:cNvPr>
          <p:cNvSpPr/>
          <p:nvPr/>
        </p:nvSpPr>
        <p:spPr>
          <a:xfrm>
            <a:off x="8655174" y="942380"/>
            <a:ext cx="2428875" cy="1193404"/>
          </a:xfrm>
          <a:prstGeom prst="rect">
            <a:avLst/>
          </a:prstGeom>
        </p:spPr>
        <p:txBody>
          <a:bodyPr wrap="square" lIns="0" tIns="0" rIns="0" bIns="0" anchor="t">
            <a:spAutoFit/>
          </a:bodyPr>
          <a:lstStyle/>
          <a:p>
            <a:pPr>
              <a:lnSpc>
                <a:spcPts val="1900"/>
              </a:lnSpc>
            </a:pPr>
            <a:r>
              <a:rPr lang="en-US" sz="1200" b="1" dirty="0">
                <a:latin typeface="Times New Roman" panose="02020603050405020304" pitchFamily="18" charset="0"/>
                <a:cs typeface="Times New Roman" panose="02020603050405020304" pitchFamily="18" charset="0"/>
              </a:rPr>
              <a:t>Stable Double Degree Enrollment: </a:t>
            </a:r>
            <a:r>
              <a:rPr lang="en-US" sz="1200" dirty="0">
                <a:latin typeface="Times New Roman" panose="02020603050405020304" pitchFamily="18" charset="0"/>
                <a:cs typeface="Times New Roman" panose="02020603050405020304" pitchFamily="18" charset="0"/>
              </a:rPr>
              <a:t>The percentage of students enrolled in double degree programs showed slight fluctuations but remained around 6-8% annually.</a:t>
            </a:r>
          </a:p>
        </p:txBody>
      </p:sp>
      <p:sp>
        <p:nvSpPr>
          <p:cNvPr id="35" name="Rectangle 34">
            <a:extLst>
              <a:ext uri="{FF2B5EF4-FFF2-40B4-BE49-F238E27FC236}">
                <a16:creationId xmlns:a16="http://schemas.microsoft.com/office/drawing/2014/main" id="{857F5370-BF8E-406B-BEAE-B1224615626A}"/>
              </a:ext>
            </a:extLst>
          </p:cNvPr>
          <p:cNvSpPr/>
          <p:nvPr/>
        </p:nvSpPr>
        <p:spPr>
          <a:xfrm>
            <a:off x="782426" y="5318355"/>
            <a:ext cx="2428875" cy="949747"/>
          </a:xfrm>
          <a:prstGeom prst="rect">
            <a:avLst/>
          </a:prstGeom>
        </p:spPr>
        <p:txBody>
          <a:bodyPr wrap="square" lIns="0" tIns="0" rIns="0" bIns="0" anchor="t">
            <a:spAutoFit/>
          </a:bodyPr>
          <a:lstStyle/>
          <a:p>
            <a:pPr algn="r">
              <a:lnSpc>
                <a:spcPts val="1900"/>
              </a:lnSpc>
            </a:pPr>
            <a:r>
              <a:rPr lang="en-US" sz="1200" b="1" dirty="0">
                <a:latin typeface="Times New Roman" panose="02020603050405020304" pitchFamily="18" charset="0"/>
                <a:cs typeface="Times New Roman" panose="02020603050405020304" pitchFamily="18" charset="0"/>
              </a:rPr>
              <a:t>Minimal Triple Degree Enrollment</a:t>
            </a:r>
            <a:r>
              <a:rPr lang="en-US" sz="1200" dirty="0">
                <a:latin typeface="Times New Roman" panose="02020603050405020304" pitchFamily="18" charset="0"/>
                <a:cs typeface="Times New Roman" panose="02020603050405020304" pitchFamily="18" charset="0"/>
              </a:rPr>
              <a:t>: The number of students pursuing triple degrees was consistently very low, typically below 1%.</a:t>
            </a:r>
          </a:p>
        </p:txBody>
      </p:sp>
      <p:sp>
        <p:nvSpPr>
          <p:cNvPr id="36" name="Rectangle 35">
            <a:extLst>
              <a:ext uri="{FF2B5EF4-FFF2-40B4-BE49-F238E27FC236}">
                <a16:creationId xmlns:a16="http://schemas.microsoft.com/office/drawing/2014/main" id="{98F5A313-1C6C-4AEE-8556-576074B1BF06}"/>
              </a:ext>
            </a:extLst>
          </p:cNvPr>
          <p:cNvSpPr/>
          <p:nvPr/>
        </p:nvSpPr>
        <p:spPr>
          <a:xfrm>
            <a:off x="3724138" y="5233651"/>
            <a:ext cx="4600350" cy="1437060"/>
          </a:xfrm>
          <a:prstGeom prst="rect">
            <a:avLst/>
          </a:prstGeom>
        </p:spPr>
        <p:txBody>
          <a:bodyPr wrap="square" lIns="0" tIns="0" rIns="0" bIns="0" anchor="t">
            <a:spAutoFit/>
          </a:bodyPr>
          <a:lstStyle/>
          <a:p>
            <a:pPr algn="ctr">
              <a:lnSpc>
                <a:spcPts val="1900"/>
              </a:lnSpc>
            </a:pPr>
            <a:r>
              <a:rPr lang="en-US" sz="1200" b="1" dirty="0">
                <a:latin typeface="Times New Roman" panose="02020603050405020304" pitchFamily="18" charset="0"/>
                <a:cs typeface="Times New Roman" panose="02020603050405020304" pitchFamily="18" charset="0"/>
              </a:rPr>
              <a:t>College Popularity: </a:t>
            </a:r>
            <a:r>
              <a:rPr lang="en-US" sz="1200" dirty="0">
                <a:latin typeface="Times New Roman" panose="02020603050405020304" pitchFamily="18" charset="0"/>
                <a:cs typeface="Times New Roman" panose="02020603050405020304" pitchFamily="18" charset="0"/>
              </a:rPr>
              <a:t>The College of Engineering and Computer Science and the Arts and Sciences consistently attracted the highest number of students across all years. The College of Health and Natural Sciences maintained a steady enrollment, ranking third in terms of student numbers. The College of Business had the fewest students but still contributed significantly to the overall student body..</a:t>
            </a:r>
          </a:p>
        </p:txBody>
      </p:sp>
      <p:sp>
        <p:nvSpPr>
          <p:cNvPr id="37" name="Rectangle 36">
            <a:extLst>
              <a:ext uri="{FF2B5EF4-FFF2-40B4-BE49-F238E27FC236}">
                <a16:creationId xmlns:a16="http://schemas.microsoft.com/office/drawing/2014/main" id="{0C310CC8-6624-4352-A642-89EF6FA7DCE6}"/>
              </a:ext>
            </a:extLst>
          </p:cNvPr>
          <p:cNvSpPr/>
          <p:nvPr/>
        </p:nvSpPr>
        <p:spPr>
          <a:xfrm>
            <a:off x="8746130" y="5075261"/>
            <a:ext cx="3097938" cy="1680717"/>
          </a:xfrm>
          <a:prstGeom prst="rect">
            <a:avLst/>
          </a:prstGeom>
        </p:spPr>
        <p:txBody>
          <a:bodyPr wrap="square" lIns="0" tIns="0" rIns="0" bIns="0" anchor="t">
            <a:spAutoFit/>
          </a:bodyPr>
          <a:lstStyle/>
          <a:p>
            <a:pPr>
              <a:lnSpc>
                <a:spcPts val="1900"/>
              </a:lnSpc>
            </a:pPr>
            <a:r>
              <a:rPr lang="en-US" sz="1200" b="1" dirty="0">
                <a:latin typeface="Times New Roman" panose="02020603050405020304" pitchFamily="18" charset="0"/>
                <a:cs typeface="Times New Roman" panose="02020603050405020304" pitchFamily="18" charset="0"/>
              </a:rPr>
              <a:t>Total Student Count Trends: </a:t>
            </a:r>
            <a:r>
              <a:rPr lang="en-US" sz="1200" dirty="0">
                <a:latin typeface="Times New Roman" panose="02020603050405020304" pitchFamily="18" charset="0"/>
                <a:cs typeface="Times New Roman" panose="02020603050405020304" pitchFamily="18" charset="0"/>
              </a:rPr>
              <a:t>The total student count showed a slight decline over the years, with 2,875 students in 2020 decreasing to 2,416 in 2023. Despite this decrease, the distribution of students across different degree and major statuses, as well as colleges, remained proportionally similar.</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rgbClr val="094780"/>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rgbClr val="0947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rgbClr val="09478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Box 3">
            <a:extLst>
              <a:ext uri="{FF2B5EF4-FFF2-40B4-BE49-F238E27FC236}">
                <a16:creationId xmlns:a16="http://schemas.microsoft.com/office/drawing/2014/main" id="{F712B58A-447C-7830-63A5-9BD3E49CEEA0}"/>
              </a:ext>
            </a:extLst>
          </p:cNvPr>
          <p:cNvSpPr txBox="1"/>
          <p:nvPr/>
        </p:nvSpPr>
        <p:spPr>
          <a:xfrm>
            <a:off x="3044406" y="168614"/>
            <a:ext cx="6103188"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Conclusion on the Analysis of Dual Degrees, Multiple Majors, and Minors at The University of Tulsa (2020-2023)</a:t>
            </a:r>
          </a:p>
        </p:txBody>
      </p:sp>
    </p:spTree>
    <p:extLst>
      <p:ext uri="{BB962C8B-B14F-4D97-AF65-F5344CB8AC3E}">
        <p14:creationId xmlns:p14="http://schemas.microsoft.com/office/powerpoint/2010/main" val="388757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71804" y="522898"/>
            <a:ext cx="272019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81580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712B58A-447C-7830-63A5-9BD3E49CEEA0}"/>
              </a:ext>
            </a:extLst>
          </p:cNvPr>
          <p:cNvSpPr txBox="1"/>
          <p:nvPr/>
        </p:nvSpPr>
        <p:spPr>
          <a:xfrm>
            <a:off x="4479558" y="187289"/>
            <a:ext cx="327620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PROJECT TAKEAWAYS</a:t>
            </a:r>
          </a:p>
        </p:txBody>
      </p:sp>
      <p:sp>
        <p:nvSpPr>
          <p:cNvPr id="2" name="TextBox 1">
            <a:extLst>
              <a:ext uri="{FF2B5EF4-FFF2-40B4-BE49-F238E27FC236}">
                <a16:creationId xmlns:a16="http://schemas.microsoft.com/office/drawing/2014/main" id="{1BD111E5-83BF-3E9B-C1E3-2ED692C2C679}"/>
              </a:ext>
            </a:extLst>
          </p:cNvPr>
          <p:cNvSpPr txBox="1"/>
          <p:nvPr/>
        </p:nvSpPr>
        <p:spPr>
          <a:xfrm>
            <a:off x="483079" y="966097"/>
            <a:ext cx="10783019"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1" dirty="0"/>
              <a:t>SQL Skills: </a:t>
            </a:r>
            <a:r>
              <a:rPr lang="en-US"/>
              <a:t>Creating on-prem </a:t>
            </a:r>
            <a:r>
              <a:rPr lang="en-US" dirty="0"/>
              <a:t>and cloud servers</a:t>
            </a:r>
          </a:p>
          <a:p>
            <a:pPr>
              <a:lnSpc>
                <a:spcPct val="150000"/>
              </a:lnSpc>
            </a:pPr>
            <a:r>
              <a:rPr lang="en-US" b="1" dirty="0"/>
              <a:t>- </a:t>
            </a:r>
            <a:r>
              <a:rPr lang="en-US" dirty="0"/>
              <a:t>Learned how to create views and Common Table Expressions (CTEs).Gained proficiency in creating subqueries.</a:t>
            </a:r>
          </a:p>
          <a:p>
            <a:pPr>
              <a:lnSpc>
                <a:spcPct val="150000"/>
              </a:lnSpc>
            </a:pPr>
            <a:r>
              <a:rPr lang="en-US" dirty="0"/>
              <a:t>-Improved skills in retrieving and manipulating information from SQL databases.</a:t>
            </a:r>
          </a:p>
          <a:p>
            <a:endParaRPr lang="en-US" dirty="0"/>
          </a:p>
          <a:p>
            <a:pPr marL="285750" indent="-285750">
              <a:buFont typeface="Wingdings" panose="05000000000000000000" pitchFamily="2" charset="2"/>
              <a:buChar char="q"/>
            </a:pPr>
            <a:r>
              <a:rPr lang="en-US" b="1" dirty="0"/>
              <a:t>Power BI Integration: </a:t>
            </a:r>
            <a:r>
              <a:rPr lang="en-US" dirty="0"/>
              <a:t>Successfully connected SQL tables to Power </a:t>
            </a:r>
            <a:r>
              <a:rPr lang="en-US" dirty="0" err="1"/>
              <a:t>BI.Utilized</a:t>
            </a:r>
            <a:r>
              <a:rPr lang="en-US" dirty="0"/>
              <a:t> Data Analysis Expressions (DAX) functions for advanced data analysis.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Report Design: </a:t>
            </a:r>
            <a:r>
              <a:rPr lang="en-US" dirty="0"/>
              <a:t>Developed skills in designing comprehensive and insightful reports in Power </a:t>
            </a:r>
            <a:r>
              <a:rPr lang="en-US" dirty="0" err="1"/>
              <a:t>BI.Focused</a:t>
            </a:r>
            <a:r>
              <a:rPr lang="en-US" dirty="0"/>
              <a:t> on visualizing data effectively to convey key insights.</a:t>
            </a:r>
          </a:p>
        </p:txBody>
      </p:sp>
    </p:spTree>
    <p:extLst>
      <p:ext uri="{BB962C8B-B14F-4D97-AF65-F5344CB8AC3E}">
        <p14:creationId xmlns:p14="http://schemas.microsoft.com/office/powerpoint/2010/main" val="2570776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rgbClr val="094780"/>
          </a:fgClr>
          <a:bgClr>
            <a:srgbClr val="09478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472389" y="3161623"/>
            <a:ext cx="7247222" cy="94679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0" tIns="0" rIns="0" bIns="0" anchor="t">
            <a:spAutoFit/>
          </a:bodyPr>
          <a:lstStyle/>
          <a:p>
            <a:pPr marL="0" marR="0">
              <a:lnSpc>
                <a:spcPct val="107000"/>
              </a:lnSpc>
              <a:spcBef>
                <a:spcPts val="0"/>
              </a:spcBef>
              <a:spcAft>
                <a:spcPts val="800"/>
              </a:spcAft>
            </a:pPr>
            <a:r>
              <a:rPr lang="en-US"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THANK YOU</a:t>
            </a:r>
            <a:endPar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5649817" y="98676"/>
            <a:ext cx="2295867" cy="2404026"/>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802245" y="98676"/>
            <a:ext cx="2295867" cy="2310174"/>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blue sign with white text&#10;&#10;Description automatically generated">
            <a:extLst>
              <a:ext uri="{FF2B5EF4-FFF2-40B4-BE49-F238E27FC236}">
                <a16:creationId xmlns:a16="http://schemas.microsoft.com/office/drawing/2014/main" id="{6C2C55B2-1D2B-4A2B-F517-37EE93C05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92" y="375189"/>
            <a:ext cx="3935011" cy="808928"/>
          </a:xfrm>
          <a:prstGeom prst="rect">
            <a:avLst/>
          </a:prstGeom>
          <a:ln>
            <a:solidFill>
              <a:schemeClr val="bg1"/>
            </a:solidFill>
          </a:ln>
        </p:spPr>
      </p:pic>
      <p:cxnSp>
        <p:nvCxnSpPr>
          <p:cNvPr id="12" name="Straight Connector 11">
            <a:extLst>
              <a:ext uri="{FF2B5EF4-FFF2-40B4-BE49-F238E27FC236}">
                <a16:creationId xmlns:a16="http://schemas.microsoft.com/office/drawing/2014/main" id="{11D02527-F1FE-4A96-0F37-E33ECEF689A0}"/>
              </a:ext>
            </a:extLst>
          </p:cNvPr>
          <p:cNvCxnSpPr>
            <a:cxnSpLocks/>
          </p:cNvCxnSpPr>
          <p:nvPr/>
        </p:nvCxnSpPr>
        <p:spPr>
          <a:xfrm>
            <a:off x="0" y="667051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9033DA-9B77-F5F7-8DD2-BA2A8907469A}"/>
              </a:ext>
            </a:extLst>
          </p:cNvPr>
          <p:cNvCxnSpPr>
            <a:cxnSpLocks/>
          </p:cNvCxnSpPr>
          <p:nvPr/>
        </p:nvCxnSpPr>
        <p:spPr>
          <a:xfrm>
            <a:off x="0" y="6446849"/>
            <a:ext cx="12192000" cy="35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8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PURPOSE OF PROJECT</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COLLECTION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DELIVERABLES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REPORT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CLEANING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36F8181-2632-8068-8309-DEA9BD9F5A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3B4BFC-0401-6520-9E6C-E0D95BC740A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46F0B-D8CF-E961-8B5A-52C0BA5F8FBC}"/>
              </a:ext>
            </a:extLst>
          </p:cNvPr>
          <p:cNvSpPr txBox="1"/>
          <p:nvPr/>
        </p:nvSpPr>
        <p:spPr>
          <a:xfrm>
            <a:off x="4551071" y="69691"/>
            <a:ext cx="3350118" cy="523220"/>
          </a:xfrm>
          <a:prstGeom prst="rect">
            <a:avLst/>
          </a:prstGeom>
          <a:noFill/>
        </p:spPr>
        <p:txBody>
          <a:bodyPr wrap="square">
            <a:spAutoFit/>
          </a:bodyPr>
          <a:lstStyle/>
          <a:p>
            <a:r>
              <a:rPr lang="en-US" sz="2800" b="1" dirty="0">
                <a:latin typeface="+mj-lt"/>
              </a:rPr>
              <a:t>Purpose of Project</a:t>
            </a:r>
          </a:p>
        </p:txBody>
      </p:sp>
      <p:sp>
        <p:nvSpPr>
          <p:cNvPr id="8" name="Trapezoid 7">
            <a:extLst>
              <a:ext uri="{FF2B5EF4-FFF2-40B4-BE49-F238E27FC236}">
                <a16:creationId xmlns:a16="http://schemas.microsoft.com/office/drawing/2014/main" id="{5115FE2C-5C00-40B8-E9C5-018F6C67DC23}"/>
              </a:ext>
              <a:ext uri="{C183D7F6-B498-43B3-948B-1728B52AA6E4}">
                <adec:decorative xmlns:adec="http://schemas.microsoft.com/office/drawing/2017/decorative" val="1"/>
              </a:ext>
            </a:extLst>
          </p:cNvPr>
          <p:cNvSpPr/>
          <p:nvPr/>
        </p:nvSpPr>
        <p:spPr>
          <a:xfrm rot="5400000">
            <a:off x="3255643" y="-2398212"/>
            <a:ext cx="5680713" cy="1219200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B4B2305-31E3-1890-DABF-69112EE7686E}"/>
              </a:ext>
            </a:extLst>
          </p:cNvPr>
          <p:cNvSpPr txBox="1"/>
          <p:nvPr/>
        </p:nvSpPr>
        <p:spPr>
          <a:xfrm>
            <a:off x="198408" y="1931831"/>
            <a:ext cx="9471803" cy="3693319"/>
          </a:xfrm>
          <a:prstGeom prst="rect">
            <a:avLst/>
          </a:prstGeom>
          <a:noFill/>
        </p:spPr>
        <p:txBody>
          <a:bodyPr wrap="square" rtlCol="0">
            <a:spAutoFit/>
          </a:bodyPr>
          <a:lstStyle/>
          <a:p>
            <a:pPr marL="285750" indent="-285750">
              <a:buFontTx/>
              <a:buChar char="-"/>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purpose of this project is to perform a comprehensive data analysis of the number of students at The University of Tulsa (TU) who are pursuing dual degrees, double majors, triple majors, and minors.  </a:t>
            </a:r>
          </a:p>
          <a:p>
            <a:endPar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buFontTx/>
              <a:buChar char="-"/>
            </a:pPr>
            <a:r>
              <a:rPr lang="en-US" dirty="0">
                <a:solidFill>
                  <a:schemeClr val="bg1"/>
                </a:solidFill>
                <a:latin typeface="Times New Roman" panose="02020603050405020304" pitchFamily="18" charset="0"/>
                <a:ea typeface="Aptos" panose="020B0004020202020204" pitchFamily="34" charset="0"/>
                <a:cs typeface="Times New Roman" panose="02020603050405020304" pitchFamily="18" charset="0"/>
              </a:rPr>
              <a:t>T</a:t>
            </a: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he project will involve a detailed breakdown of the degrees, majors, and minors to identify the most and least popular ones. </a:t>
            </a:r>
          </a:p>
          <a:p>
            <a:r>
              <a:rPr lang="en-US" dirty="0">
                <a:solidFill>
                  <a:schemeClr val="bg1"/>
                </a:solidFill>
                <a:latin typeface="Times New Roman" panose="02020603050405020304" pitchFamily="18" charset="0"/>
                <a:ea typeface="Aptos" panose="020B0004020202020204" pitchFamily="34" charset="0"/>
                <a:cs typeface="Times New Roman" panose="02020603050405020304" pitchFamily="18" charset="0"/>
              </a:rPr>
              <a:t> </a:t>
            </a:r>
            <a:endPar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buFontTx/>
              <a:buChar char="-"/>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This analysis aims to support TU's marketing efforts by showcasing the university's ability to facilitate multiple academic pursuits. </a:t>
            </a:r>
          </a:p>
          <a:p>
            <a:endPar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buFontTx/>
              <a:buChar char="-"/>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project will also compare TU's offerings with those of peer and aspirant institutions to provide a benchmark and inform eligibility criteria for TU Scholars.</a:t>
            </a:r>
            <a:endParaRPr lang="en-US"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727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36F8181-2632-8068-8309-DEA9BD9F5A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3B4BFC-0401-6520-9E6C-E0D95BC740A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46F0B-D8CF-E961-8B5A-52C0BA5F8FBC}"/>
              </a:ext>
            </a:extLst>
          </p:cNvPr>
          <p:cNvSpPr txBox="1"/>
          <p:nvPr/>
        </p:nvSpPr>
        <p:spPr>
          <a:xfrm>
            <a:off x="4340180" y="170804"/>
            <a:ext cx="3477297" cy="523220"/>
          </a:xfrm>
          <a:prstGeom prst="rect">
            <a:avLst/>
          </a:prstGeom>
          <a:noFill/>
        </p:spPr>
        <p:txBody>
          <a:bodyPr wrap="square">
            <a:spAutoFit/>
          </a:bodyPr>
          <a:lstStyle/>
          <a:p>
            <a:r>
              <a:rPr lang="en-US" sz="2800" b="1" dirty="0">
                <a:latin typeface="+mj-lt"/>
              </a:rPr>
              <a:t>DATA COLLECTION</a:t>
            </a:r>
          </a:p>
        </p:txBody>
      </p:sp>
      <p:sp>
        <p:nvSpPr>
          <p:cNvPr id="8" name="Trapezoid 7">
            <a:extLst>
              <a:ext uri="{FF2B5EF4-FFF2-40B4-BE49-F238E27FC236}">
                <a16:creationId xmlns:a16="http://schemas.microsoft.com/office/drawing/2014/main" id="{5115FE2C-5C00-40B8-E9C5-018F6C67DC23}"/>
              </a:ext>
              <a:ext uri="{C183D7F6-B498-43B3-948B-1728B52AA6E4}">
                <adec:decorative xmlns:adec="http://schemas.microsoft.com/office/drawing/2017/decorative" val="1"/>
              </a:ext>
            </a:extLst>
          </p:cNvPr>
          <p:cNvSpPr/>
          <p:nvPr/>
        </p:nvSpPr>
        <p:spPr>
          <a:xfrm rot="5400000">
            <a:off x="3255645" y="-2432717"/>
            <a:ext cx="5680713" cy="12192003"/>
          </a:xfrm>
          <a:prstGeom prst="trapezoid">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B4B2305-31E3-1890-DABF-69112EE7686E}"/>
              </a:ext>
            </a:extLst>
          </p:cNvPr>
          <p:cNvSpPr txBox="1"/>
          <p:nvPr/>
        </p:nvSpPr>
        <p:spPr>
          <a:xfrm>
            <a:off x="163902" y="2206452"/>
            <a:ext cx="11645660" cy="3170099"/>
          </a:xfrm>
          <a:prstGeom prst="rect">
            <a:avLst/>
          </a:prstGeom>
          <a:noFill/>
        </p:spPr>
        <p:txBody>
          <a:bodyPr wrap="square" rtlCol="0">
            <a:spAutoFit/>
          </a:bodyPr>
          <a:lstStyle/>
          <a:p>
            <a:pPr marR="0" lvl="0">
              <a:lnSpc>
                <a:spcPct val="150000"/>
              </a:lnSpc>
              <a:spcBef>
                <a:spcPts val="0"/>
              </a:spcBef>
              <a:spcAft>
                <a:spcPts val="800"/>
              </a:spcAft>
            </a:pPr>
            <a:r>
              <a:rPr lang="en-US" sz="18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Data Entry Accuracy: </a:t>
            </a: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It is imperative to maintain precision and completeness in data entry within the university's systems. Gather current data on TU students pursuing dual degrees, double majors, triple majors, and minors</a:t>
            </a:r>
          </a:p>
          <a:p>
            <a:pPr marR="0" lvl="0">
              <a:lnSpc>
                <a:spcPct val="150000"/>
              </a:lnSpc>
              <a:spcBef>
                <a:spcPts val="0"/>
              </a:spcBef>
              <a:spcAft>
                <a:spcPts val="800"/>
              </a:spcAft>
            </a:pPr>
            <a:r>
              <a:rPr lang="en-US" sz="18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System Utilization: </a:t>
            </a: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Utilize the SPRO module found in Ellucian Colleague for data management. This module is essential for handling student information accurately.</a:t>
            </a:r>
          </a:p>
          <a:p>
            <a:pPr marR="0" lvl="0">
              <a:lnSpc>
                <a:spcPct val="150000"/>
              </a:lnSpc>
              <a:spcBef>
                <a:spcPts val="0"/>
              </a:spcBef>
              <a:spcAft>
                <a:spcPts val="800"/>
              </a:spcAft>
            </a:pPr>
            <a:r>
              <a:rPr lang="en-US" sz="18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Network Security: </a:t>
            </a: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Ensure a secure network environment by using Global Protect. This measure is crucial to safeguard sensitive data and maintain the integrity of the university's information systems.</a:t>
            </a:r>
          </a:p>
          <a:p>
            <a:endParaRPr lang="en-US" dirty="0"/>
          </a:p>
        </p:txBody>
      </p:sp>
    </p:spTree>
    <p:extLst>
      <p:ext uri="{BB962C8B-B14F-4D97-AF65-F5344CB8AC3E}">
        <p14:creationId xmlns:p14="http://schemas.microsoft.com/office/powerpoint/2010/main" val="137239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36F8181-2632-8068-8309-DEA9BD9F5A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3B4BFC-0401-6520-9E6C-E0D95BC740A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46F0B-D8CF-E961-8B5A-52C0BA5F8FBC}"/>
              </a:ext>
            </a:extLst>
          </p:cNvPr>
          <p:cNvSpPr txBox="1"/>
          <p:nvPr/>
        </p:nvSpPr>
        <p:spPr>
          <a:xfrm>
            <a:off x="4551071" y="69691"/>
            <a:ext cx="3350118" cy="523220"/>
          </a:xfrm>
          <a:prstGeom prst="rect">
            <a:avLst/>
          </a:prstGeom>
          <a:noFill/>
        </p:spPr>
        <p:txBody>
          <a:bodyPr wrap="square">
            <a:spAutoFit/>
          </a:bodyPr>
          <a:lstStyle/>
          <a:p>
            <a:r>
              <a:rPr lang="en-US" sz="2800" b="1" dirty="0">
                <a:latin typeface="+mj-lt"/>
              </a:rPr>
              <a:t>Deliverables</a:t>
            </a:r>
          </a:p>
        </p:txBody>
      </p:sp>
      <p:sp>
        <p:nvSpPr>
          <p:cNvPr id="8" name="Trapezoid 7">
            <a:extLst>
              <a:ext uri="{FF2B5EF4-FFF2-40B4-BE49-F238E27FC236}">
                <a16:creationId xmlns:a16="http://schemas.microsoft.com/office/drawing/2014/main" id="{5115FE2C-5C00-40B8-E9C5-018F6C67DC23}"/>
              </a:ext>
              <a:ext uri="{C183D7F6-B498-43B3-948B-1728B52AA6E4}">
                <adec:decorative xmlns:adec="http://schemas.microsoft.com/office/drawing/2017/decorative" val="1"/>
              </a:ext>
            </a:extLst>
          </p:cNvPr>
          <p:cNvSpPr/>
          <p:nvPr/>
        </p:nvSpPr>
        <p:spPr>
          <a:xfrm rot="5400000">
            <a:off x="2963292" y="-2440396"/>
            <a:ext cx="6265414" cy="1219200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B4B2305-31E3-1890-DABF-69112EE7686E}"/>
              </a:ext>
            </a:extLst>
          </p:cNvPr>
          <p:cNvSpPr txBox="1"/>
          <p:nvPr/>
        </p:nvSpPr>
        <p:spPr>
          <a:xfrm>
            <a:off x="92340" y="1854193"/>
            <a:ext cx="10707932" cy="3925113"/>
          </a:xfrm>
          <a:prstGeom prst="rect">
            <a:avLst/>
          </a:prstGeom>
          <a:noFill/>
        </p:spPr>
        <p:txBody>
          <a:bodyPr wrap="square" rtlCol="0">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percentage of students are pursuing more than one degree and what percentage are pursuing 2nd and 3rd degrees? This is noted in Program 1, 2, and 3 columns.</a:t>
            </a:r>
          </a:p>
          <a:p>
            <a:pPr marL="457200" marR="0">
              <a:lnSpc>
                <a:spcPct val="107000"/>
              </a:lnSpc>
              <a:spcBef>
                <a:spcPts val="0"/>
              </a:spcBef>
              <a:spcAft>
                <a:spcPts val="0"/>
              </a:spcAft>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Which degrees are these in (percentage or numbers in each)</a:t>
            </a:r>
          </a:p>
          <a:p>
            <a:pPr marL="457200" marR="0">
              <a:lnSpc>
                <a:spcPct val="107000"/>
              </a:lnSpc>
              <a:spcBef>
                <a:spcPts val="0"/>
              </a:spcBef>
              <a:spcAft>
                <a:spcPts val="0"/>
              </a:spcAft>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0"/>
              </a:spcAft>
              <a:buFont typeface="Times New Roman" panose="02020603050405020304" pitchFamily="18" charset="0"/>
              <a:buChar char="-"/>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percentage of students are pursuing more than one major and what percentage are pursuing 2nd and 3rd majors? This is noted in Major 1, 2, and 3 columns.</a:t>
            </a:r>
          </a:p>
          <a:p>
            <a:pPr marL="457200" marR="0">
              <a:lnSpc>
                <a:spcPct val="107000"/>
              </a:lnSpc>
              <a:spcBef>
                <a:spcPts val="0"/>
              </a:spcBef>
              <a:spcAft>
                <a:spcPts val="0"/>
              </a:spcAft>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Which majors are these in (percentage or numbers in each)</a:t>
            </a:r>
          </a:p>
          <a:p>
            <a:pPr marL="457200" marR="0">
              <a:lnSpc>
                <a:spcPct val="107000"/>
              </a:lnSpc>
              <a:spcBef>
                <a:spcPts val="0"/>
              </a:spcBef>
              <a:spcAft>
                <a:spcPts val="0"/>
              </a:spcAft>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0"/>
              </a:spcAft>
              <a:buFont typeface="Times New Roman" panose="02020603050405020304" pitchFamily="18" charset="0"/>
              <a:buChar char="-"/>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What is the percentage of both by college (Arts &amp; Sciences, Business, Health &amp; Natural Sciences, Engineering &amp; Computer Sciences)? And what percentage/number of degrees/majors within each college are these in?</a:t>
            </a:r>
          </a:p>
          <a:p>
            <a:pPr marL="457200" marR="0">
              <a:lnSpc>
                <a:spcPct val="107000"/>
              </a:lnSpc>
              <a:spcBef>
                <a:spcPts val="0"/>
              </a:spcBef>
              <a:spcAft>
                <a:spcPts val="0"/>
              </a:spcAft>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800"/>
              </a:spcAft>
              <a:buFont typeface="Times New Roman" panose="02020603050405020304" pitchFamily="18" charset="0"/>
              <a:buChar char="-"/>
            </a:pPr>
            <a:r>
              <a:rPr lang="en-US"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To analyze how many are pursuing second or third degrees or majors in the same college vs. another college too.</a:t>
            </a:r>
          </a:p>
        </p:txBody>
      </p:sp>
    </p:spTree>
    <p:extLst>
      <p:ext uri="{BB962C8B-B14F-4D97-AF65-F5344CB8AC3E}">
        <p14:creationId xmlns:p14="http://schemas.microsoft.com/office/powerpoint/2010/main" val="423511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36F8181-2632-8068-8309-DEA9BD9F5A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3B4BFC-0401-6520-9E6C-E0D95BC740A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46F0B-D8CF-E961-8B5A-52C0BA5F8FBC}"/>
              </a:ext>
            </a:extLst>
          </p:cNvPr>
          <p:cNvSpPr txBox="1"/>
          <p:nvPr/>
        </p:nvSpPr>
        <p:spPr>
          <a:xfrm>
            <a:off x="4340180" y="170804"/>
            <a:ext cx="3477297" cy="523220"/>
          </a:xfrm>
          <a:prstGeom prst="rect">
            <a:avLst/>
          </a:prstGeom>
          <a:noFill/>
        </p:spPr>
        <p:txBody>
          <a:bodyPr wrap="square">
            <a:spAutoFit/>
          </a:bodyPr>
          <a:lstStyle/>
          <a:p>
            <a:r>
              <a:rPr lang="en-US" sz="2800" b="1" dirty="0">
                <a:latin typeface="+mj-lt"/>
              </a:rPr>
              <a:t>DATA CLEANING</a:t>
            </a:r>
          </a:p>
        </p:txBody>
      </p:sp>
      <p:sp>
        <p:nvSpPr>
          <p:cNvPr id="8" name="Trapezoid 7">
            <a:extLst>
              <a:ext uri="{FF2B5EF4-FFF2-40B4-BE49-F238E27FC236}">
                <a16:creationId xmlns:a16="http://schemas.microsoft.com/office/drawing/2014/main" id="{5115FE2C-5C00-40B8-E9C5-018F6C67DC23}"/>
              </a:ext>
              <a:ext uri="{C183D7F6-B498-43B3-948B-1728B52AA6E4}">
                <adec:decorative xmlns:adec="http://schemas.microsoft.com/office/drawing/2017/decorative" val="1"/>
              </a:ext>
            </a:extLst>
          </p:cNvPr>
          <p:cNvSpPr/>
          <p:nvPr/>
        </p:nvSpPr>
        <p:spPr>
          <a:xfrm rot="5400000">
            <a:off x="6154120" y="465760"/>
            <a:ext cx="5680713" cy="6395051"/>
          </a:xfrm>
          <a:prstGeom prst="trapezoid">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B4B2305-31E3-1890-DABF-69112EE7686E}"/>
              </a:ext>
            </a:extLst>
          </p:cNvPr>
          <p:cNvSpPr txBox="1"/>
          <p:nvPr/>
        </p:nvSpPr>
        <p:spPr>
          <a:xfrm>
            <a:off x="6096000" y="2879312"/>
            <a:ext cx="5886090" cy="458074"/>
          </a:xfrm>
          <a:prstGeom prst="rect">
            <a:avLst/>
          </a:prstGeom>
          <a:noFill/>
        </p:spPr>
        <p:txBody>
          <a:bodyPr wrap="square" rtlCol="0">
            <a:spAutoFit/>
          </a:bodyPr>
          <a:lstStyle/>
          <a:p>
            <a:pPr marR="0" lvl="0">
              <a:lnSpc>
                <a:spcPct val="150000"/>
              </a:lnSpc>
              <a:spcBef>
                <a:spcPts val="0"/>
              </a:spcBef>
              <a:spcAft>
                <a:spcPts val="800"/>
              </a:spcAft>
            </a:pPr>
            <a:r>
              <a:rPr lang="en-US" b="1" dirty="0">
                <a:solidFill>
                  <a:schemeClr val="bg1"/>
                </a:solidFill>
                <a:latin typeface="Times New Roman" panose="02020603050405020304" pitchFamily="18" charset="0"/>
                <a:cs typeface="Times New Roman" panose="02020603050405020304" pitchFamily="18" charset="0"/>
              </a:rPr>
              <a:t>Creating a View to Combine Data from Multiple Years</a:t>
            </a:r>
          </a:p>
        </p:txBody>
      </p:sp>
      <p:pic>
        <p:nvPicPr>
          <p:cNvPr id="5" name="Picture 4">
            <a:extLst>
              <a:ext uri="{FF2B5EF4-FFF2-40B4-BE49-F238E27FC236}">
                <a16:creationId xmlns:a16="http://schemas.microsoft.com/office/drawing/2014/main" id="{D7CC78DD-698B-69EC-1DCD-2C948017B5A5}"/>
              </a:ext>
            </a:extLst>
          </p:cNvPr>
          <p:cNvPicPr>
            <a:picLocks noChangeAspect="1"/>
          </p:cNvPicPr>
          <p:nvPr/>
        </p:nvPicPr>
        <p:blipFill>
          <a:blip r:embed="rId2"/>
          <a:stretch>
            <a:fillRect/>
          </a:stretch>
        </p:blipFill>
        <p:spPr>
          <a:xfrm>
            <a:off x="655608" y="1423360"/>
            <a:ext cx="4727275" cy="4114789"/>
          </a:xfrm>
          <a:prstGeom prst="rect">
            <a:avLst/>
          </a:prstGeom>
        </p:spPr>
      </p:pic>
    </p:spTree>
    <p:extLst>
      <p:ext uri="{BB962C8B-B14F-4D97-AF65-F5344CB8AC3E}">
        <p14:creationId xmlns:p14="http://schemas.microsoft.com/office/powerpoint/2010/main" val="41253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36F8181-2632-8068-8309-DEA9BD9F5A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3B4BFC-0401-6520-9E6C-E0D95BC740A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46F0B-D8CF-E961-8B5A-52C0BA5F8FBC}"/>
              </a:ext>
            </a:extLst>
          </p:cNvPr>
          <p:cNvSpPr txBox="1"/>
          <p:nvPr/>
        </p:nvSpPr>
        <p:spPr>
          <a:xfrm>
            <a:off x="4340180" y="170804"/>
            <a:ext cx="3477297" cy="523220"/>
          </a:xfrm>
          <a:prstGeom prst="rect">
            <a:avLst/>
          </a:prstGeom>
          <a:noFill/>
        </p:spPr>
        <p:txBody>
          <a:bodyPr wrap="square">
            <a:spAutoFit/>
          </a:bodyPr>
          <a:lstStyle/>
          <a:p>
            <a:r>
              <a:rPr lang="en-US" sz="2800" b="1" dirty="0">
                <a:latin typeface="+mj-lt"/>
              </a:rPr>
              <a:t>DATA CLEANING</a:t>
            </a:r>
          </a:p>
        </p:txBody>
      </p:sp>
      <p:sp>
        <p:nvSpPr>
          <p:cNvPr id="8" name="Trapezoid 7">
            <a:extLst>
              <a:ext uri="{FF2B5EF4-FFF2-40B4-BE49-F238E27FC236}">
                <a16:creationId xmlns:a16="http://schemas.microsoft.com/office/drawing/2014/main" id="{5115FE2C-5C00-40B8-E9C5-018F6C67DC23}"/>
              </a:ext>
              <a:ext uri="{C183D7F6-B498-43B3-948B-1728B52AA6E4}">
                <adec:decorative xmlns:adec="http://schemas.microsoft.com/office/drawing/2017/decorative" val="1"/>
              </a:ext>
            </a:extLst>
          </p:cNvPr>
          <p:cNvSpPr/>
          <p:nvPr/>
        </p:nvSpPr>
        <p:spPr>
          <a:xfrm rot="5400000">
            <a:off x="6844139" y="1441130"/>
            <a:ext cx="6163978" cy="4531744"/>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B4B2305-31E3-1890-DABF-69112EE7686E}"/>
              </a:ext>
            </a:extLst>
          </p:cNvPr>
          <p:cNvSpPr txBox="1"/>
          <p:nvPr/>
        </p:nvSpPr>
        <p:spPr>
          <a:xfrm>
            <a:off x="7738866" y="1816383"/>
            <a:ext cx="4374523" cy="3269934"/>
          </a:xfrm>
          <a:prstGeom prst="rect">
            <a:avLst/>
          </a:prstGeom>
          <a:noFill/>
        </p:spPr>
        <p:txBody>
          <a:bodyPr wrap="square" rtlCol="0">
            <a:spAutoFit/>
          </a:bodyPr>
          <a:lstStyle/>
          <a:p>
            <a:pPr marR="0" lvl="0">
              <a:lnSpc>
                <a:spcPct val="150000"/>
              </a:lnSpc>
              <a:spcBef>
                <a:spcPts val="0"/>
              </a:spcBef>
              <a:spcAft>
                <a:spcPts val="800"/>
              </a:spcAft>
            </a:pPr>
            <a:r>
              <a:rPr lang="en-US" sz="1400" b="1" dirty="0">
                <a:solidFill>
                  <a:schemeClr val="bg1"/>
                </a:solidFill>
                <a:latin typeface="Times New Roman" panose="02020603050405020304" pitchFamily="18" charset="0"/>
                <a:cs typeface="Times New Roman" panose="02020603050405020304" pitchFamily="18" charset="0"/>
              </a:rPr>
              <a:t>This CTE transforms the combined data by:</a:t>
            </a:r>
          </a:p>
          <a:p>
            <a:pPr marR="0" lvl="0">
              <a:lnSpc>
                <a:spcPct val="150000"/>
              </a:lnSpc>
              <a:spcBef>
                <a:spcPts val="0"/>
              </a:spcBef>
              <a:spcAft>
                <a:spcPts val="800"/>
              </a:spcAft>
            </a:pPr>
            <a:r>
              <a:rPr lang="en-US" sz="1400" b="1" dirty="0">
                <a:solidFill>
                  <a:schemeClr val="bg1"/>
                </a:solidFill>
                <a:latin typeface="Times New Roman" panose="02020603050405020304" pitchFamily="18" charset="0"/>
                <a:cs typeface="Times New Roman" panose="02020603050405020304" pitchFamily="18" charset="0"/>
              </a:rPr>
              <a:t>-Concatenating first and last names to create a Full Name.</a:t>
            </a:r>
          </a:p>
          <a:p>
            <a:pPr marR="0" lvl="0">
              <a:lnSpc>
                <a:spcPct val="150000"/>
              </a:lnSpc>
              <a:spcBef>
                <a:spcPts val="0"/>
              </a:spcBef>
              <a:spcAft>
                <a:spcPts val="800"/>
              </a:spcAft>
            </a:pPr>
            <a:r>
              <a:rPr lang="en-US" sz="1400" b="1" dirty="0">
                <a:solidFill>
                  <a:schemeClr val="bg1"/>
                </a:solidFill>
                <a:latin typeface="Times New Roman" panose="02020603050405020304" pitchFamily="18" charset="0"/>
                <a:cs typeface="Times New Roman" panose="02020603050405020304" pitchFamily="18" charset="0"/>
              </a:rPr>
              <a:t>-Creating a </a:t>
            </a:r>
            <a:r>
              <a:rPr lang="en-US" sz="1400" b="1" dirty="0" err="1">
                <a:solidFill>
                  <a:schemeClr val="bg1"/>
                </a:solidFill>
                <a:latin typeface="Times New Roman" panose="02020603050405020304" pitchFamily="18" charset="0"/>
                <a:cs typeface="Times New Roman" panose="02020603050405020304" pitchFamily="18" charset="0"/>
              </a:rPr>
              <a:t>StudentId</a:t>
            </a:r>
            <a:r>
              <a:rPr lang="en-US" sz="1400" b="1" dirty="0">
                <a:solidFill>
                  <a:schemeClr val="bg1"/>
                </a:solidFill>
                <a:latin typeface="Times New Roman" panose="02020603050405020304" pitchFamily="18" charset="0"/>
                <a:cs typeface="Times New Roman" panose="02020603050405020304" pitchFamily="18" charset="0"/>
              </a:rPr>
              <a:t> by concatenating a truncated version of PROGRAM_1 with the first and last names.</a:t>
            </a:r>
          </a:p>
          <a:p>
            <a:pPr marR="0" lvl="0">
              <a:lnSpc>
                <a:spcPct val="150000"/>
              </a:lnSpc>
              <a:spcBef>
                <a:spcPts val="0"/>
              </a:spcBef>
              <a:spcAft>
                <a:spcPts val="800"/>
              </a:spcAft>
            </a:pPr>
            <a:r>
              <a:rPr lang="en-US" sz="1400" b="1" dirty="0">
                <a:solidFill>
                  <a:schemeClr val="bg1"/>
                </a:solidFill>
                <a:latin typeface="Times New Roman" panose="02020603050405020304" pitchFamily="18" charset="0"/>
                <a:cs typeface="Times New Roman" panose="02020603050405020304" pitchFamily="18" charset="0"/>
              </a:rPr>
              <a:t>-Defining the </a:t>
            </a:r>
            <a:r>
              <a:rPr lang="en-US" sz="1400" b="1" dirty="0" err="1">
                <a:solidFill>
                  <a:schemeClr val="bg1"/>
                </a:solidFill>
                <a:latin typeface="Times New Roman" panose="02020603050405020304" pitchFamily="18" charset="0"/>
                <a:cs typeface="Times New Roman" panose="02020603050405020304" pitchFamily="18" charset="0"/>
              </a:rPr>
              <a:t>ProgramStatus</a:t>
            </a:r>
            <a:r>
              <a:rPr lang="en-US" sz="1400" b="1" dirty="0">
                <a:solidFill>
                  <a:schemeClr val="bg1"/>
                </a:solidFill>
                <a:latin typeface="Times New Roman" panose="02020603050405020304" pitchFamily="18" charset="0"/>
                <a:cs typeface="Times New Roman" panose="02020603050405020304" pitchFamily="18" charset="0"/>
              </a:rPr>
              <a:t> and </a:t>
            </a:r>
            <a:r>
              <a:rPr lang="en-US" sz="1400" b="1" dirty="0" err="1">
                <a:solidFill>
                  <a:schemeClr val="bg1"/>
                </a:solidFill>
                <a:latin typeface="Times New Roman" panose="02020603050405020304" pitchFamily="18" charset="0"/>
                <a:cs typeface="Times New Roman" panose="02020603050405020304" pitchFamily="18" charset="0"/>
              </a:rPr>
              <a:t>MajorStatus</a:t>
            </a:r>
            <a:r>
              <a:rPr lang="en-US" sz="1400" b="1" dirty="0">
                <a:solidFill>
                  <a:schemeClr val="bg1"/>
                </a:solidFill>
                <a:latin typeface="Times New Roman" panose="02020603050405020304" pitchFamily="18" charset="0"/>
                <a:cs typeface="Times New Roman" panose="02020603050405020304" pitchFamily="18" charset="0"/>
              </a:rPr>
              <a:t> based on the presence of PROGRAM_1, PROGRAM_2, PROGRAM_3, MAJORID1, MAJORID2, and MAJORID3.</a:t>
            </a:r>
          </a:p>
        </p:txBody>
      </p:sp>
      <p:pic>
        <p:nvPicPr>
          <p:cNvPr id="6" name="Picture 5">
            <a:extLst>
              <a:ext uri="{FF2B5EF4-FFF2-40B4-BE49-F238E27FC236}">
                <a16:creationId xmlns:a16="http://schemas.microsoft.com/office/drawing/2014/main" id="{C22301BF-5F9B-F7C5-25A3-1CAA02A5AD7D}"/>
              </a:ext>
            </a:extLst>
          </p:cNvPr>
          <p:cNvPicPr>
            <a:picLocks noChangeAspect="1"/>
          </p:cNvPicPr>
          <p:nvPr/>
        </p:nvPicPr>
        <p:blipFill>
          <a:blip r:embed="rId2"/>
          <a:stretch>
            <a:fillRect/>
          </a:stretch>
        </p:blipFill>
        <p:spPr>
          <a:xfrm>
            <a:off x="76530" y="1276711"/>
            <a:ext cx="7109274" cy="4349278"/>
          </a:xfrm>
          <a:prstGeom prst="rect">
            <a:avLst/>
          </a:prstGeom>
        </p:spPr>
      </p:pic>
    </p:spTree>
    <p:extLst>
      <p:ext uri="{BB962C8B-B14F-4D97-AF65-F5344CB8AC3E}">
        <p14:creationId xmlns:p14="http://schemas.microsoft.com/office/powerpoint/2010/main" val="81459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36F8181-2632-8068-8309-DEA9BD9F5A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3B4BFC-0401-6520-9E6C-E0D95BC740A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46F0B-D8CF-E961-8B5A-52C0BA5F8FBC}"/>
              </a:ext>
            </a:extLst>
          </p:cNvPr>
          <p:cNvSpPr txBox="1"/>
          <p:nvPr/>
        </p:nvSpPr>
        <p:spPr>
          <a:xfrm>
            <a:off x="4340180" y="170804"/>
            <a:ext cx="3477297" cy="523220"/>
          </a:xfrm>
          <a:prstGeom prst="rect">
            <a:avLst/>
          </a:prstGeom>
          <a:noFill/>
        </p:spPr>
        <p:txBody>
          <a:bodyPr wrap="square">
            <a:spAutoFit/>
          </a:bodyPr>
          <a:lstStyle/>
          <a:p>
            <a:r>
              <a:rPr lang="en-US" sz="2800" b="1" dirty="0">
                <a:latin typeface="+mj-lt"/>
              </a:rPr>
              <a:t>DATA CLEANING</a:t>
            </a:r>
          </a:p>
        </p:txBody>
      </p:sp>
      <p:sp>
        <p:nvSpPr>
          <p:cNvPr id="8" name="Trapezoid 7">
            <a:extLst>
              <a:ext uri="{FF2B5EF4-FFF2-40B4-BE49-F238E27FC236}">
                <a16:creationId xmlns:a16="http://schemas.microsoft.com/office/drawing/2014/main" id="{5115FE2C-5C00-40B8-E9C5-018F6C67DC23}"/>
              </a:ext>
              <a:ext uri="{C183D7F6-B498-43B3-948B-1728B52AA6E4}">
                <adec:decorative xmlns:adec="http://schemas.microsoft.com/office/drawing/2017/decorative" val="1"/>
              </a:ext>
            </a:extLst>
          </p:cNvPr>
          <p:cNvSpPr/>
          <p:nvPr/>
        </p:nvSpPr>
        <p:spPr>
          <a:xfrm rot="5400000">
            <a:off x="5374038" y="-4851140"/>
            <a:ext cx="1443925" cy="12192002"/>
          </a:xfrm>
          <a:prstGeom prst="trapezoid">
            <a:avLst/>
          </a:prstGeom>
          <a:solidFill>
            <a:srgbClr val="094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B4B2305-31E3-1890-DABF-69112EE7686E}"/>
              </a:ext>
            </a:extLst>
          </p:cNvPr>
          <p:cNvSpPr txBox="1"/>
          <p:nvPr/>
        </p:nvSpPr>
        <p:spPr>
          <a:xfrm>
            <a:off x="526211" y="-57069"/>
            <a:ext cx="4374523" cy="579967"/>
          </a:xfrm>
          <a:prstGeom prst="rect">
            <a:avLst/>
          </a:prstGeom>
          <a:noFill/>
        </p:spPr>
        <p:txBody>
          <a:bodyPr wrap="square" rtlCol="0">
            <a:spAutoFit/>
          </a:bodyPr>
          <a:lstStyle/>
          <a:p>
            <a:pPr marR="0" lvl="0">
              <a:lnSpc>
                <a:spcPct val="150000"/>
              </a:lnSpc>
              <a:spcBef>
                <a:spcPts val="0"/>
              </a:spcBef>
              <a:spcAft>
                <a:spcPts val="800"/>
              </a:spcAft>
            </a:pPr>
            <a:r>
              <a:rPr lang="en-US" sz="2400" b="1" dirty="0">
                <a:solidFill>
                  <a:srgbClr val="094780"/>
                </a:solidFill>
                <a:latin typeface="Times New Roman" panose="02020603050405020304" pitchFamily="18" charset="0"/>
                <a:cs typeface="Times New Roman" panose="02020603050405020304" pitchFamily="18" charset="0"/>
              </a:rPr>
              <a:t>Unpivoting the Data :</a:t>
            </a:r>
          </a:p>
        </p:txBody>
      </p:sp>
      <p:sp>
        <p:nvSpPr>
          <p:cNvPr id="5" name="TextBox 4">
            <a:extLst>
              <a:ext uri="{FF2B5EF4-FFF2-40B4-BE49-F238E27FC236}">
                <a16:creationId xmlns:a16="http://schemas.microsoft.com/office/drawing/2014/main" id="{F24284D6-D91B-6580-83D1-403330D488CF}"/>
              </a:ext>
            </a:extLst>
          </p:cNvPr>
          <p:cNvSpPr txBox="1"/>
          <p:nvPr/>
        </p:nvSpPr>
        <p:spPr>
          <a:xfrm>
            <a:off x="93726" y="925427"/>
            <a:ext cx="11810727" cy="64633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This CTE unpivots the data to convert the columns [First Degree], [Second Degree], [Third Degree], [Major 1], [Major 2], and [Major 3] into rows. This is done to make the data more manageable for further processing or analysis.</a:t>
            </a:r>
          </a:p>
        </p:txBody>
      </p:sp>
      <p:pic>
        <p:nvPicPr>
          <p:cNvPr id="11" name="Picture 10">
            <a:extLst>
              <a:ext uri="{FF2B5EF4-FFF2-40B4-BE49-F238E27FC236}">
                <a16:creationId xmlns:a16="http://schemas.microsoft.com/office/drawing/2014/main" id="{9981F2F2-469D-43AF-B224-EAD1624C4595}"/>
              </a:ext>
            </a:extLst>
          </p:cNvPr>
          <p:cNvPicPr>
            <a:picLocks noChangeAspect="1"/>
          </p:cNvPicPr>
          <p:nvPr/>
        </p:nvPicPr>
        <p:blipFill>
          <a:blip r:embed="rId2"/>
          <a:stretch>
            <a:fillRect/>
          </a:stretch>
        </p:blipFill>
        <p:spPr>
          <a:xfrm>
            <a:off x="388189" y="2369352"/>
            <a:ext cx="11438626" cy="3738150"/>
          </a:xfrm>
          <a:prstGeom prst="rect">
            <a:avLst/>
          </a:prstGeom>
        </p:spPr>
      </p:pic>
    </p:spTree>
    <p:extLst>
      <p:ext uri="{BB962C8B-B14F-4D97-AF65-F5344CB8AC3E}">
        <p14:creationId xmlns:p14="http://schemas.microsoft.com/office/powerpoint/2010/main" val="400679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36F8181-2632-8068-8309-DEA9BD9F5A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3B4BFC-0401-6520-9E6C-E0D95BC740A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46F0B-D8CF-E961-8B5A-52C0BA5F8FBC}"/>
              </a:ext>
            </a:extLst>
          </p:cNvPr>
          <p:cNvSpPr txBox="1"/>
          <p:nvPr/>
        </p:nvSpPr>
        <p:spPr>
          <a:xfrm>
            <a:off x="4444844" y="113159"/>
            <a:ext cx="3477297" cy="523220"/>
          </a:xfrm>
          <a:prstGeom prst="rect">
            <a:avLst/>
          </a:prstGeom>
          <a:noFill/>
        </p:spPr>
        <p:txBody>
          <a:bodyPr wrap="square">
            <a:spAutoFit/>
          </a:bodyPr>
          <a:lstStyle/>
          <a:p>
            <a:r>
              <a:rPr lang="en-US" sz="2800" b="1" dirty="0">
                <a:latin typeface="+mj-lt"/>
              </a:rPr>
              <a:t>DATA CLEANING</a:t>
            </a:r>
          </a:p>
        </p:txBody>
      </p:sp>
      <p:sp>
        <p:nvSpPr>
          <p:cNvPr id="8" name="Trapezoid 7">
            <a:extLst>
              <a:ext uri="{FF2B5EF4-FFF2-40B4-BE49-F238E27FC236}">
                <a16:creationId xmlns:a16="http://schemas.microsoft.com/office/drawing/2014/main" id="{5115FE2C-5C00-40B8-E9C5-018F6C67DC23}"/>
              </a:ext>
              <a:ext uri="{C183D7F6-B498-43B3-948B-1728B52AA6E4}">
                <adec:decorative xmlns:adec="http://schemas.microsoft.com/office/drawing/2017/decorative" val="1"/>
              </a:ext>
            </a:extLst>
          </p:cNvPr>
          <p:cNvSpPr/>
          <p:nvPr/>
        </p:nvSpPr>
        <p:spPr>
          <a:xfrm rot="5400000">
            <a:off x="5374038" y="-4851140"/>
            <a:ext cx="1443925" cy="12192002"/>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9" name="TextBox 8">
            <a:extLst>
              <a:ext uri="{FF2B5EF4-FFF2-40B4-BE49-F238E27FC236}">
                <a16:creationId xmlns:a16="http://schemas.microsoft.com/office/drawing/2014/main" id="{FB4B2305-31E3-1890-DABF-69112EE7686E}"/>
              </a:ext>
            </a:extLst>
          </p:cNvPr>
          <p:cNvSpPr txBox="1"/>
          <p:nvPr/>
        </p:nvSpPr>
        <p:spPr>
          <a:xfrm>
            <a:off x="145645" y="576033"/>
            <a:ext cx="4374523" cy="458074"/>
          </a:xfrm>
          <a:prstGeom prst="rect">
            <a:avLst/>
          </a:prstGeom>
          <a:noFill/>
        </p:spPr>
        <p:txBody>
          <a:bodyPr wrap="square" rtlCol="0">
            <a:spAutoFit/>
          </a:bodyPr>
          <a:lstStyle/>
          <a:p>
            <a:pPr marR="0" lvl="0">
              <a:lnSpc>
                <a:spcPct val="150000"/>
              </a:lnSpc>
              <a:spcBef>
                <a:spcPts val="0"/>
              </a:spcBef>
              <a:spcAft>
                <a:spcPts val="800"/>
              </a:spcAft>
            </a:pPr>
            <a:r>
              <a:rPr lang="en-US" b="1" dirty="0">
                <a:solidFill>
                  <a:schemeClr val="bg1"/>
                </a:solidFill>
                <a:latin typeface="Times New Roman" panose="02020603050405020304" pitchFamily="18" charset="0"/>
                <a:cs typeface="Times New Roman" panose="02020603050405020304" pitchFamily="18" charset="0"/>
              </a:rPr>
              <a:t>Selecting and Transforming final data :</a:t>
            </a:r>
          </a:p>
        </p:txBody>
      </p:sp>
      <p:sp>
        <p:nvSpPr>
          <p:cNvPr id="5" name="TextBox 4">
            <a:extLst>
              <a:ext uri="{FF2B5EF4-FFF2-40B4-BE49-F238E27FC236}">
                <a16:creationId xmlns:a16="http://schemas.microsoft.com/office/drawing/2014/main" id="{F24284D6-D91B-6580-83D1-403330D488CF}"/>
              </a:ext>
            </a:extLst>
          </p:cNvPr>
          <p:cNvSpPr txBox="1"/>
          <p:nvPr/>
        </p:nvSpPr>
        <p:spPr>
          <a:xfrm>
            <a:off x="85100" y="1034107"/>
            <a:ext cx="11810727" cy="64633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script selects the relevant columns from the unpivoted CTE. It also uses a CASE statement to transform specific Value codes into their corresponding descriptions (e.g., '102' becomes 'Art History').</a:t>
            </a:r>
          </a:p>
        </p:txBody>
      </p:sp>
      <p:pic>
        <p:nvPicPr>
          <p:cNvPr id="10" name="Picture 9">
            <a:extLst>
              <a:ext uri="{FF2B5EF4-FFF2-40B4-BE49-F238E27FC236}">
                <a16:creationId xmlns:a16="http://schemas.microsoft.com/office/drawing/2014/main" id="{859A51FB-D40C-9957-AB6E-10BFAD75B7C4}"/>
              </a:ext>
            </a:extLst>
          </p:cNvPr>
          <p:cNvPicPr>
            <a:picLocks noChangeAspect="1"/>
          </p:cNvPicPr>
          <p:nvPr/>
        </p:nvPicPr>
        <p:blipFill>
          <a:blip r:embed="rId2"/>
          <a:stretch>
            <a:fillRect/>
          </a:stretch>
        </p:blipFill>
        <p:spPr>
          <a:xfrm>
            <a:off x="431321" y="2138513"/>
            <a:ext cx="11464506" cy="4279540"/>
          </a:xfrm>
          <a:prstGeom prst="rect">
            <a:avLst/>
          </a:prstGeom>
        </p:spPr>
      </p:pic>
    </p:spTree>
    <p:extLst>
      <p:ext uri="{BB962C8B-B14F-4D97-AF65-F5344CB8AC3E}">
        <p14:creationId xmlns:p14="http://schemas.microsoft.com/office/powerpoint/2010/main" val="164923199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2138</TotalTime>
  <Words>1450</Words>
  <Application>Microsoft Office PowerPoint</Application>
  <PresentationFormat>Widescreen</PresentationFormat>
  <Paragraphs>114</Paragraphs>
  <Slides>19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Calibri</vt:lpstr>
      <vt:lpstr>Century Gothic</vt:lpstr>
      <vt:lpstr>Segoe UI</vt:lpstr>
      <vt:lpstr>Segoe UI Light</vt:lpstr>
      <vt:lpstr>Times New Roman</vt:lpstr>
      <vt:lpstr>Wingdings</vt:lpstr>
      <vt:lpstr>Office Theme</vt:lpstr>
      <vt:lpstr>Project Title: Analysis of Dual Degrees, Multiple Majors, and Minors at The University of Tulsa (TU)</vt:lpstr>
      <vt:lpstr>Project analysis slide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Project analysis slide 5</vt:lpstr>
      <vt:lpstr>Project analysis slide 5</vt:lpstr>
      <vt:lpstr>Project analysis slide 5</vt:lpstr>
      <vt:lpstr>Project analysis slide 5</vt:lpstr>
      <vt:lpstr>Project analysis slide 5</vt:lpstr>
      <vt:lpstr>Project analysis slide 5</vt:lpstr>
      <vt:lpstr>Project analysis slide 6</vt:lpstr>
      <vt:lpstr>Project analysis slide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Lawrencia Gaisie</dc:creator>
  <cp:lastModifiedBy>Lawrencia Gaisie</cp:lastModifiedBy>
  <cp:revision>1</cp:revision>
  <dcterms:created xsi:type="dcterms:W3CDTF">2024-06-11T20:01:54Z</dcterms:created>
  <dcterms:modified xsi:type="dcterms:W3CDTF">2024-08-06T16:50:56Z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