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45" r:id="rId3"/>
    <p:sldId id="54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A4F5-611B-4ED1-85F6-7F6CC65C7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8C2-F7C4-4B43-93AB-5CDF64FCE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A4F5-611B-4ED1-85F6-7F6CC65C7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8C2-F7C4-4B43-93AB-5CDF64FCE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A4F5-611B-4ED1-85F6-7F6CC65C7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8C2-F7C4-4B43-93AB-5CDF64FCE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A4F5-611B-4ED1-85F6-7F6CC65C7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8C2-F7C4-4B43-93AB-5CDF64FCE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A4F5-611B-4ED1-85F6-7F6CC65C7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8C2-F7C4-4B43-93AB-5CDF64FCE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A4F5-611B-4ED1-85F6-7F6CC65C7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8C2-F7C4-4B43-93AB-5CDF64FCE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A4F5-611B-4ED1-85F6-7F6CC65C7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8C2-F7C4-4B43-93AB-5CDF64FCE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A4F5-611B-4ED1-85F6-7F6CC65C7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8C2-F7C4-4B43-93AB-5CDF64FCE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A4F5-611B-4ED1-85F6-7F6CC65C7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8C2-F7C4-4B43-93AB-5CDF64FCE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A4F5-611B-4ED1-85F6-7F6CC65C7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8C2-F7C4-4B43-93AB-5CDF64FCE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A4F5-611B-4ED1-85F6-7F6CC65C7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C8C2-F7C4-4B43-93AB-5CDF64FCE3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A4F5-611B-4ED1-85F6-7F6CC65C79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C8C2-F7C4-4B43-93AB-5CDF64FCE3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2974" y="-9053"/>
            <a:ext cx="8229600" cy="1066800"/>
          </a:xfrm>
        </p:spPr>
        <p:txBody>
          <a:bodyPr/>
          <a:lstStyle/>
          <a:p>
            <a:r>
              <a:rPr lang="zh-CN" altLang="en-US" dirty="0"/>
              <a:t>大作业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72974" y="1056239"/>
            <a:ext cx="10846052" cy="580176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以小组为单位（</a:t>
            </a:r>
            <a:r>
              <a:rPr lang="en-US" altLang="zh-CN" sz="2000" dirty="0"/>
              <a:t>4～5</a:t>
            </a:r>
            <a:r>
              <a:rPr lang="zh-CN" altLang="en-US" sz="2000" dirty="0"/>
              <a:t>人一组，自由组合）</a:t>
            </a:r>
            <a:endParaRPr lang="en-US" altLang="zh-CN" sz="2000" dirty="0"/>
          </a:p>
          <a:p>
            <a:r>
              <a:rPr lang="zh-CN" altLang="en-US" sz="2000" dirty="0"/>
              <a:t>题目：车牌识别系统。基于课程所学内容方法，完成对车牌的检测、定位、字符识别及输出等。</a:t>
            </a:r>
            <a:endParaRPr lang="en-US" altLang="zh-CN" sz="2000" dirty="0"/>
          </a:p>
          <a:p>
            <a:r>
              <a:rPr lang="zh-CN" altLang="en-US" sz="2000" dirty="0"/>
              <a:t>功能需求：</a:t>
            </a:r>
            <a:endParaRPr lang="en-US" altLang="zh-CN" sz="2000" dirty="0"/>
          </a:p>
          <a:p>
            <a:pPr marL="109855" indent="0">
              <a:buNone/>
            </a:pPr>
            <a:r>
              <a:rPr lang="en-US" altLang="zh-CN" sz="2000" dirty="0"/>
              <a:t>	1. </a:t>
            </a:r>
            <a:r>
              <a:rPr lang="zh-CN" altLang="en-US" sz="2000" dirty="0"/>
              <a:t>正确检测到图像中是否存在车牌；</a:t>
            </a:r>
            <a:endParaRPr lang="en-US" altLang="zh-CN" sz="2000" dirty="0"/>
          </a:p>
          <a:p>
            <a:pPr marL="109855" indent="0">
              <a:buNone/>
            </a:pPr>
            <a:r>
              <a:rPr lang="en-US" altLang="zh-CN" sz="2000" dirty="0"/>
              <a:t>	2. </a:t>
            </a:r>
            <a:r>
              <a:rPr lang="zh-CN" altLang="en-US" sz="2000" dirty="0"/>
              <a:t>正确定位车牌在图像中的位置，输出裁切后的车牌图像；</a:t>
            </a:r>
            <a:endParaRPr lang="en-US" altLang="zh-CN" sz="2000" dirty="0"/>
          </a:p>
          <a:p>
            <a:pPr marL="109855" indent="0">
              <a:buNone/>
            </a:pPr>
            <a:r>
              <a:rPr lang="en-US" altLang="zh-CN" sz="2000" dirty="0"/>
              <a:t>	3. </a:t>
            </a:r>
            <a:r>
              <a:rPr lang="zh-CN" altLang="en-US" sz="2000" dirty="0"/>
              <a:t>将车牌字符分割后，与字符库匹配、检索并输出结果；</a:t>
            </a:r>
            <a:endParaRPr lang="en-US" altLang="zh-CN" sz="2000" dirty="0"/>
          </a:p>
          <a:p>
            <a:pPr marL="109855" indent="0">
              <a:buNone/>
            </a:pPr>
            <a:r>
              <a:rPr lang="en-US" altLang="zh-CN" sz="2000" dirty="0"/>
              <a:t>	4. </a:t>
            </a:r>
            <a:r>
              <a:rPr lang="zh-CN" altLang="en-US" sz="2000" dirty="0"/>
              <a:t>正确识别车牌的颜色、字符数量、字符识别结果等；</a:t>
            </a:r>
            <a:endParaRPr lang="en-US" altLang="zh-CN" sz="2000" dirty="0"/>
          </a:p>
          <a:p>
            <a:pPr marL="109855" indent="0">
              <a:buNone/>
            </a:pPr>
            <a:r>
              <a:rPr lang="en-US" altLang="zh-CN" sz="2000" dirty="0"/>
              <a:t>	5. </a:t>
            </a:r>
            <a:r>
              <a:rPr lang="zh-CN" altLang="en-US" sz="2000" dirty="0"/>
              <a:t>设计车牌识别系统</a:t>
            </a:r>
            <a:r>
              <a:rPr lang="en-US" altLang="zh-CN" sz="2000" dirty="0"/>
              <a:t>GUI</a:t>
            </a:r>
            <a:r>
              <a:rPr lang="zh-CN" altLang="en-US" sz="2000" dirty="0"/>
              <a:t>界面；</a:t>
            </a:r>
            <a:endParaRPr lang="en-US" altLang="zh-CN" sz="2000" dirty="0"/>
          </a:p>
          <a:p>
            <a:pPr marL="109855" indent="0">
              <a:buNone/>
            </a:pPr>
            <a:r>
              <a:rPr lang="en-US" altLang="zh-CN" sz="2000" dirty="0"/>
              <a:t>	6. </a:t>
            </a:r>
            <a:r>
              <a:rPr lang="zh-CN" altLang="en-US" sz="2000" dirty="0"/>
              <a:t>生成</a:t>
            </a:r>
            <a:r>
              <a:rPr lang="en-US" altLang="zh-CN" sz="2000" dirty="0"/>
              <a:t>exe</a:t>
            </a:r>
            <a:r>
              <a:rPr lang="zh-CN" altLang="en-US" sz="2000" dirty="0"/>
              <a:t>文件，供其他用户运行、从其本地文件中选取图像</a:t>
            </a:r>
            <a:endParaRPr lang="en-US" altLang="zh-CN" sz="2000" dirty="0"/>
          </a:p>
          <a:p>
            <a:pPr marL="452755" indent="-342900"/>
            <a:r>
              <a:rPr lang="zh-CN" altLang="en-US" sz="2000" dirty="0"/>
              <a:t>补充说明：</a:t>
            </a:r>
            <a:endParaRPr lang="en-US" altLang="zh-CN" sz="2000" dirty="0"/>
          </a:p>
          <a:p>
            <a:pPr marL="567055" indent="-457200">
              <a:buAutoNum type="arabicPeriod"/>
            </a:pPr>
            <a:r>
              <a:rPr lang="zh-CN" altLang="en-US" sz="2000" dirty="0"/>
              <a:t>用传统方法或者神经网络都可以，自己找数据集，也可以考虑两者结合、互相验证等；</a:t>
            </a:r>
            <a:endParaRPr lang="en-US" altLang="zh-CN" sz="2000" dirty="0"/>
          </a:p>
          <a:p>
            <a:pPr marL="567055" indent="-457200">
              <a:buAutoNum type="arabicPeriod"/>
            </a:pPr>
            <a:r>
              <a:rPr lang="zh-CN" altLang="en-US" sz="2000" dirty="0"/>
              <a:t>打分时会随机找多张图片，测试算法的识别效果（采用神经网络的测试要求会高），因此要注意如何处理各种输入图像（如一张图包含多张车牌、图像尺寸大小）、用户异常操作（如输入不符合规定的文件类型）等可能存在的问题。</a:t>
            </a:r>
            <a:endParaRPr lang="en-US" altLang="zh-CN" sz="2000" dirty="0"/>
          </a:p>
          <a:p>
            <a:pPr marL="109855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72973" y="1106424"/>
            <a:ext cx="10888301" cy="4325112"/>
          </a:xfrm>
        </p:spPr>
        <p:txBody>
          <a:bodyPr/>
          <a:lstStyle/>
          <a:p>
            <a:pPr marL="109855" indent="0">
              <a:lnSpc>
                <a:spcPct val="150000"/>
              </a:lnSpc>
              <a:buNone/>
            </a:pPr>
            <a:r>
              <a:rPr lang="zh-CN" altLang="en-US" sz="2000" dirty="0"/>
              <a:t>提交内容：</a:t>
            </a:r>
            <a:endParaRPr lang="en-US" altLang="zh-CN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分钟以内的讲解视频（包含系统实现原理、系统运行逻辑的</a:t>
            </a:r>
            <a:r>
              <a:rPr lang="en-US" altLang="zh-CN" sz="2000" dirty="0"/>
              <a:t>PPT</a:t>
            </a:r>
            <a:r>
              <a:rPr lang="zh-CN" altLang="en-US" sz="2000" dirty="0"/>
              <a:t>讲解分析，以及系统实际运行演示、如何进行异常处理等）</a:t>
            </a:r>
            <a:endParaRPr lang="en-US" altLang="zh-CN" sz="2000" dirty="0"/>
          </a:p>
          <a:p>
            <a:r>
              <a:rPr lang="zh-CN" altLang="en-US" sz="2000" dirty="0"/>
              <a:t>代码文件</a:t>
            </a:r>
            <a:endParaRPr lang="en-US" altLang="zh-CN" sz="2000" dirty="0"/>
          </a:p>
          <a:p>
            <a:r>
              <a:rPr lang="zh-CN" altLang="en-US" sz="2000" dirty="0"/>
              <a:t>大作业报告</a:t>
            </a:r>
            <a:endParaRPr lang="en-US" altLang="zh-CN" sz="2000" dirty="0"/>
          </a:p>
          <a:p>
            <a:r>
              <a:rPr lang="zh-CN" altLang="en-US" sz="2000" dirty="0"/>
              <a:t>以上打包成一个</a:t>
            </a:r>
            <a:r>
              <a:rPr lang="en-US" altLang="zh-CN" sz="2000" dirty="0"/>
              <a:t>zip</a:t>
            </a:r>
            <a:r>
              <a:rPr lang="zh-CN" altLang="en-US" sz="2000" dirty="0"/>
              <a:t>压缩文档上传</a:t>
            </a:r>
            <a:endParaRPr lang="en-US" altLang="zh-CN" sz="2000" dirty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2000" dirty="0"/>
              <a:t>要求：</a:t>
            </a:r>
            <a:endParaRPr lang="en-US" altLang="zh-CN" sz="2000" dirty="0"/>
          </a:p>
          <a:p>
            <a:r>
              <a:rPr lang="zh-CN" altLang="en-US" sz="2000" dirty="0"/>
              <a:t>重视小组分工与合作；</a:t>
            </a:r>
            <a:endParaRPr lang="en-US" altLang="zh-CN" sz="2000" dirty="0"/>
          </a:p>
          <a:p>
            <a:r>
              <a:rPr lang="zh-CN" altLang="en-US" sz="2000" dirty="0"/>
              <a:t>视频讲解清晰不超时；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</a:rPr>
              <a:t>周前提交</a:t>
            </a:r>
            <a:r>
              <a:rPr lang="zh-CN" altLang="en-US" sz="2000" dirty="0"/>
              <a:t>。非特殊情况错过作业提交截止日期，</a:t>
            </a:r>
            <a:r>
              <a:rPr lang="en-US" altLang="zh-CN" sz="2000" dirty="0"/>
              <a:t>0</a:t>
            </a:r>
            <a:r>
              <a:rPr lang="zh-CN" altLang="en-US" sz="2000" dirty="0"/>
              <a:t>分。</a:t>
            </a:r>
            <a:endParaRPr lang="en-US" altLang="zh-CN" sz="20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72974" y="-9053"/>
            <a:ext cx="8229600" cy="1066800"/>
          </a:xfrm>
        </p:spPr>
        <p:txBody>
          <a:bodyPr/>
          <a:lstStyle/>
          <a:p>
            <a:r>
              <a:rPr lang="zh-CN" altLang="en-US" dirty="0"/>
              <a:t>大作业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文字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主题​​</vt:lpstr>
      <vt:lpstr>大作业</vt:lpstr>
      <vt:lpstr>大作业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</dc:title>
  <dc:creator>郭 星昊</dc:creator>
  <cp:lastModifiedBy>ZC骁</cp:lastModifiedBy>
  <cp:revision>10</cp:revision>
  <dcterms:created xsi:type="dcterms:W3CDTF">2025-09-17T08:35:32Z</dcterms:created>
  <dcterms:modified xsi:type="dcterms:W3CDTF">2025-09-17T08:35:32Z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EC028E41F61C6F665866CA68CC014301_42</vt:lpwstr>
  </property>
  <property fmtid="{D5CDD505-2E9C-101B-9397-08002B2CF9AE}" pid="3" name="KSOProductBuildVer">
    <vt:lpwstr>2052-6.14.0.8924</vt:lpwstr>
  </property>
</Properties>
</file>