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78" r:id="rId4"/>
    <p:sldId id="279" r:id="rId5"/>
    <p:sldId id="280" r:id="rId6"/>
    <p:sldId id="281" r:id="rId7"/>
    <p:sldId id="282" r:id="rId8"/>
    <p:sldId id="283" r:id="rId9"/>
    <p:sldId id="284" r:id="rId10"/>
    <p:sldId id="286" r:id="rId11"/>
    <p:sldId id="288" r:id="rId12"/>
    <p:sldId id="287" r:id="rId13"/>
    <p:sldId id="291" r:id="rId14"/>
    <p:sldId id="29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Sheet1!$B$2</c:f>
              <c:numCache>
                <c:formatCode>General</c:formatCode>
                <c:ptCount val="1"/>
                <c:pt idx="0">
                  <c:v>0.581</c:v>
                </c:pt>
              </c:numCache>
            </c:numRef>
          </c:val>
        </c:ser>
        <c:ser>
          <c:idx val="1"/>
          <c:order val="1"/>
          <c:tx>
            <c:strRef>
              <c:f>Sheet1!$C$1</c:f>
              <c:strCache>
                <c:ptCount val="1"/>
                <c:pt idx="0">
                  <c:v>Green</c:v>
                </c:pt>
              </c:strCache>
            </c:strRef>
          </c:tx>
          <c:spPr>
            <a:solidFill>
              <a:srgbClr val="00B050"/>
            </a:solidFill>
          </c:spPr>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Sheet1!$C$2</c:f>
              <c:numCache>
                <c:formatCode>General</c:formatCode>
                <c:ptCount val="1"/>
                <c:pt idx="0">
                  <c:v>0.334</c:v>
                </c:pt>
              </c:numCache>
            </c:numRef>
          </c:val>
        </c:ser>
        <c:ser>
          <c:idx val="2"/>
          <c:order val="2"/>
          <c:tx>
            <c:strRef>
              <c:f>Sheet1!$D$1</c:f>
              <c:strCache>
                <c:ptCount val="1"/>
                <c:pt idx="0">
                  <c:v>Red</c:v>
                </c:pt>
              </c:strCache>
            </c:strRef>
          </c:tx>
          <c:spPr>
            <a:solidFill>
              <a:srgbClr val="FF0000"/>
            </a:solidFill>
          </c:spPr>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Sheet1!$D$2</c:f>
              <c:numCache>
                <c:formatCode>General</c:formatCode>
                <c:ptCount val="1"/>
                <c:pt idx="0">
                  <c:v>0.085</c:v>
                </c:pt>
              </c:numCache>
            </c:numRef>
          </c:val>
        </c:ser>
        <c:dLbls>
          <c:showLegendKey val="0"/>
          <c:showVal val="1"/>
          <c:showCatName val="0"/>
          <c:showSerName val="0"/>
          <c:showPercent val="0"/>
          <c:showBubbleSize val="0"/>
        </c:dLbls>
        <c:gapWidth val="150"/>
        <c:axId val="40834560"/>
        <c:axId val="40836096"/>
      </c:barChart>
      <c:catAx>
        <c:axId val="40834560"/>
        <c:scaling>
          <c:orientation val="minMax"/>
        </c:scaling>
        <c:delete val="1"/>
        <c:axPos val="b"/>
        <c:numFmt formatCode="General" sourceLinked="0"/>
        <c:majorTickMark val="out"/>
        <c:minorTickMark val="none"/>
        <c:tickLblPos val="none"/>
        <c:txPr>
          <a:bodyPr rot="-60000000" spcFirstLastPara="0" vertOverflow="ellipsis" vert="horz" wrap="square" anchor="ctr" anchorCtr="1"/>
          <a:lstStyle/>
          <a:p>
            <a:pPr>
              <a:defRPr lang="zh-CN" sz="1795" b="0" i="0" u="none" strike="noStrike" kern="1200" baseline="0">
                <a:solidFill>
                  <a:schemeClr val="tx1"/>
                </a:solidFill>
                <a:latin typeface="+mn-lt"/>
                <a:ea typeface="+mn-ea"/>
                <a:cs typeface="+mn-cs"/>
              </a:defRPr>
            </a:pPr>
          </a:p>
        </c:txPr>
        <c:crossAx val="40836096"/>
        <c:crosses val="autoZero"/>
        <c:auto val="1"/>
        <c:lblAlgn val="ctr"/>
        <c:lblOffset val="100"/>
        <c:noMultiLvlLbl val="0"/>
      </c:catAx>
      <c:valAx>
        <c:axId val="4083609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p>
        </c:txPr>
        <c:crossAx val="40834560"/>
        <c:crosses val="autoZero"/>
        <c:crossBetween val="between"/>
      </c:valAx>
      <c:spPr>
        <a:noFill/>
        <a:ln w="25358">
          <a:noFill/>
        </a:ln>
      </c:spPr>
    </c:plotArea>
    <c:plotVisOnly val="1"/>
    <c:dispBlanksAs val="gap"/>
    <c:showDLblsOverMax val="0"/>
    <c:extLst>
      <c:ext uri="{0b15fc19-7d7d-44ad-8c2d-2c3a37ce22c3}">
        <chartProps xmlns="https://web.wps.cn/et/2018/main" chartId="{43e8fec7-7d93-4d79-8168-29e437effb5a}"/>
      </c:ext>
    </c:extLst>
  </c:chart>
  <c:txPr>
    <a:bodyPr/>
    <a:lstStyle/>
    <a:p>
      <a:pPr>
        <a:defRPr lang="zh-CN" sz="1795"/>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Sheet1!$B$2</c:f>
              <c:numCache>
                <c:formatCode>General</c:formatCode>
                <c:ptCount val="1"/>
                <c:pt idx="0">
                  <c:v>0.263</c:v>
                </c:pt>
              </c:numCache>
            </c:numRef>
          </c:val>
        </c:ser>
        <c:ser>
          <c:idx val="1"/>
          <c:order val="1"/>
          <c:tx>
            <c:strRef>
              <c:f>Sheet1!$C$1</c:f>
              <c:strCache>
                <c:ptCount val="1"/>
                <c:pt idx="0">
                  <c:v>Green</c:v>
                </c:pt>
              </c:strCache>
            </c:strRef>
          </c:tx>
          <c:spPr>
            <a:solidFill>
              <a:srgbClr val="00B050"/>
            </a:solidFill>
          </c:spPr>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Sheet1!$C$2</c:f>
              <c:numCache>
                <c:formatCode>General</c:formatCode>
                <c:ptCount val="1"/>
                <c:pt idx="0">
                  <c:v>0.27</c:v>
                </c:pt>
              </c:numCache>
            </c:numRef>
          </c:val>
        </c:ser>
        <c:ser>
          <c:idx val="2"/>
          <c:order val="2"/>
          <c:tx>
            <c:strRef>
              <c:f>Sheet1!$D$1</c:f>
              <c:strCache>
                <c:ptCount val="1"/>
                <c:pt idx="0">
                  <c:v>Red</c:v>
                </c:pt>
              </c:strCache>
            </c:strRef>
          </c:tx>
          <c:spPr>
            <a:solidFill>
              <a:srgbClr val="FF0000"/>
            </a:solidFill>
          </c:spPr>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Sheet1!$D$2</c:f>
              <c:numCache>
                <c:formatCode>General</c:formatCode>
                <c:ptCount val="1"/>
                <c:pt idx="0">
                  <c:v>0.467</c:v>
                </c:pt>
              </c:numCache>
            </c:numRef>
          </c:val>
        </c:ser>
        <c:dLbls>
          <c:showLegendKey val="0"/>
          <c:showVal val="1"/>
          <c:showCatName val="0"/>
          <c:showSerName val="0"/>
          <c:showPercent val="0"/>
          <c:showBubbleSize val="0"/>
        </c:dLbls>
        <c:gapWidth val="150"/>
        <c:axId val="41505920"/>
        <c:axId val="41507456"/>
      </c:barChart>
      <c:catAx>
        <c:axId val="41505920"/>
        <c:scaling>
          <c:orientation val="minMax"/>
        </c:scaling>
        <c:delete val="1"/>
        <c:axPos val="b"/>
        <c:numFmt formatCode="General" sourceLinked="0"/>
        <c:majorTickMark val="out"/>
        <c:minorTickMark val="none"/>
        <c:tickLblPos val="none"/>
        <c:txPr>
          <a:bodyPr rot="-60000000" spcFirstLastPara="0" vertOverflow="ellipsis" vert="horz" wrap="square" anchor="ctr" anchorCtr="1"/>
          <a:lstStyle/>
          <a:p>
            <a:pPr>
              <a:defRPr lang="zh-CN" sz="1795" b="0" i="0" u="none" strike="noStrike" kern="1200" baseline="0">
                <a:solidFill>
                  <a:schemeClr val="tx1"/>
                </a:solidFill>
                <a:latin typeface="+mn-lt"/>
                <a:ea typeface="+mn-ea"/>
                <a:cs typeface="+mn-cs"/>
              </a:defRPr>
            </a:pPr>
          </a:p>
        </c:txPr>
        <c:crossAx val="41507456"/>
        <c:crosses val="autoZero"/>
        <c:auto val="1"/>
        <c:lblAlgn val="ctr"/>
        <c:lblOffset val="100"/>
        <c:noMultiLvlLbl val="0"/>
      </c:catAx>
      <c:valAx>
        <c:axId val="4150745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p>
        </c:txPr>
        <c:crossAx val="41505920"/>
        <c:crosses val="autoZero"/>
        <c:crossBetween val="between"/>
      </c:valAx>
      <c:spPr>
        <a:noFill/>
        <a:ln w="25358">
          <a:noFill/>
        </a:ln>
      </c:spPr>
    </c:plotArea>
    <c:plotVisOnly val="1"/>
    <c:dispBlanksAs val="gap"/>
    <c:showDLblsOverMax val="0"/>
    <c:extLst>
      <c:ext uri="{0b15fc19-7d7d-44ad-8c2d-2c3a37ce22c3}">
        <chartProps xmlns="https://web.wps.cn/et/2018/main" chartId="{68251172-01f3-4ade-b387-77bf8baea1f2}"/>
      </c:ext>
    </c:extLst>
  </c:chart>
  <c:txPr>
    <a:bodyPr/>
    <a:lstStyle/>
    <a:p>
      <a:pPr>
        <a:defRPr lang="zh-CN" sz="1795"/>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395"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Sheet1!$B$2</c:f>
              <c:numCache>
                <c:formatCode>General</c:formatCode>
                <c:ptCount val="1"/>
                <c:pt idx="0">
                  <c:v>0.249</c:v>
                </c:pt>
              </c:numCache>
            </c:numRef>
          </c:val>
        </c:ser>
        <c:ser>
          <c:idx val="1"/>
          <c:order val="1"/>
          <c:tx>
            <c:strRef>
              <c:f>Sheet1!$C$1</c:f>
              <c:strCache>
                <c:ptCount val="1"/>
                <c:pt idx="0">
                  <c:v>Green</c:v>
                </c:pt>
              </c:strCache>
            </c:strRef>
          </c:tx>
          <c:spPr>
            <a:solidFill>
              <a:srgbClr val="00B050"/>
            </a:solidFill>
          </c:spPr>
          <c:invertIfNegative val="0"/>
          <c:dLbls>
            <c:spPr>
              <a:noFill/>
              <a:ln>
                <a:noFill/>
              </a:ln>
              <a:effectLst/>
            </c:spPr>
            <c:txPr>
              <a:bodyPr rot="0" spcFirstLastPara="0" vertOverflow="ellipsis" vert="horz" wrap="square" lIns="38100" tIns="19050" rIns="38100" bIns="19050" anchor="ctr" anchorCtr="1"/>
              <a:lstStyle/>
              <a:p>
                <a:pPr>
                  <a:defRPr lang="zh-CN" sz="1395"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Sheet1!$C$2</c:f>
              <c:numCache>
                <c:formatCode>General</c:formatCode>
                <c:ptCount val="1"/>
                <c:pt idx="0">
                  <c:v>0.444</c:v>
                </c:pt>
              </c:numCache>
            </c:numRef>
          </c:val>
        </c:ser>
        <c:ser>
          <c:idx val="2"/>
          <c:order val="2"/>
          <c:tx>
            <c:strRef>
              <c:f>Sheet1!$D$1</c:f>
              <c:strCache>
                <c:ptCount val="1"/>
                <c:pt idx="0">
                  <c:v>Red</c:v>
                </c:pt>
              </c:strCache>
            </c:strRef>
          </c:tx>
          <c:spPr>
            <a:solidFill>
              <a:srgbClr val="FF0000"/>
            </a:solidFill>
          </c:spPr>
          <c:invertIfNegative val="0"/>
          <c:dLbls>
            <c:spPr>
              <a:noFill/>
              <a:ln>
                <a:noFill/>
              </a:ln>
              <a:effectLst/>
            </c:spPr>
            <c:txPr>
              <a:bodyPr rot="0" spcFirstLastPara="0" vertOverflow="ellipsis" vert="horz" wrap="square" lIns="38100" tIns="19050" rIns="38100" bIns="19050" anchor="ctr" anchorCtr="1"/>
              <a:lstStyle/>
              <a:p>
                <a:pPr>
                  <a:defRPr lang="zh-CN" sz="1395"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c:f>
              <c:strCache>
                <c:ptCount val="1"/>
                <c:pt idx="0">
                  <c:v>类别 1</c:v>
                </c:pt>
              </c:strCache>
            </c:strRef>
          </c:cat>
          <c:val>
            <c:numRef>
              <c:f>Sheet1!$D$2</c:f>
              <c:numCache>
                <c:formatCode>General</c:formatCode>
                <c:ptCount val="1"/>
                <c:pt idx="0">
                  <c:v>0.307</c:v>
                </c:pt>
              </c:numCache>
            </c:numRef>
          </c:val>
        </c:ser>
        <c:dLbls>
          <c:showLegendKey val="0"/>
          <c:showVal val="1"/>
          <c:showCatName val="0"/>
          <c:showSerName val="0"/>
          <c:showPercent val="0"/>
          <c:showBubbleSize val="0"/>
        </c:dLbls>
        <c:gapWidth val="150"/>
        <c:axId val="41554688"/>
        <c:axId val="41556224"/>
      </c:barChart>
      <c:catAx>
        <c:axId val="41554688"/>
        <c:scaling>
          <c:orientation val="minMax"/>
        </c:scaling>
        <c:delete val="1"/>
        <c:axPos val="b"/>
        <c:numFmt formatCode="General" sourceLinked="0"/>
        <c:majorTickMark val="out"/>
        <c:minorTickMark val="none"/>
        <c:tickLblPos val="none"/>
        <c:txPr>
          <a:bodyPr rot="-60000000" spcFirstLastPara="0" vertOverflow="ellipsis" vert="horz" wrap="square" anchor="ctr" anchorCtr="1"/>
          <a:lstStyle/>
          <a:p>
            <a:pPr>
              <a:defRPr lang="zh-CN" sz="1795" b="0" i="0" u="none" strike="noStrike" kern="1200" baseline="0">
                <a:solidFill>
                  <a:schemeClr val="tx1"/>
                </a:solidFill>
                <a:latin typeface="+mn-lt"/>
                <a:ea typeface="+mn-ea"/>
                <a:cs typeface="+mn-cs"/>
              </a:defRPr>
            </a:pPr>
          </a:p>
        </c:txPr>
        <c:crossAx val="41556224"/>
        <c:crosses val="autoZero"/>
        <c:auto val="1"/>
        <c:lblAlgn val="ctr"/>
        <c:lblOffset val="100"/>
        <c:noMultiLvlLbl val="0"/>
      </c:catAx>
      <c:valAx>
        <c:axId val="41556224"/>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395" b="0" i="0" u="none" strike="noStrike" kern="1200" baseline="0">
                <a:solidFill>
                  <a:schemeClr val="tx1"/>
                </a:solidFill>
                <a:latin typeface="+mn-lt"/>
                <a:ea typeface="+mn-ea"/>
                <a:cs typeface="+mn-cs"/>
              </a:defRPr>
            </a:pPr>
          </a:p>
        </c:txPr>
        <c:crossAx val="41554688"/>
        <c:crosses val="autoZero"/>
        <c:crossBetween val="between"/>
      </c:valAx>
      <c:spPr>
        <a:noFill/>
        <a:ln w="25334">
          <a:noFill/>
        </a:ln>
      </c:spPr>
    </c:plotArea>
    <c:plotVisOnly val="1"/>
    <c:dispBlanksAs val="gap"/>
    <c:showDLblsOverMax val="0"/>
    <c:extLst>
      <c:ext uri="{0b15fc19-7d7d-44ad-8c2d-2c3a37ce22c3}">
        <chartProps xmlns="https://web.wps.cn/et/2018/main" chartId="{a0b78585-94b3-4408-afd8-e9e0bc0fd257}"/>
      </c:ext>
    </c:extLst>
  </c:chart>
  <c:txPr>
    <a:bodyPr/>
    <a:lstStyle/>
    <a:p>
      <a:pPr>
        <a:defRPr lang="zh-CN" sz="1795"/>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966132" y="4032250"/>
            <a:ext cx="10259734" cy="1915544"/>
          </a:xfrm>
        </p:spPr>
        <p:txBody>
          <a:bodyPr anchor="ctr"/>
          <a:lstStyle>
            <a:lvl1pPr marL="342900" indent="-342900" algn="l">
              <a:buFont typeface="Arial" panose="020B060402020209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fld>
            <a:endParaRPr lang="en-US"/>
          </a:p>
        </p:txBody>
      </p:sp>
      <p:sp>
        <p:nvSpPr>
          <p:cNvPr id="5" name="页脚占位符 4"/>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0" name="日期占位符 9"/>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fld>
            <a:endParaRPr lang="en-US"/>
          </a:p>
        </p:txBody>
      </p:sp>
      <p:sp>
        <p:nvSpPr>
          <p:cNvPr id="11" name="页脚占位符 10"/>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uanlan.zhihu.com/p/109245779" TargetMode="External"/></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 Id="rId3" Type="http://schemas.openxmlformats.org/officeDocument/2006/relationships/oleObject" Target="../embeddings/oleObject4.bin"/><Relationship Id="rId2" Type="http://schemas.openxmlformats.org/officeDocument/2006/relationships/image" Target="../media/image9.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image" Target="../media/image14.jpeg"/><Relationship Id="rId7" Type="http://schemas.openxmlformats.org/officeDocument/2006/relationships/image" Target="../media/image13.wmf"/><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 Id="rId3" Type="http://schemas.openxmlformats.org/officeDocument/2006/relationships/chart" Target="../charts/chart3.xml"/><Relationship Id="rId2" Type="http://schemas.openxmlformats.org/officeDocument/2006/relationships/chart" Target="../charts/chart2.xml"/><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image" Target="../media/image16.jpeg"/><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wmf"/><Relationship Id="rId3" Type="http://schemas.openxmlformats.org/officeDocument/2006/relationships/oleObject" Target="../embeddings/oleObject9.bin"/><Relationship Id="rId2" Type="http://schemas.openxmlformats.org/officeDocument/2006/relationships/image" Target="../media/image17.wmf"/><Relationship Id="rId10" Type="http://schemas.openxmlformats.org/officeDocument/2006/relationships/vmlDrawing" Target="../drawings/vmlDrawing5.vml"/><Relationship Id="rId1"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6.wmf"/><Relationship Id="rId7" Type="http://schemas.openxmlformats.org/officeDocument/2006/relationships/oleObject" Target="../embeddings/oleObject13.bin"/><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 Id="rId3" Type="http://schemas.openxmlformats.org/officeDocument/2006/relationships/oleObject" Target="../embeddings/oleObject11.bin"/><Relationship Id="rId2" Type="http://schemas.openxmlformats.org/officeDocument/2006/relationships/image" Target="../media/image23.wmf"/><Relationship Id="rId16" Type="http://schemas.openxmlformats.org/officeDocument/2006/relationships/vmlDrawing" Target="../drawings/vmlDrawing6.vml"/><Relationship Id="rId15" Type="http://schemas.openxmlformats.org/officeDocument/2006/relationships/slideLayout" Target="../slideLayouts/slideLayout2.xml"/><Relationship Id="rId14" Type="http://schemas.openxmlformats.org/officeDocument/2006/relationships/image" Target="../media/image31.png"/><Relationship Id="rId13" Type="http://schemas.openxmlformats.org/officeDocument/2006/relationships/image" Target="../media/image30.jpeg"/><Relationship Id="rId12" Type="http://schemas.openxmlformats.org/officeDocument/2006/relationships/image" Target="../media/image29.jpeg"/><Relationship Id="rId11" Type="http://schemas.openxmlformats.org/officeDocument/2006/relationships/image" Target="../media/image28.png"/><Relationship Id="rId10" Type="http://schemas.openxmlformats.org/officeDocument/2006/relationships/image" Target="../media/image27.w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n-lt"/>
                <a:ea typeface="+mn-ea"/>
                <a:cs typeface="+mn-ea"/>
                <a:sym typeface="+mn-lt"/>
              </a:rPr>
              <a:t>1. OpenCV</a:t>
            </a:r>
            <a:endParaRPr 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7" name="TextBox 2"/>
          <p:cNvSpPr txBox="1">
            <a:spLocks noChangeArrowheads="1"/>
          </p:cNvSpPr>
          <p:nvPr/>
        </p:nvSpPr>
        <p:spPr bwMode="auto">
          <a:xfrm>
            <a:off x="767407" y="3880632"/>
            <a:ext cx="5328592" cy="2308324"/>
          </a:xfrm>
          <a:prstGeom prst="rect">
            <a:avLst/>
          </a:prstGeom>
          <a:noFill/>
          <a:ln w="9525">
            <a:noFill/>
            <a:miter lim="800000"/>
          </a:ln>
        </p:spPr>
        <p:txBody>
          <a:bodyPr wrap="square">
            <a:spAutoFit/>
          </a:bodyPr>
          <a:lstStyle/>
          <a:p>
            <a:pPr marL="514350" indent="-514350">
              <a:buFont typeface="Wingdings" panose="05000000000000000000" pitchFamily="2" charset="2"/>
              <a:buChar char="l"/>
            </a:pPr>
            <a:r>
              <a:rPr lang="zh-CN" altLang="en-US" sz="1600" b="1" dirty="0">
                <a:latin typeface="微软雅黑" pitchFamily="34" charset="-122"/>
                <a:ea typeface="微软雅黑" pitchFamily="34" charset="-122"/>
              </a:rPr>
              <a:t>数字图像在计算机中的表示和存储</a:t>
            </a:r>
            <a:endParaRPr lang="en-US" altLang="zh-CN" sz="1600" b="1" dirty="0">
              <a:latin typeface="微软雅黑" pitchFamily="34" charset="-122"/>
              <a:ea typeface="微软雅黑" pitchFamily="34" charset="-122"/>
            </a:endParaRPr>
          </a:p>
          <a:p>
            <a:pPr marL="971550" lvl="1" indent="-514350">
              <a:buFont typeface="Wingdings" panose="05000000000000000000" pitchFamily="2" charset="2"/>
              <a:buChar char="ü"/>
            </a:pPr>
            <a:r>
              <a:rPr lang="zh-CN" altLang="en-US" sz="1600" dirty="0">
                <a:latin typeface="微软雅黑" pitchFamily="34" charset="-122"/>
                <a:ea typeface="微软雅黑" pitchFamily="34" charset="-122"/>
              </a:rPr>
              <a:t>灰度图像的表示</a:t>
            </a:r>
            <a:endParaRPr lang="en-US" altLang="zh-CN" sz="1600" dirty="0">
              <a:latin typeface="微软雅黑" pitchFamily="34" charset="-122"/>
              <a:ea typeface="微软雅黑" pitchFamily="34" charset="-122"/>
            </a:endParaRPr>
          </a:p>
          <a:p>
            <a:pPr marL="971550" lvl="1" indent="-514350">
              <a:buFont typeface="Wingdings" panose="05000000000000000000" pitchFamily="2" charset="2"/>
              <a:buChar char="ü"/>
            </a:pPr>
            <a:r>
              <a:rPr lang="zh-CN" altLang="en-US" sz="1600" dirty="0">
                <a:latin typeface="微软雅黑" pitchFamily="34" charset="-122"/>
                <a:ea typeface="微软雅黑" pitchFamily="34" charset="-122"/>
              </a:rPr>
              <a:t>彩色图像的表示</a:t>
            </a:r>
            <a:endParaRPr lang="en-US" altLang="zh-CN" sz="1600" dirty="0">
              <a:latin typeface="微软雅黑" pitchFamily="34" charset="-122"/>
              <a:ea typeface="微软雅黑" pitchFamily="34" charset="-122"/>
            </a:endParaRPr>
          </a:p>
          <a:p>
            <a:pPr marL="514350" lvl="1" indent="-514350">
              <a:buFont typeface="Wingdings" panose="05000000000000000000" pitchFamily="2" charset="2"/>
              <a:buChar char="l"/>
            </a:pPr>
            <a:r>
              <a:rPr lang="zh-CN" altLang="en-US" sz="1600" b="1" dirty="0">
                <a:latin typeface="微软雅黑" pitchFamily="34" charset="-122"/>
                <a:ea typeface="微软雅黑" pitchFamily="34" charset="-122"/>
              </a:rPr>
              <a:t>图像特征抽取</a:t>
            </a:r>
            <a:endParaRPr lang="en-US" altLang="zh-CN" sz="1600" b="1" dirty="0">
              <a:latin typeface="微软雅黑" pitchFamily="34" charset="-122"/>
              <a:ea typeface="微软雅黑" pitchFamily="34" charset="-122"/>
            </a:endParaRPr>
          </a:p>
          <a:p>
            <a:pPr marL="971550" lvl="2" indent="-514350">
              <a:buFont typeface="Wingdings" panose="05000000000000000000" pitchFamily="2" charset="2"/>
              <a:buChar char="ü"/>
            </a:pPr>
            <a:r>
              <a:rPr lang="zh-CN" altLang="en-US" sz="1600" dirty="0">
                <a:latin typeface="微软雅黑" pitchFamily="34" charset="-122"/>
                <a:ea typeface="微软雅黑" pitchFamily="34" charset="-122"/>
              </a:rPr>
              <a:t>颜色直方图</a:t>
            </a:r>
            <a:endParaRPr lang="en-US" altLang="zh-CN" sz="1600" dirty="0">
              <a:latin typeface="微软雅黑" pitchFamily="34" charset="-122"/>
              <a:ea typeface="微软雅黑" pitchFamily="34" charset="-122"/>
            </a:endParaRPr>
          </a:p>
          <a:p>
            <a:pPr marL="971550" lvl="2" indent="-514350">
              <a:buFont typeface="Wingdings" panose="05000000000000000000" pitchFamily="2" charset="2"/>
              <a:buChar char="ü"/>
            </a:pPr>
            <a:r>
              <a:rPr lang="zh-CN" altLang="en-US" sz="1600" dirty="0">
                <a:latin typeface="微软雅黑" pitchFamily="34" charset="-122"/>
                <a:ea typeface="微软雅黑" pitchFamily="34" charset="-122"/>
              </a:rPr>
              <a:t>灰度直方图</a:t>
            </a:r>
            <a:endParaRPr lang="en-US" altLang="zh-CN" sz="1600" dirty="0">
              <a:latin typeface="微软雅黑" pitchFamily="34" charset="-122"/>
              <a:ea typeface="微软雅黑" pitchFamily="34" charset="-122"/>
            </a:endParaRPr>
          </a:p>
          <a:p>
            <a:pPr marL="971550" lvl="2" indent="-514350">
              <a:buFont typeface="Wingdings" panose="05000000000000000000" pitchFamily="2" charset="2"/>
              <a:buChar char="ü"/>
            </a:pPr>
            <a:r>
              <a:rPr lang="zh-CN" altLang="en-US" sz="1600" dirty="0">
                <a:latin typeface="微软雅黑" pitchFamily="34" charset="-122"/>
                <a:ea typeface="微软雅黑" pitchFamily="34" charset="-122"/>
              </a:rPr>
              <a:t>梯度直方图</a:t>
            </a:r>
            <a:endParaRPr lang="en-US" altLang="zh-CN" sz="1600" dirty="0">
              <a:latin typeface="微软雅黑" pitchFamily="34" charset="-122"/>
              <a:ea typeface="微软雅黑" pitchFamily="34" charset="-122"/>
            </a:endParaRPr>
          </a:p>
          <a:p>
            <a:pPr marL="514350" lvl="1" indent="-514350">
              <a:buFont typeface="Wingdings" panose="05000000000000000000" pitchFamily="2" charset="2"/>
              <a:buChar char="l"/>
            </a:pPr>
            <a:r>
              <a:rPr lang="zh-CN" altLang="en-US" sz="1600" b="1" dirty="0">
                <a:latin typeface="微软雅黑" pitchFamily="34" charset="-122"/>
                <a:ea typeface="微软雅黑" pitchFamily="34" charset="-122"/>
              </a:rPr>
              <a:t>环境的安装配置</a:t>
            </a:r>
            <a:endParaRPr lang="en-US" altLang="zh-CN" sz="1600" b="1" dirty="0">
              <a:latin typeface="微软雅黑" pitchFamily="34" charset="-122"/>
              <a:ea typeface="微软雅黑" pitchFamily="34" charset="-122"/>
            </a:endParaRPr>
          </a:p>
          <a:p>
            <a:pPr marL="971550" lvl="2" indent="-514350">
              <a:buFont typeface="Wingdings" panose="05000000000000000000" pitchFamily="2" charset="2"/>
              <a:buChar char="ü"/>
            </a:pPr>
            <a:r>
              <a:rPr lang="zh-CN" altLang="en-US" sz="1600" dirty="0">
                <a:latin typeface="微软雅黑" pitchFamily="34" charset="-122"/>
                <a:ea typeface="微软雅黑" pitchFamily="34" charset="-122"/>
              </a:rPr>
              <a:t>在</a:t>
            </a:r>
            <a:r>
              <a:rPr lang="en-US" altLang="zh-CN" sz="1600" dirty="0">
                <a:latin typeface="微软雅黑" pitchFamily="34" charset="-122"/>
                <a:ea typeface="微软雅黑" pitchFamily="34" charset="-122"/>
              </a:rPr>
              <a:t>Python</a:t>
            </a:r>
            <a:r>
              <a:rPr lang="zh-CN" altLang="en-US" sz="1600" dirty="0">
                <a:latin typeface="微软雅黑" pitchFamily="34" charset="-122"/>
                <a:ea typeface="微软雅黑" pitchFamily="34" charset="-122"/>
              </a:rPr>
              <a:t>中调用</a:t>
            </a:r>
            <a:r>
              <a:rPr lang="en-US" altLang="zh-CN" sz="1600" dirty="0">
                <a:latin typeface="微软雅黑" pitchFamily="34" charset="-122"/>
                <a:ea typeface="微软雅黑" pitchFamily="34" charset="-122"/>
              </a:rPr>
              <a:t>OpenCV</a:t>
            </a:r>
            <a:r>
              <a:rPr lang="zh-CN" altLang="en-US" sz="1600" dirty="0">
                <a:latin typeface="微软雅黑" pitchFamily="34" charset="-122"/>
                <a:ea typeface="微软雅黑" pitchFamily="34" charset="-122"/>
              </a:rPr>
              <a:t>函数</a:t>
            </a:r>
            <a:endParaRPr lang="en-US" altLang="zh-CN" sz="1600"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输入：</a:t>
            </a:r>
            <a:endParaRPr lang="en-US" altLang="zh-CN" dirty="0"/>
          </a:p>
          <a:p>
            <a:pPr marL="182880" lvl="4" indent="0">
              <a:spcBef>
                <a:spcPts val="0"/>
              </a:spcBef>
              <a:buNone/>
            </a:pPr>
            <a:r>
              <a:rPr lang="en-US" dirty="0"/>
              <a:t>import cv2</a:t>
            </a:r>
            <a:endParaRPr lang="en-US" dirty="0"/>
          </a:p>
          <a:p>
            <a:pPr marL="182880" lvl="4" indent="0">
              <a:spcBef>
                <a:spcPts val="0"/>
              </a:spcBef>
              <a:buNone/>
            </a:pPr>
            <a:r>
              <a:rPr lang="en-US" dirty="0"/>
              <a:t>from matplotlib import </a:t>
            </a:r>
            <a:r>
              <a:rPr lang="en-US" dirty="0" err="1"/>
              <a:t>pyplot</a:t>
            </a:r>
            <a:r>
              <a:rPr lang="en-US" dirty="0"/>
              <a:t> as </a:t>
            </a:r>
            <a:r>
              <a:rPr lang="en-US" dirty="0" err="1"/>
              <a:t>plt</a:t>
            </a:r>
            <a:endParaRPr lang="en-US" dirty="0"/>
          </a:p>
          <a:p>
            <a:pPr marL="182880" lvl="4" indent="0">
              <a:spcBef>
                <a:spcPts val="0"/>
              </a:spcBef>
              <a:buNone/>
            </a:pPr>
            <a:r>
              <a:rPr lang="en-US" dirty="0" err="1"/>
              <a:t>img_bgr</a:t>
            </a:r>
            <a:r>
              <a:rPr lang="en-US" dirty="0"/>
              <a:t> = cv2.imread('images/img1.jpg')</a:t>
            </a:r>
            <a:endParaRPr lang="en-US" dirty="0"/>
          </a:p>
          <a:p>
            <a:pPr marL="182880" lvl="4" indent="0">
              <a:spcBef>
                <a:spcPts val="0"/>
              </a:spcBef>
              <a:buNone/>
            </a:pPr>
            <a:r>
              <a:rPr lang="en-US" dirty="0" err="1"/>
              <a:t>img_rgb</a:t>
            </a:r>
            <a:r>
              <a:rPr lang="en-US" dirty="0"/>
              <a:t> = cv2.cvtColor(</a:t>
            </a:r>
            <a:r>
              <a:rPr lang="en-US" dirty="0" err="1"/>
              <a:t>img_bgr</a:t>
            </a:r>
            <a:r>
              <a:rPr lang="en-US" dirty="0"/>
              <a:t>, cv2.COLOR_BGR2RGB)</a:t>
            </a:r>
            <a:endParaRPr lang="en-US" dirty="0"/>
          </a:p>
          <a:p>
            <a:pPr marL="182880" lvl="4" indent="0">
              <a:spcBef>
                <a:spcPts val="0"/>
              </a:spcBef>
              <a:buNone/>
            </a:pPr>
            <a:r>
              <a:rPr lang="en-US" dirty="0" err="1"/>
              <a:t>plt.imshow</a:t>
            </a:r>
            <a:r>
              <a:rPr lang="en-US" dirty="0"/>
              <a:t>(</a:t>
            </a:r>
            <a:r>
              <a:rPr lang="en-US" dirty="0" err="1"/>
              <a:t>img_rgb</a:t>
            </a:r>
            <a:r>
              <a:rPr lang="en-US" dirty="0"/>
              <a:t>)</a:t>
            </a:r>
            <a:endParaRPr lang="en-US" dirty="0"/>
          </a:p>
          <a:p>
            <a:pPr marL="182880" lvl="4" indent="0">
              <a:spcBef>
                <a:spcPts val="0"/>
              </a:spcBef>
              <a:buNone/>
            </a:pPr>
            <a:r>
              <a:rPr lang="en-US" dirty="0" err="1"/>
              <a:t>plt.show</a:t>
            </a:r>
            <a:r>
              <a:rPr lang="en-US" dirty="0"/>
              <a:t>()</a:t>
            </a:r>
            <a:endParaRPr lang="en-US" dirty="0"/>
          </a:p>
        </p:txBody>
      </p:sp>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pic>
        <p:nvPicPr>
          <p:cNvPr id="6" name="图片 5"/>
          <p:cNvPicPr>
            <a:picLocks noChangeAspect="1"/>
          </p:cNvPicPr>
          <p:nvPr/>
        </p:nvPicPr>
        <p:blipFill>
          <a:blip r:embed="rId1"/>
          <a:stretch>
            <a:fillRect/>
          </a:stretch>
        </p:blipFill>
        <p:spPr>
          <a:xfrm>
            <a:off x="3937381" y="2651488"/>
            <a:ext cx="4317237" cy="3841387"/>
          </a:xfrm>
          <a:prstGeom prst="rect">
            <a:avLst/>
          </a:prstGeom>
        </p:spPr>
      </p:pic>
      <p:sp>
        <p:nvSpPr>
          <p:cNvPr id="9" name="矩形 8"/>
          <p:cNvSpPr/>
          <p:nvPr/>
        </p:nvSpPr>
        <p:spPr>
          <a:xfrm>
            <a:off x="236475" y="163782"/>
            <a:ext cx="3672800"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在</a:t>
            </a:r>
            <a:r>
              <a:rPr lang="en-US" altLang="zh-CN" sz="2700" b="1" dirty="0">
                <a:latin typeface="黑体" panose="02010609060101010101" pitchFamily="49" charset="-122"/>
                <a:ea typeface="黑体" panose="02010609060101010101" pitchFamily="49" charset="-122"/>
              </a:rPr>
              <a:t>python</a:t>
            </a:r>
            <a:r>
              <a:rPr lang="zh-CN" altLang="en-US" sz="2700" b="1" dirty="0">
                <a:latin typeface="黑体" panose="02010609060101010101" pitchFamily="49" charset="-122"/>
                <a:ea typeface="黑体" panose="02010609060101010101" pitchFamily="49" charset="-122"/>
              </a:rPr>
              <a:t>中使用</a:t>
            </a:r>
            <a:r>
              <a:rPr lang="en-US" altLang="zh-CN" sz="2700" b="1" dirty="0">
                <a:latin typeface="黑体" panose="02010609060101010101" pitchFamily="49" charset="-122"/>
                <a:ea typeface="黑体" panose="02010609060101010101" pitchFamily="49" charset="-122"/>
              </a:rPr>
              <a:t>OpenCV</a:t>
            </a:r>
            <a:endParaRPr lang="zh-CN" altLang="en-US" sz="2700" b="1"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82625" y="137904"/>
            <a:ext cx="157607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作业练习</a:t>
            </a:r>
            <a:endParaRPr lang="zh-CN" altLang="en-US" sz="2700" b="1" dirty="0">
              <a:latin typeface="黑体" panose="02010609060101010101" pitchFamily="49" charset="-122"/>
              <a:ea typeface="黑体" panose="02010609060101010101" pitchFamily="49" charset="-122"/>
            </a:endParaRPr>
          </a:p>
        </p:txBody>
      </p:sp>
      <p:sp>
        <p:nvSpPr>
          <p:cNvPr id="28" name="TextBox 2"/>
          <p:cNvSpPr txBox="1"/>
          <p:nvPr/>
        </p:nvSpPr>
        <p:spPr>
          <a:xfrm>
            <a:off x="1070661" y="1458276"/>
            <a:ext cx="9237905" cy="4093428"/>
          </a:xfrm>
          <a:prstGeom prst="rect">
            <a:avLst/>
          </a:prstGeom>
          <a:noFill/>
        </p:spPr>
        <p:txBody>
          <a:bodyPr wrap="square" rtlCol="0">
            <a:spAutoFit/>
          </a:bodyPr>
          <a:lstStyle/>
          <a:p>
            <a:pPr marL="457200" indent="-457200">
              <a:buAutoNum type="arabicPeriod"/>
            </a:pP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img1.jpg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img2.jpg</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img3.jpg</a:t>
            </a:r>
            <a:r>
              <a:rPr lang="zh-CN" altLang="en-US" sz="2000" dirty="0">
                <a:latin typeface="微软雅黑" pitchFamily="34" charset="-122"/>
                <a:ea typeface="微软雅黑" pitchFamily="34" charset="-122"/>
              </a:rPr>
              <a:t>三幅图像以彩色图像方式读入，并计算颜色直方图；</a:t>
            </a:r>
            <a:endParaRPr lang="en-US" altLang="zh-CN" sz="2000" dirty="0">
              <a:latin typeface="微软雅黑" pitchFamily="34" charset="-122"/>
              <a:ea typeface="微软雅黑" pitchFamily="34" charset="-122"/>
            </a:endParaRPr>
          </a:p>
          <a:p>
            <a:pPr marL="457200" indent="-457200">
              <a:buAutoNum type="arabicPeriod"/>
            </a:pPr>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img1.jpg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img2.jpg</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img3.jpg</a:t>
            </a:r>
            <a:r>
              <a:rPr lang="zh-CN" altLang="en-US" sz="2000" dirty="0">
                <a:latin typeface="微软雅黑" pitchFamily="34" charset="-122"/>
                <a:ea typeface="微软雅黑" pitchFamily="34" charset="-122"/>
              </a:rPr>
              <a:t>三幅图像以灰度图像方式读入，并计算灰度直方图和梯度直方图</a:t>
            </a:r>
            <a:endParaRPr lang="en-US" altLang="zh-CN" sz="2000" dirty="0">
              <a:latin typeface="微软雅黑" pitchFamily="34" charset="-122"/>
              <a:ea typeface="微软雅黑" pitchFamily="34" charset="-122"/>
            </a:endParaRPr>
          </a:p>
          <a:p>
            <a:pPr marL="457200" indent="-457200"/>
            <a:endParaRPr lang="en-US" altLang="zh-CN" sz="2000" dirty="0">
              <a:latin typeface="微软雅黑" pitchFamily="34" charset="-122"/>
              <a:ea typeface="微软雅黑" pitchFamily="34" charset="-122"/>
            </a:endParaRPr>
          </a:p>
          <a:p>
            <a:pPr marL="457200" indent="-457200">
              <a:buFont typeface="Wingdings" panose="05000000000000000000" pitchFamily="2" charset="2"/>
              <a:buChar char="n"/>
            </a:pPr>
            <a:r>
              <a:rPr lang="zh-CN" altLang="en-US" sz="2000" dirty="0">
                <a:latin typeface="微软雅黑" pitchFamily="34" charset="-122"/>
                <a:ea typeface="微软雅黑" pitchFamily="34" charset="-122"/>
              </a:rPr>
              <a:t>直方图使用</a:t>
            </a:r>
            <a:r>
              <a:rPr lang="en-US" altLang="zh-CN" sz="2000" dirty="0">
                <a:latin typeface="微软雅黑" pitchFamily="34" charset="-122"/>
                <a:ea typeface="微软雅黑" pitchFamily="34" charset="-122"/>
              </a:rPr>
              <a:t>matplotlib</a:t>
            </a:r>
            <a:r>
              <a:rPr lang="zh-CN" altLang="en-US" sz="2000" dirty="0">
                <a:latin typeface="微软雅黑" pitchFamily="34" charset="-122"/>
                <a:ea typeface="微软雅黑" pitchFamily="34" charset="-122"/>
              </a:rPr>
              <a:t>绘制，并保存绘制的图像。</a:t>
            </a:r>
            <a:endParaRPr lang="en-US" altLang="zh-CN" sz="2000" dirty="0">
              <a:latin typeface="微软雅黑" pitchFamily="34" charset="-122"/>
              <a:ea typeface="微软雅黑" pitchFamily="34" charset="-122"/>
            </a:endParaRPr>
          </a:p>
          <a:p>
            <a:pPr marL="457200" indent="-457200">
              <a:buFont typeface="Wingdings" panose="05000000000000000000" pitchFamily="2" charset="2"/>
              <a:buChar char="n"/>
            </a:pP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作业要求：</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提交的代码为</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py</a:t>
            </a:r>
            <a:r>
              <a:rPr lang="zh-CN" altLang="en-US" sz="2000" dirty="0">
                <a:latin typeface="微软雅黑" pitchFamily="34" charset="-122"/>
                <a:ea typeface="微软雅黑" pitchFamily="34" charset="-122"/>
              </a:rPr>
              <a:t>格式。</a:t>
            </a:r>
            <a:endParaRPr lang="en-US" altLang="zh-CN" sz="2000" dirty="0">
              <a:latin typeface="微软雅黑" pitchFamily="34" charset="-122"/>
              <a:ea typeface="微软雅黑" pitchFamily="34" charset="-122"/>
            </a:endParaRPr>
          </a:p>
          <a:p>
            <a:pPr marL="457200" indent="-457200">
              <a:buAutoNum type="arabicPeriod"/>
            </a:pPr>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提交保存得到的直方图。注意使用</a:t>
            </a:r>
            <a:r>
              <a:rPr lang="en-US" altLang="zh-CN" sz="2000" dirty="0" err="1">
                <a:latin typeface="微软雅黑" pitchFamily="34" charset="-122"/>
                <a:ea typeface="微软雅黑" pitchFamily="34" charset="-122"/>
              </a:rPr>
              <a:t>plt.savefig</a:t>
            </a:r>
            <a:r>
              <a:rPr lang="zh-CN" altLang="en-US" sz="2000" dirty="0">
                <a:latin typeface="微软雅黑" pitchFamily="34" charset="-122"/>
                <a:ea typeface="微软雅黑" pitchFamily="34" charset="-122"/>
              </a:rPr>
              <a:t>，不要直接截图。</a:t>
            </a:r>
            <a:endParaRPr lang="en-US" altLang="zh-CN" sz="2000" dirty="0">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82625" y="137904"/>
            <a:ext cx="157607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拓展思考</a:t>
            </a:r>
            <a:endParaRPr lang="zh-CN" altLang="en-US" sz="2700" b="1" dirty="0">
              <a:latin typeface="黑体" panose="02010609060101010101" pitchFamily="49" charset="-122"/>
              <a:ea typeface="黑体" panose="02010609060101010101" pitchFamily="49" charset="-122"/>
            </a:endParaRPr>
          </a:p>
        </p:txBody>
      </p:sp>
      <p:sp>
        <p:nvSpPr>
          <p:cNvPr id="28" name="TextBox 2"/>
          <p:cNvSpPr txBox="1"/>
          <p:nvPr/>
        </p:nvSpPr>
        <p:spPr>
          <a:xfrm>
            <a:off x="492691" y="1035581"/>
            <a:ext cx="10531867" cy="1015663"/>
          </a:xfrm>
          <a:prstGeom prst="rect">
            <a:avLst/>
          </a:prstGeom>
          <a:noFill/>
        </p:spPr>
        <p:txBody>
          <a:bodyPr wrap="square" rtlCol="0">
            <a:spAutoFit/>
          </a:bodyPr>
          <a:lstStyle/>
          <a:p>
            <a:pPr marL="342900" indent="-342900">
              <a:spcBef>
                <a:spcPts val="2400"/>
              </a:spcBef>
              <a:buFont typeface="Arial" panose="020B0604020202090204" pitchFamily="34" charset="0"/>
              <a:buChar char="•"/>
            </a:pPr>
            <a:r>
              <a:rPr lang="zh-CN" altLang="en-US" sz="2000" dirty="0">
                <a:latin typeface="微软雅黑" pitchFamily="34" charset="-122"/>
                <a:ea typeface="微软雅黑" pitchFamily="34" charset="-122"/>
              </a:rPr>
              <a:t>示例代码中的 </a:t>
            </a:r>
            <a:r>
              <a:rPr lang="en-US" sz="2000" dirty="0"/>
              <a:t>cv2.cvtColor(</a:t>
            </a:r>
            <a:r>
              <a:rPr lang="en-US" sz="2000" dirty="0" err="1"/>
              <a:t>img_bgr</a:t>
            </a:r>
            <a:r>
              <a:rPr lang="en-US" sz="2000" dirty="0"/>
              <a:t>, cv2.COLOR_BGR2RGB)</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的作用是什么？</a:t>
            </a:r>
            <a:endParaRPr lang="en-US" altLang="zh-CN" sz="2000" dirty="0">
              <a:latin typeface="微软雅黑" pitchFamily="34" charset="-122"/>
              <a:ea typeface="微软雅黑" pitchFamily="34" charset="-122"/>
            </a:endParaRPr>
          </a:p>
          <a:p>
            <a:pPr marL="342900" indent="-342900">
              <a:spcBef>
                <a:spcPts val="2400"/>
              </a:spcBef>
              <a:buFont typeface="Arial" panose="020B0604020202090204" pitchFamily="34" charset="0"/>
              <a:buChar char="•"/>
            </a:pPr>
            <a:r>
              <a:rPr lang="zh-CN" altLang="en-US" sz="2000" dirty="0">
                <a:latin typeface="微软雅黑" pitchFamily="34" charset="-122"/>
                <a:ea typeface="微软雅黑" pitchFamily="34" charset="-122"/>
              </a:rPr>
              <a:t>如何使得</a:t>
            </a:r>
            <a:r>
              <a:rPr lang="en-US" altLang="zh-CN" sz="2000" dirty="0" err="1">
                <a:latin typeface="微软雅黑" pitchFamily="34" charset="-122"/>
                <a:ea typeface="微软雅黑" pitchFamily="34" charset="-122"/>
              </a:rPr>
              <a:t>pyplot</a:t>
            </a:r>
            <a:r>
              <a:rPr lang="zh-CN" altLang="en-US" sz="2000" dirty="0">
                <a:latin typeface="微软雅黑" pitchFamily="34" charset="-122"/>
                <a:ea typeface="微软雅黑" pitchFamily="34" charset="-122"/>
              </a:rPr>
              <a:t>正确显示</a:t>
            </a:r>
            <a:r>
              <a:rPr lang="zh-CN" altLang="en-US" sz="2000">
                <a:latin typeface="微软雅黑" pitchFamily="34" charset="-122"/>
                <a:ea typeface="微软雅黑" pitchFamily="34" charset="-122"/>
              </a:rPr>
              <a:t>灰度图的颜色？</a:t>
            </a:r>
            <a:endParaRPr lang="en-US" altLang="zh-CN" sz="2000" dirty="0">
              <a:latin typeface="微软雅黑" pitchFamily="34" charset="-122"/>
              <a:ea typeface="微软雅黑"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endParaRPr lang="en-US" dirty="0"/>
          </a:p>
        </p:txBody>
      </p:sp>
      <p:sp>
        <p:nvSpPr>
          <p:cNvPr id="3" name="内容占位符 2"/>
          <p:cNvSpPr>
            <a:spLocks noGrp="1"/>
          </p:cNvSpPr>
          <p:nvPr>
            <p:ph idx="1"/>
          </p:nvPr>
        </p:nvSpPr>
        <p:spPr/>
        <p:txBody>
          <a:bodyPr/>
          <a:lstStyle/>
          <a:p>
            <a:r>
              <a:rPr lang="en-US" b="1" dirty="0"/>
              <a:t>python</a:t>
            </a:r>
            <a:r>
              <a:rPr lang="zh-CN" altLang="en-US" b="1" dirty="0"/>
              <a:t>如何使用</a:t>
            </a:r>
            <a:r>
              <a:rPr lang="en-US" b="1" dirty="0"/>
              <a:t>Matplotlib</a:t>
            </a:r>
            <a:r>
              <a:rPr lang="zh-CN" altLang="en-US" b="1" dirty="0"/>
              <a:t>画图（基础篇）</a:t>
            </a:r>
            <a:r>
              <a:rPr lang="en-US" dirty="0">
                <a:hlinkClick r:id="rId1"/>
              </a:rPr>
              <a:t>https://zhuanlan.zhihu.com/p/109245779</a:t>
            </a:r>
            <a:r>
              <a:rPr lang="en-US" dirty="0"/>
              <a:t> </a:t>
            </a:r>
            <a:endParaRPr lang="en-US" dirty="0"/>
          </a:p>
        </p:txBody>
      </p:sp>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pic>
        <p:nvPicPr>
          <p:cNvPr id="5" name="Picture 2"/>
          <p:cNvPicPr>
            <a:picLocks noChangeAspect="1" noChangeArrowheads="1"/>
          </p:cNvPicPr>
          <p:nvPr/>
        </p:nvPicPr>
        <p:blipFill>
          <a:blip r:embed="rId1" cstate="print"/>
          <a:srcRect/>
          <a:stretch>
            <a:fillRect/>
          </a:stretch>
        </p:blipFill>
        <p:spPr bwMode="auto">
          <a:xfrm>
            <a:off x="3136769" y="1340768"/>
            <a:ext cx="2160347" cy="2160531"/>
          </a:xfrm>
          <a:prstGeom prst="rect">
            <a:avLst/>
          </a:prstGeom>
          <a:noFill/>
          <a:ln w="9525">
            <a:noFill/>
            <a:miter lim="800000"/>
            <a:headEnd/>
            <a:tailEnd/>
          </a:ln>
        </p:spPr>
      </p:pic>
      <p:grpSp>
        <p:nvGrpSpPr>
          <p:cNvPr id="6" name="组合 1676"/>
          <p:cNvGrpSpPr/>
          <p:nvPr/>
        </p:nvGrpSpPr>
        <p:grpSpPr bwMode="auto">
          <a:xfrm>
            <a:off x="6665161" y="980728"/>
            <a:ext cx="3024188" cy="2924175"/>
            <a:chOff x="35496" y="3933056"/>
            <a:chExt cx="3024336" cy="2924944"/>
          </a:xfrm>
        </p:grpSpPr>
        <p:grpSp>
          <p:nvGrpSpPr>
            <p:cNvPr id="7" name="组合 267"/>
            <p:cNvGrpSpPr/>
            <p:nvPr/>
          </p:nvGrpSpPr>
          <p:grpSpPr bwMode="auto">
            <a:xfrm>
              <a:off x="395536" y="4293096"/>
              <a:ext cx="2160240" cy="2160240"/>
              <a:chOff x="1115616" y="4293096"/>
              <a:chExt cx="2160240" cy="2160240"/>
            </a:xfrm>
          </p:grpSpPr>
          <p:sp>
            <p:nvSpPr>
              <p:cNvPr id="16" name="矩形 15"/>
              <p:cNvSpPr/>
              <p:nvPr/>
            </p:nvSpPr>
            <p:spPr>
              <a:xfrm>
                <a:off x="1115957"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1260427"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a:off x="1115957"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p:cNvSpPr/>
              <p:nvPr/>
            </p:nvSpPr>
            <p:spPr>
              <a:xfrm>
                <a:off x="1260427"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p:nvSpPr>
            <p:spPr>
              <a:xfrm>
                <a:off x="1403309"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p:nvSpPr>
            <p:spPr>
              <a:xfrm>
                <a:off x="1547778"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1403309"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22"/>
              <p:cNvSpPr/>
              <p:nvPr/>
            </p:nvSpPr>
            <p:spPr>
              <a:xfrm>
                <a:off x="1547778"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1115957"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a:off x="1260427"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1115957"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1260427"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p:cNvSpPr/>
              <p:nvPr/>
            </p:nvSpPr>
            <p:spPr>
              <a:xfrm>
                <a:off x="1403309"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28"/>
              <p:cNvSpPr/>
              <p:nvPr/>
            </p:nvSpPr>
            <p:spPr>
              <a:xfrm>
                <a:off x="1547778"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矩形 29"/>
              <p:cNvSpPr/>
              <p:nvPr/>
            </p:nvSpPr>
            <p:spPr>
              <a:xfrm>
                <a:off x="1403309"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p:cNvSpPr/>
              <p:nvPr/>
            </p:nvSpPr>
            <p:spPr>
              <a:xfrm>
                <a:off x="1547778"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1692248"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1836717"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1692248"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1836717"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p:cNvSpPr/>
              <p:nvPr/>
            </p:nvSpPr>
            <p:spPr>
              <a:xfrm>
                <a:off x="1979599"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p:cNvSpPr/>
              <p:nvPr/>
            </p:nvSpPr>
            <p:spPr>
              <a:xfrm>
                <a:off x="2124069"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p:cNvSpPr/>
              <p:nvPr/>
            </p:nvSpPr>
            <p:spPr>
              <a:xfrm>
                <a:off x="1979599"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p:cNvSpPr/>
              <p:nvPr/>
            </p:nvSpPr>
            <p:spPr>
              <a:xfrm>
                <a:off x="2124069"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p:cNvSpPr/>
              <p:nvPr/>
            </p:nvSpPr>
            <p:spPr>
              <a:xfrm>
                <a:off x="1692248"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p:cNvSpPr/>
              <p:nvPr/>
            </p:nvSpPr>
            <p:spPr>
              <a:xfrm>
                <a:off x="1836717"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p:cNvSpPr/>
              <p:nvPr/>
            </p:nvSpPr>
            <p:spPr>
              <a:xfrm>
                <a:off x="1692248"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p:cNvSpPr/>
              <p:nvPr/>
            </p:nvSpPr>
            <p:spPr>
              <a:xfrm>
                <a:off x="1836717"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p:cNvSpPr/>
              <p:nvPr/>
            </p:nvSpPr>
            <p:spPr>
              <a:xfrm>
                <a:off x="1979599"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2124069"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1979599"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p:cNvSpPr/>
              <p:nvPr/>
            </p:nvSpPr>
            <p:spPr>
              <a:xfrm>
                <a:off x="2124069"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矩形 47"/>
              <p:cNvSpPr/>
              <p:nvPr/>
            </p:nvSpPr>
            <p:spPr>
              <a:xfrm>
                <a:off x="1115957"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矩形 48"/>
              <p:cNvSpPr/>
              <p:nvPr/>
            </p:nvSpPr>
            <p:spPr>
              <a:xfrm>
                <a:off x="1260427"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p:cNvSpPr/>
              <p:nvPr/>
            </p:nvSpPr>
            <p:spPr>
              <a:xfrm>
                <a:off x="1115957"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p:cNvSpPr/>
              <p:nvPr/>
            </p:nvSpPr>
            <p:spPr>
              <a:xfrm>
                <a:off x="1260427"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p:cNvSpPr/>
              <p:nvPr/>
            </p:nvSpPr>
            <p:spPr>
              <a:xfrm>
                <a:off x="1403309"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p:cNvSpPr/>
              <p:nvPr/>
            </p:nvSpPr>
            <p:spPr>
              <a:xfrm>
                <a:off x="1547778"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p:cNvSpPr/>
              <p:nvPr/>
            </p:nvSpPr>
            <p:spPr>
              <a:xfrm>
                <a:off x="1403309"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p:cNvSpPr/>
              <p:nvPr/>
            </p:nvSpPr>
            <p:spPr>
              <a:xfrm>
                <a:off x="1547778"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p:cNvSpPr/>
              <p:nvPr/>
            </p:nvSpPr>
            <p:spPr>
              <a:xfrm>
                <a:off x="1115957"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p:cNvSpPr/>
              <p:nvPr/>
            </p:nvSpPr>
            <p:spPr>
              <a:xfrm>
                <a:off x="1260427"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57"/>
              <p:cNvSpPr/>
              <p:nvPr/>
            </p:nvSpPr>
            <p:spPr>
              <a:xfrm>
                <a:off x="1115957"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矩形 58"/>
              <p:cNvSpPr/>
              <p:nvPr/>
            </p:nvSpPr>
            <p:spPr>
              <a:xfrm>
                <a:off x="1260427"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矩形 59"/>
              <p:cNvSpPr/>
              <p:nvPr/>
            </p:nvSpPr>
            <p:spPr>
              <a:xfrm>
                <a:off x="1403309"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p:cNvSpPr/>
              <p:nvPr/>
            </p:nvSpPr>
            <p:spPr>
              <a:xfrm>
                <a:off x="1547778"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矩形 61"/>
              <p:cNvSpPr/>
              <p:nvPr/>
            </p:nvSpPr>
            <p:spPr>
              <a:xfrm>
                <a:off x="1403309"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p:cNvSpPr/>
              <p:nvPr/>
            </p:nvSpPr>
            <p:spPr>
              <a:xfrm>
                <a:off x="1547778"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矩形 63"/>
              <p:cNvSpPr/>
              <p:nvPr/>
            </p:nvSpPr>
            <p:spPr>
              <a:xfrm>
                <a:off x="1692248"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p:cNvSpPr/>
              <p:nvPr/>
            </p:nvSpPr>
            <p:spPr>
              <a:xfrm>
                <a:off x="1836717"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p:cNvSpPr/>
              <p:nvPr/>
            </p:nvSpPr>
            <p:spPr>
              <a:xfrm>
                <a:off x="1692248"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矩形 66"/>
              <p:cNvSpPr/>
              <p:nvPr/>
            </p:nvSpPr>
            <p:spPr>
              <a:xfrm>
                <a:off x="1836717"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矩形 67"/>
              <p:cNvSpPr/>
              <p:nvPr/>
            </p:nvSpPr>
            <p:spPr>
              <a:xfrm>
                <a:off x="1979599"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矩形 68"/>
              <p:cNvSpPr/>
              <p:nvPr/>
            </p:nvSpPr>
            <p:spPr>
              <a:xfrm>
                <a:off x="2124069"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p:cNvSpPr/>
              <p:nvPr/>
            </p:nvSpPr>
            <p:spPr>
              <a:xfrm>
                <a:off x="1979599"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p:cNvSpPr/>
              <p:nvPr/>
            </p:nvSpPr>
            <p:spPr>
              <a:xfrm>
                <a:off x="2124069"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p:cNvSpPr/>
              <p:nvPr/>
            </p:nvSpPr>
            <p:spPr>
              <a:xfrm>
                <a:off x="1692248"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矩形 72"/>
              <p:cNvSpPr/>
              <p:nvPr/>
            </p:nvSpPr>
            <p:spPr>
              <a:xfrm>
                <a:off x="1836717"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p:cNvSpPr/>
              <p:nvPr/>
            </p:nvSpPr>
            <p:spPr>
              <a:xfrm>
                <a:off x="1692248"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矩形 74"/>
              <p:cNvSpPr/>
              <p:nvPr/>
            </p:nvSpPr>
            <p:spPr>
              <a:xfrm>
                <a:off x="1836717"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矩形 75"/>
              <p:cNvSpPr/>
              <p:nvPr/>
            </p:nvSpPr>
            <p:spPr>
              <a:xfrm>
                <a:off x="1979599"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矩形 76"/>
              <p:cNvSpPr/>
              <p:nvPr/>
            </p:nvSpPr>
            <p:spPr>
              <a:xfrm>
                <a:off x="2124069"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矩形 77"/>
              <p:cNvSpPr/>
              <p:nvPr/>
            </p:nvSpPr>
            <p:spPr>
              <a:xfrm>
                <a:off x="1979599"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矩形 78"/>
              <p:cNvSpPr/>
              <p:nvPr/>
            </p:nvSpPr>
            <p:spPr>
              <a:xfrm>
                <a:off x="2124069"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矩形 79"/>
              <p:cNvSpPr/>
              <p:nvPr/>
            </p:nvSpPr>
            <p:spPr>
              <a:xfrm>
                <a:off x="2268539"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矩形 80"/>
              <p:cNvSpPr/>
              <p:nvPr/>
            </p:nvSpPr>
            <p:spPr>
              <a:xfrm>
                <a:off x="2413009"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矩形 81"/>
              <p:cNvSpPr/>
              <p:nvPr/>
            </p:nvSpPr>
            <p:spPr>
              <a:xfrm>
                <a:off x="2268539"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矩形 82"/>
              <p:cNvSpPr/>
              <p:nvPr/>
            </p:nvSpPr>
            <p:spPr>
              <a:xfrm>
                <a:off x="2413009"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矩形 83"/>
              <p:cNvSpPr/>
              <p:nvPr/>
            </p:nvSpPr>
            <p:spPr>
              <a:xfrm>
                <a:off x="2555891"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矩形 84"/>
              <p:cNvSpPr/>
              <p:nvPr/>
            </p:nvSpPr>
            <p:spPr>
              <a:xfrm>
                <a:off x="2700360"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85"/>
              <p:cNvSpPr/>
              <p:nvPr/>
            </p:nvSpPr>
            <p:spPr>
              <a:xfrm>
                <a:off x="2555891"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矩形 86"/>
              <p:cNvSpPr/>
              <p:nvPr/>
            </p:nvSpPr>
            <p:spPr>
              <a:xfrm>
                <a:off x="2700360"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矩形 87"/>
              <p:cNvSpPr/>
              <p:nvPr/>
            </p:nvSpPr>
            <p:spPr>
              <a:xfrm>
                <a:off x="2268539"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矩形 88"/>
              <p:cNvSpPr/>
              <p:nvPr/>
            </p:nvSpPr>
            <p:spPr>
              <a:xfrm>
                <a:off x="2413009"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矩形 89"/>
              <p:cNvSpPr/>
              <p:nvPr/>
            </p:nvSpPr>
            <p:spPr>
              <a:xfrm>
                <a:off x="2268539"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矩形 90"/>
              <p:cNvSpPr/>
              <p:nvPr/>
            </p:nvSpPr>
            <p:spPr>
              <a:xfrm>
                <a:off x="2413009"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矩形 91"/>
              <p:cNvSpPr/>
              <p:nvPr/>
            </p:nvSpPr>
            <p:spPr>
              <a:xfrm>
                <a:off x="2555891"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矩形 92"/>
              <p:cNvSpPr/>
              <p:nvPr/>
            </p:nvSpPr>
            <p:spPr>
              <a:xfrm>
                <a:off x="2700360"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矩形 93"/>
              <p:cNvSpPr/>
              <p:nvPr/>
            </p:nvSpPr>
            <p:spPr>
              <a:xfrm>
                <a:off x="2555891"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 name="矩形 94"/>
              <p:cNvSpPr/>
              <p:nvPr/>
            </p:nvSpPr>
            <p:spPr>
              <a:xfrm>
                <a:off x="2700360"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6" name="矩形 95"/>
              <p:cNvSpPr/>
              <p:nvPr/>
            </p:nvSpPr>
            <p:spPr>
              <a:xfrm>
                <a:off x="2844830"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矩形 96"/>
              <p:cNvSpPr/>
              <p:nvPr/>
            </p:nvSpPr>
            <p:spPr>
              <a:xfrm>
                <a:off x="2989299"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矩形 97"/>
              <p:cNvSpPr/>
              <p:nvPr/>
            </p:nvSpPr>
            <p:spPr>
              <a:xfrm>
                <a:off x="2844830"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 name="矩形 98"/>
              <p:cNvSpPr/>
              <p:nvPr/>
            </p:nvSpPr>
            <p:spPr>
              <a:xfrm>
                <a:off x="2989299"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矩形 99"/>
              <p:cNvSpPr/>
              <p:nvPr/>
            </p:nvSpPr>
            <p:spPr>
              <a:xfrm>
                <a:off x="3132181" y="4293513"/>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1" name="矩形 100"/>
              <p:cNvSpPr/>
              <p:nvPr/>
            </p:nvSpPr>
            <p:spPr>
              <a:xfrm>
                <a:off x="3132181" y="4438014"/>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 name="矩形 101"/>
              <p:cNvSpPr/>
              <p:nvPr/>
            </p:nvSpPr>
            <p:spPr>
              <a:xfrm>
                <a:off x="2844830"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 name="矩形 102"/>
              <p:cNvSpPr/>
              <p:nvPr/>
            </p:nvSpPr>
            <p:spPr>
              <a:xfrm>
                <a:off x="2989299"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 name="矩形 103"/>
              <p:cNvSpPr/>
              <p:nvPr/>
            </p:nvSpPr>
            <p:spPr>
              <a:xfrm>
                <a:off x="2844830"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 name="矩形 104"/>
              <p:cNvSpPr/>
              <p:nvPr/>
            </p:nvSpPr>
            <p:spPr>
              <a:xfrm>
                <a:off x="2989299"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 name="矩形 105"/>
              <p:cNvSpPr/>
              <p:nvPr/>
            </p:nvSpPr>
            <p:spPr>
              <a:xfrm>
                <a:off x="3132181" y="4580927"/>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矩形 106"/>
              <p:cNvSpPr/>
              <p:nvPr/>
            </p:nvSpPr>
            <p:spPr>
              <a:xfrm>
                <a:off x="3132181" y="4725427"/>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矩形 107"/>
              <p:cNvSpPr/>
              <p:nvPr/>
            </p:nvSpPr>
            <p:spPr>
              <a:xfrm>
                <a:off x="2268539"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矩形 108"/>
              <p:cNvSpPr/>
              <p:nvPr/>
            </p:nvSpPr>
            <p:spPr>
              <a:xfrm>
                <a:off x="2413009"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矩形 109"/>
              <p:cNvSpPr/>
              <p:nvPr/>
            </p:nvSpPr>
            <p:spPr>
              <a:xfrm>
                <a:off x="2268539"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矩形 110"/>
              <p:cNvSpPr/>
              <p:nvPr/>
            </p:nvSpPr>
            <p:spPr>
              <a:xfrm>
                <a:off x="2413009"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 name="矩形 111"/>
              <p:cNvSpPr/>
              <p:nvPr/>
            </p:nvSpPr>
            <p:spPr>
              <a:xfrm>
                <a:off x="2555891"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3" name="矩形 112"/>
              <p:cNvSpPr/>
              <p:nvPr/>
            </p:nvSpPr>
            <p:spPr>
              <a:xfrm>
                <a:off x="2700360"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 name="矩形 113"/>
              <p:cNvSpPr/>
              <p:nvPr/>
            </p:nvSpPr>
            <p:spPr>
              <a:xfrm>
                <a:off x="2555891"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矩形 114"/>
              <p:cNvSpPr/>
              <p:nvPr/>
            </p:nvSpPr>
            <p:spPr>
              <a:xfrm>
                <a:off x="2700360"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6" name="矩形 115"/>
              <p:cNvSpPr/>
              <p:nvPr/>
            </p:nvSpPr>
            <p:spPr>
              <a:xfrm>
                <a:off x="2268539"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矩形 116"/>
              <p:cNvSpPr/>
              <p:nvPr/>
            </p:nvSpPr>
            <p:spPr>
              <a:xfrm>
                <a:off x="2413009"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矩形 117"/>
              <p:cNvSpPr/>
              <p:nvPr/>
            </p:nvSpPr>
            <p:spPr>
              <a:xfrm>
                <a:off x="2268539"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矩形 118"/>
              <p:cNvSpPr/>
              <p:nvPr/>
            </p:nvSpPr>
            <p:spPr>
              <a:xfrm>
                <a:off x="2413009"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矩形 119"/>
              <p:cNvSpPr/>
              <p:nvPr/>
            </p:nvSpPr>
            <p:spPr>
              <a:xfrm>
                <a:off x="2555891"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矩形 120"/>
              <p:cNvSpPr/>
              <p:nvPr/>
            </p:nvSpPr>
            <p:spPr>
              <a:xfrm>
                <a:off x="2700360"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p:cNvSpPr/>
              <p:nvPr/>
            </p:nvSpPr>
            <p:spPr>
              <a:xfrm>
                <a:off x="2555891"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p:cNvSpPr/>
              <p:nvPr/>
            </p:nvSpPr>
            <p:spPr>
              <a:xfrm>
                <a:off x="2700360"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p:cNvSpPr/>
              <p:nvPr/>
            </p:nvSpPr>
            <p:spPr>
              <a:xfrm>
                <a:off x="2844830"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p:cNvSpPr/>
              <p:nvPr/>
            </p:nvSpPr>
            <p:spPr>
              <a:xfrm>
                <a:off x="2989299"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p:cNvSpPr/>
              <p:nvPr/>
            </p:nvSpPr>
            <p:spPr>
              <a:xfrm>
                <a:off x="2844830"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p:cNvSpPr/>
              <p:nvPr/>
            </p:nvSpPr>
            <p:spPr>
              <a:xfrm>
                <a:off x="2989299"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矩形 127"/>
              <p:cNvSpPr/>
              <p:nvPr/>
            </p:nvSpPr>
            <p:spPr>
              <a:xfrm>
                <a:off x="3132181" y="4869928"/>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 name="矩形 128"/>
              <p:cNvSpPr/>
              <p:nvPr/>
            </p:nvSpPr>
            <p:spPr>
              <a:xfrm>
                <a:off x="3132181" y="5012840"/>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矩形 129"/>
              <p:cNvSpPr/>
              <p:nvPr/>
            </p:nvSpPr>
            <p:spPr>
              <a:xfrm>
                <a:off x="2844830"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1" name="矩形 130"/>
              <p:cNvSpPr/>
              <p:nvPr/>
            </p:nvSpPr>
            <p:spPr>
              <a:xfrm>
                <a:off x="2989299"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2" name="矩形 131"/>
              <p:cNvSpPr/>
              <p:nvPr/>
            </p:nvSpPr>
            <p:spPr>
              <a:xfrm>
                <a:off x="2844830"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 name="矩形 132"/>
              <p:cNvSpPr/>
              <p:nvPr/>
            </p:nvSpPr>
            <p:spPr>
              <a:xfrm>
                <a:off x="2989299"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4" name="矩形 133"/>
              <p:cNvSpPr/>
              <p:nvPr/>
            </p:nvSpPr>
            <p:spPr>
              <a:xfrm>
                <a:off x="3132181" y="5157340"/>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5" name="矩形 134"/>
              <p:cNvSpPr/>
              <p:nvPr/>
            </p:nvSpPr>
            <p:spPr>
              <a:xfrm>
                <a:off x="3132181" y="5301841"/>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6" name="矩形 135"/>
              <p:cNvSpPr/>
              <p:nvPr/>
            </p:nvSpPr>
            <p:spPr>
              <a:xfrm>
                <a:off x="1115957"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7" name="矩形 136"/>
              <p:cNvSpPr/>
              <p:nvPr/>
            </p:nvSpPr>
            <p:spPr>
              <a:xfrm>
                <a:off x="1260427"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8" name="矩形 137"/>
              <p:cNvSpPr/>
              <p:nvPr/>
            </p:nvSpPr>
            <p:spPr>
              <a:xfrm>
                <a:off x="1115957"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9" name="矩形 138"/>
              <p:cNvSpPr/>
              <p:nvPr/>
            </p:nvSpPr>
            <p:spPr>
              <a:xfrm>
                <a:off x="1260427"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0" name="矩形 139"/>
              <p:cNvSpPr/>
              <p:nvPr/>
            </p:nvSpPr>
            <p:spPr>
              <a:xfrm>
                <a:off x="1403309"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1" name="矩形 140"/>
              <p:cNvSpPr/>
              <p:nvPr/>
            </p:nvSpPr>
            <p:spPr>
              <a:xfrm>
                <a:off x="1547778"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2" name="矩形 141"/>
              <p:cNvSpPr/>
              <p:nvPr/>
            </p:nvSpPr>
            <p:spPr>
              <a:xfrm>
                <a:off x="1403309"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 name="矩形 142"/>
              <p:cNvSpPr/>
              <p:nvPr/>
            </p:nvSpPr>
            <p:spPr>
              <a:xfrm>
                <a:off x="1547778"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4" name="矩形 143"/>
              <p:cNvSpPr/>
              <p:nvPr/>
            </p:nvSpPr>
            <p:spPr>
              <a:xfrm>
                <a:off x="1115957"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5" name="矩形 144"/>
              <p:cNvSpPr/>
              <p:nvPr/>
            </p:nvSpPr>
            <p:spPr>
              <a:xfrm>
                <a:off x="1260427"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6" name="矩形 145"/>
              <p:cNvSpPr/>
              <p:nvPr/>
            </p:nvSpPr>
            <p:spPr>
              <a:xfrm>
                <a:off x="1115957"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7" name="矩形 146"/>
              <p:cNvSpPr/>
              <p:nvPr/>
            </p:nvSpPr>
            <p:spPr>
              <a:xfrm>
                <a:off x="1260427"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8" name="矩形 147"/>
              <p:cNvSpPr/>
              <p:nvPr/>
            </p:nvSpPr>
            <p:spPr>
              <a:xfrm>
                <a:off x="1403309"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9" name="矩形 148"/>
              <p:cNvSpPr/>
              <p:nvPr/>
            </p:nvSpPr>
            <p:spPr>
              <a:xfrm>
                <a:off x="1547778"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0" name="矩形 149"/>
              <p:cNvSpPr/>
              <p:nvPr/>
            </p:nvSpPr>
            <p:spPr>
              <a:xfrm>
                <a:off x="1403309"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1" name="矩形 150"/>
              <p:cNvSpPr/>
              <p:nvPr/>
            </p:nvSpPr>
            <p:spPr>
              <a:xfrm>
                <a:off x="1547778"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2" name="矩形 151"/>
              <p:cNvSpPr/>
              <p:nvPr/>
            </p:nvSpPr>
            <p:spPr>
              <a:xfrm>
                <a:off x="1692248"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 name="矩形 152"/>
              <p:cNvSpPr/>
              <p:nvPr/>
            </p:nvSpPr>
            <p:spPr>
              <a:xfrm>
                <a:off x="1836717"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4" name="矩形 153"/>
              <p:cNvSpPr/>
              <p:nvPr/>
            </p:nvSpPr>
            <p:spPr>
              <a:xfrm>
                <a:off x="1692248"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5" name="矩形 154"/>
              <p:cNvSpPr/>
              <p:nvPr/>
            </p:nvSpPr>
            <p:spPr>
              <a:xfrm>
                <a:off x="1836717"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矩形 155"/>
              <p:cNvSpPr/>
              <p:nvPr/>
            </p:nvSpPr>
            <p:spPr>
              <a:xfrm>
                <a:off x="1979599"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7" name="矩形 156"/>
              <p:cNvSpPr/>
              <p:nvPr/>
            </p:nvSpPr>
            <p:spPr>
              <a:xfrm>
                <a:off x="2124069"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8" name="矩形 157"/>
              <p:cNvSpPr/>
              <p:nvPr/>
            </p:nvSpPr>
            <p:spPr>
              <a:xfrm>
                <a:off x="1979599"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9" name="矩形 158"/>
              <p:cNvSpPr/>
              <p:nvPr/>
            </p:nvSpPr>
            <p:spPr>
              <a:xfrm>
                <a:off x="2124069"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0" name="矩形 159"/>
              <p:cNvSpPr/>
              <p:nvPr/>
            </p:nvSpPr>
            <p:spPr>
              <a:xfrm>
                <a:off x="1692248"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1" name="矩形 160"/>
              <p:cNvSpPr/>
              <p:nvPr/>
            </p:nvSpPr>
            <p:spPr>
              <a:xfrm>
                <a:off x="1836717"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2" name="矩形 161"/>
              <p:cNvSpPr/>
              <p:nvPr/>
            </p:nvSpPr>
            <p:spPr>
              <a:xfrm>
                <a:off x="1692248"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 name="矩形 162"/>
              <p:cNvSpPr/>
              <p:nvPr/>
            </p:nvSpPr>
            <p:spPr>
              <a:xfrm>
                <a:off x="1836717"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4" name="矩形 163"/>
              <p:cNvSpPr/>
              <p:nvPr/>
            </p:nvSpPr>
            <p:spPr>
              <a:xfrm>
                <a:off x="1979599"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5" name="矩形 164"/>
              <p:cNvSpPr/>
              <p:nvPr/>
            </p:nvSpPr>
            <p:spPr>
              <a:xfrm>
                <a:off x="2124069"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6" name="矩形 165"/>
              <p:cNvSpPr/>
              <p:nvPr/>
            </p:nvSpPr>
            <p:spPr>
              <a:xfrm>
                <a:off x="1979599"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7" name="矩形 166"/>
              <p:cNvSpPr/>
              <p:nvPr/>
            </p:nvSpPr>
            <p:spPr>
              <a:xfrm>
                <a:off x="2124069"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8" name="矩形 167"/>
              <p:cNvSpPr/>
              <p:nvPr/>
            </p:nvSpPr>
            <p:spPr>
              <a:xfrm>
                <a:off x="1115957"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9" name="矩形 168"/>
              <p:cNvSpPr/>
              <p:nvPr/>
            </p:nvSpPr>
            <p:spPr>
              <a:xfrm>
                <a:off x="1260427"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0" name="矩形 169"/>
              <p:cNvSpPr/>
              <p:nvPr/>
            </p:nvSpPr>
            <p:spPr>
              <a:xfrm>
                <a:off x="1115957"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1" name="矩形 170"/>
              <p:cNvSpPr/>
              <p:nvPr/>
            </p:nvSpPr>
            <p:spPr>
              <a:xfrm>
                <a:off x="1260427"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 name="矩形 171"/>
              <p:cNvSpPr/>
              <p:nvPr/>
            </p:nvSpPr>
            <p:spPr>
              <a:xfrm>
                <a:off x="1403309"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3" name="矩形 172"/>
              <p:cNvSpPr/>
              <p:nvPr/>
            </p:nvSpPr>
            <p:spPr>
              <a:xfrm>
                <a:off x="1547778"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 name="矩形 173"/>
              <p:cNvSpPr/>
              <p:nvPr/>
            </p:nvSpPr>
            <p:spPr>
              <a:xfrm>
                <a:off x="1403309"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5" name="矩形 174"/>
              <p:cNvSpPr/>
              <p:nvPr/>
            </p:nvSpPr>
            <p:spPr>
              <a:xfrm>
                <a:off x="1547778"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6" name="矩形 175"/>
              <p:cNvSpPr/>
              <p:nvPr/>
            </p:nvSpPr>
            <p:spPr>
              <a:xfrm>
                <a:off x="1115957"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7" name="矩形 176"/>
              <p:cNvSpPr/>
              <p:nvPr/>
            </p:nvSpPr>
            <p:spPr>
              <a:xfrm>
                <a:off x="1260427"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8" name="矩形 177"/>
              <p:cNvSpPr/>
              <p:nvPr/>
            </p:nvSpPr>
            <p:spPr>
              <a:xfrm>
                <a:off x="1403309"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9" name="矩形 178"/>
              <p:cNvSpPr/>
              <p:nvPr/>
            </p:nvSpPr>
            <p:spPr>
              <a:xfrm>
                <a:off x="1547778"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0" name="矩形 179"/>
              <p:cNvSpPr/>
              <p:nvPr/>
            </p:nvSpPr>
            <p:spPr>
              <a:xfrm>
                <a:off x="1692248"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矩形 180"/>
              <p:cNvSpPr/>
              <p:nvPr/>
            </p:nvSpPr>
            <p:spPr>
              <a:xfrm>
                <a:off x="1836717"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矩形 181"/>
              <p:cNvSpPr/>
              <p:nvPr/>
            </p:nvSpPr>
            <p:spPr>
              <a:xfrm>
                <a:off x="1692248"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3" name="矩形 182"/>
              <p:cNvSpPr/>
              <p:nvPr/>
            </p:nvSpPr>
            <p:spPr>
              <a:xfrm>
                <a:off x="1836717"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 name="矩形 183"/>
              <p:cNvSpPr/>
              <p:nvPr/>
            </p:nvSpPr>
            <p:spPr>
              <a:xfrm>
                <a:off x="1979599"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5" name="矩形 184"/>
              <p:cNvSpPr/>
              <p:nvPr/>
            </p:nvSpPr>
            <p:spPr>
              <a:xfrm>
                <a:off x="2124069"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6" name="矩形 185"/>
              <p:cNvSpPr/>
              <p:nvPr/>
            </p:nvSpPr>
            <p:spPr>
              <a:xfrm>
                <a:off x="1979599"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7" name="矩形 186"/>
              <p:cNvSpPr/>
              <p:nvPr/>
            </p:nvSpPr>
            <p:spPr>
              <a:xfrm>
                <a:off x="2124069"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8" name="矩形 187"/>
              <p:cNvSpPr/>
              <p:nvPr/>
            </p:nvSpPr>
            <p:spPr>
              <a:xfrm>
                <a:off x="1692248"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9" name="矩形 188"/>
              <p:cNvSpPr/>
              <p:nvPr/>
            </p:nvSpPr>
            <p:spPr>
              <a:xfrm>
                <a:off x="1836717"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0" name="矩形 189"/>
              <p:cNvSpPr/>
              <p:nvPr/>
            </p:nvSpPr>
            <p:spPr>
              <a:xfrm>
                <a:off x="1979599"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1" name="矩形 190"/>
              <p:cNvSpPr/>
              <p:nvPr/>
            </p:nvSpPr>
            <p:spPr>
              <a:xfrm>
                <a:off x="2124069"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2" name="矩形 191"/>
              <p:cNvSpPr/>
              <p:nvPr/>
            </p:nvSpPr>
            <p:spPr>
              <a:xfrm>
                <a:off x="2268539"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3" name="矩形 192"/>
              <p:cNvSpPr/>
              <p:nvPr/>
            </p:nvSpPr>
            <p:spPr>
              <a:xfrm>
                <a:off x="2413009"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 name="矩形 193"/>
              <p:cNvSpPr/>
              <p:nvPr/>
            </p:nvSpPr>
            <p:spPr>
              <a:xfrm>
                <a:off x="2268539"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5" name="矩形 194"/>
              <p:cNvSpPr/>
              <p:nvPr/>
            </p:nvSpPr>
            <p:spPr>
              <a:xfrm>
                <a:off x="2413009"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6" name="矩形 195"/>
              <p:cNvSpPr/>
              <p:nvPr/>
            </p:nvSpPr>
            <p:spPr>
              <a:xfrm>
                <a:off x="2555891"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7" name="矩形 196"/>
              <p:cNvSpPr/>
              <p:nvPr/>
            </p:nvSpPr>
            <p:spPr>
              <a:xfrm>
                <a:off x="2700360"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8" name="矩形 197"/>
              <p:cNvSpPr/>
              <p:nvPr/>
            </p:nvSpPr>
            <p:spPr>
              <a:xfrm>
                <a:off x="2555891"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9" name="矩形 198"/>
              <p:cNvSpPr/>
              <p:nvPr/>
            </p:nvSpPr>
            <p:spPr>
              <a:xfrm>
                <a:off x="2700360"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0" name="矩形 199"/>
              <p:cNvSpPr/>
              <p:nvPr/>
            </p:nvSpPr>
            <p:spPr>
              <a:xfrm>
                <a:off x="2268539"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1" name="矩形 200"/>
              <p:cNvSpPr/>
              <p:nvPr/>
            </p:nvSpPr>
            <p:spPr>
              <a:xfrm>
                <a:off x="2413009"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2" name="矩形 201"/>
              <p:cNvSpPr/>
              <p:nvPr/>
            </p:nvSpPr>
            <p:spPr>
              <a:xfrm>
                <a:off x="2268539"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3" name="矩形 202"/>
              <p:cNvSpPr/>
              <p:nvPr/>
            </p:nvSpPr>
            <p:spPr>
              <a:xfrm>
                <a:off x="2413009"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 name="矩形 203"/>
              <p:cNvSpPr/>
              <p:nvPr/>
            </p:nvSpPr>
            <p:spPr>
              <a:xfrm>
                <a:off x="2555891"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矩形 204"/>
              <p:cNvSpPr/>
              <p:nvPr/>
            </p:nvSpPr>
            <p:spPr>
              <a:xfrm>
                <a:off x="2700360"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 name="矩形 205"/>
              <p:cNvSpPr/>
              <p:nvPr/>
            </p:nvSpPr>
            <p:spPr>
              <a:xfrm>
                <a:off x="2555891"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7" name="矩形 206"/>
              <p:cNvSpPr/>
              <p:nvPr/>
            </p:nvSpPr>
            <p:spPr>
              <a:xfrm>
                <a:off x="2700360"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8" name="矩形 207"/>
              <p:cNvSpPr/>
              <p:nvPr/>
            </p:nvSpPr>
            <p:spPr>
              <a:xfrm>
                <a:off x="2844830"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9" name="矩形 208"/>
              <p:cNvSpPr/>
              <p:nvPr/>
            </p:nvSpPr>
            <p:spPr>
              <a:xfrm>
                <a:off x="2989299"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0" name="矩形 209"/>
              <p:cNvSpPr/>
              <p:nvPr/>
            </p:nvSpPr>
            <p:spPr>
              <a:xfrm>
                <a:off x="2844830"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矩形 210"/>
              <p:cNvSpPr/>
              <p:nvPr/>
            </p:nvSpPr>
            <p:spPr>
              <a:xfrm>
                <a:off x="2989299"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2" name="矩形 211"/>
              <p:cNvSpPr/>
              <p:nvPr/>
            </p:nvSpPr>
            <p:spPr>
              <a:xfrm>
                <a:off x="3132181" y="5444754"/>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3" name="矩形 212"/>
              <p:cNvSpPr/>
              <p:nvPr/>
            </p:nvSpPr>
            <p:spPr>
              <a:xfrm>
                <a:off x="3132181" y="5589254"/>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4" name="矩形 213"/>
              <p:cNvSpPr/>
              <p:nvPr/>
            </p:nvSpPr>
            <p:spPr>
              <a:xfrm>
                <a:off x="2844830"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 name="矩形 214"/>
              <p:cNvSpPr/>
              <p:nvPr/>
            </p:nvSpPr>
            <p:spPr>
              <a:xfrm>
                <a:off x="2989299"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 name="矩形 215"/>
              <p:cNvSpPr/>
              <p:nvPr/>
            </p:nvSpPr>
            <p:spPr>
              <a:xfrm>
                <a:off x="2844830"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7" name="矩形 216"/>
              <p:cNvSpPr/>
              <p:nvPr/>
            </p:nvSpPr>
            <p:spPr>
              <a:xfrm>
                <a:off x="2989299"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8" name="矩形 217"/>
              <p:cNvSpPr/>
              <p:nvPr/>
            </p:nvSpPr>
            <p:spPr>
              <a:xfrm>
                <a:off x="3132181" y="5733755"/>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9" name="矩形 218"/>
              <p:cNvSpPr/>
              <p:nvPr/>
            </p:nvSpPr>
            <p:spPr>
              <a:xfrm>
                <a:off x="3132181" y="5876667"/>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0" name="矩形 219"/>
              <p:cNvSpPr/>
              <p:nvPr/>
            </p:nvSpPr>
            <p:spPr>
              <a:xfrm>
                <a:off x="2268539"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1" name="矩形 220"/>
              <p:cNvSpPr/>
              <p:nvPr/>
            </p:nvSpPr>
            <p:spPr>
              <a:xfrm>
                <a:off x="2413009"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2" name="矩形 221"/>
              <p:cNvSpPr/>
              <p:nvPr/>
            </p:nvSpPr>
            <p:spPr>
              <a:xfrm>
                <a:off x="2268539"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3" name="矩形 222"/>
              <p:cNvSpPr/>
              <p:nvPr/>
            </p:nvSpPr>
            <p:spPr>
              <a:xfrm>
                <a:off x="2413009"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4" name="矩形 223"/>
              <p:cNvSpPr/>
              <p:nvPr/>
            </p:nvSpPr>
            <p:spPr>
              <a:xfrm>
                <a:off x="2555891"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 name="矩形 224"/>
              <p:cNvSpPr/>
              <p:nvPr/>
            </p:nvSpPr>
            <p:spPr>
              <a:xfrm>
                <a:off x="2700360"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 name="矩形 225"/>
              <p:cNvSpPr/>
              <p:nvPr/>
            </p:nvSpPr>
            <p:spPr>
              <a:xfrm>
                <a:off x="2555891"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7" name="矩形 226"/>
              <p:cNvSpPr/>
              <p:nvPr/>
            </p:nvSpPr>
            <p:spPr>
              <a:xfrm>
                <a:off x="2700360"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8" name="矩形 227"/>
              <p:cNvSpPr/>
              <p:nvPr/>
            </p:nvSpPr>
            <p:spPr>
              <a:xfrm>
                <a:off x="2268539"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9" name="矩形 228"/>
              <p:cNvSpPr/>
              <p:nvPr/>
            </p:nvSpPr>
            <p:spPr>
              <a:xfrm>
                <a:off x="2413009"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0" name="矩形 229"/>
              <p:cNvSpPr/>
              <p:nvPr/>
            </p:nvSpPr>
            <p:spPr>
              <a:xfrm>
                <a:off x="2555891"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1" name="矩形 230"/>
              <p:cNvSpPr/>
              <p:nvPr/>
            </p:nvSpPr>
            <p:spPr>
              <a:xfrm>
                <a:off x="2700360"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2" name="矩形 231"/>
              <p:cNvSpPr/>
              <p:nvPr/>
            </p:nvSpPr>
            <p:spPr>
              <a:xfrm>
                <a:off x="2844830"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矩形 232"/>
              <p:cNvSpPr/>
              <p:nvPr/>
            </p:nvSpPr>
            <p:spPr>
              <a:xfrm>
                <a:off x="2989299"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4" name="矩形 233"/>
              <p:cNvSpPr/>
              <p:nvPr/>
            </p:nvSpPr>
            <p:spPr>
              <a:xfrm>
                <a:off x="2844830"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 name="矩形 234"/>
              <p:cNvSpPr/>
              <p:nvPr/>
            </p:nvSpPr>
            <p:spPr>
              <a:xfrm>
                <a:off x="2989299"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6" name="矩形 235"/>
              <p:cNvSpPr/>
              <p:nvPr/>
            </p:nvSpPr>
            <p:spPr>
              <a:xfrm>
                <a:off x="3132181" y="6021167"/>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7" name="矩形 236"/>
              <p:cNvSpPr/>
              <p:nvPr/>
            </p:nvSpPr>
            <p:spPr>
              <a:xfrm>
                <a:off x="3132181" y="6165668"/>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8" name="矩形 237"/>
              <p:cNvSpPr/>
              <p:nvPr/>
            </p:nvSpPr>
            <p:spPr>
              <a:xfrm>
                <a:off x="2844830"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9" name="矩形 238"/>
              <p:cNvSpPr/>
              <p:nvPr/>
            </p:nvSpPr>
            <p:spPr>
              <a:xfrm>
                <a:off x="2989299"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0" name="矩形 239"/>
              <p:cNvSpPr/>
              <p:nvPr/>
            </p:nvSpPr>
            <p:spPr>
              <a:xfrm>
                <a:off x="3132181" y="6308581"/>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8" name="直接箭头连接符 7"/>
            <p:cNvCxnSpPr/>
            <p:nvPr/>
          </p:nvCxnSpPr>
          <p:spPr>
            <a:xfrm>
              <a:off x="322848" y="4220469"/>
              <a:ext cx="23766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22848" y="4220469"/>
              <a:ext cx="0" cy="23771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273"/>
            <p:cNvSpPr txBox="1">
              <a:spLocks noChangeArrowheads="1"/>
            </p:cNvSpPr>
            <p:nvPr/>
          </p:nvSpPr>
          <p:spPr bwMode="auto">
            <a:xfrm>
              <a:off x="2627784" y="4005064"/>
              <a:ext cx="432048" cy="369332"/>
            </a:xfrm>
            <a:prstGeom prst="rect">
              <a:avLst/>
            </a:prstGeom>
            <a:noFill/>
            <a:ln w="9525">
              <a:noFill/>
              <a:miter lim="800000"/>
            </a:ln>
          </p:spPr>
          <p:txBody>
            <a:bodyPr>
              <a:spAutoFit/>
            </a:bodyPr>
            <a:lstStyle/>
            <a:p>
              <a:r>
                <a:rPr lang="en-US" altLang="zh-CN">
                  <a:latin typeface="微软雅黑" pitchFamily="34" charset="-122"/>
                  <a:ea typeface="微软雅黑" pitchFamily="34" charset="-122"/>
                </a:rPr>
                <a:t>x</a:t>
              </a:r>
              <a:endParaRPr lang="zh-CN" altLang="en-US">
                <a:latin typeface="微软雅黑" pitchFamily="34" charset="-122"/>
                <a:ea typeface="微软雅黑" pitchFamily="34" charset="-122"/>
              </a:endParaRPr>
            </a:p>
          </p:txBody>
        </p:sp>
        <p:sp>
          <p:nvSpPr>
            <p:cNvPr id="11" name="TextBox 274"/>
            <p:cNvSpPr txBox="1">
              <a:spLocks noChangeArrowheads="1"/>
            </p:cNvSpPr>
            <p:nvPr/>
          </p:nvSpPr>
          <p:spPr bwMode="auto">
            <a:xfrm>
              <a:off x="179512" y="6488668"/>
              <a:ext cx="432048" cy="369332"/>
            </a:xfrm>
            <a:prstGeom prst="rect">
              <a:avLst/>
            </a:prstGeom>
            <a:noFill/>
            <a:ln w="9525">
              <a:noFill/>
              <a:miter lim="800000"/>
            </a:ln>
          </p:spPr>
          <p:txBody>
            <a:bodyPr>
              <a:spAutoFit/>
            </a:bodyPr>
            <a:lstStyle/>
            <a:p>
              <a:r>
                <a:rPr lang="en-US" altLang="zh-CN">
                  <a:latin typeface="微软雅黑" pitchFamily="34" charset="-122"/>
                  <a:ea typeface="微软雅黑" pitchFamily="34" charset="-122"/>
                </a:rPr>
                <a:t>y</a:t>
              </a:r>
              <a:endParaRPr lang="zh-CN" altLang="en-US">
                <a:latin typeface="微软雅黑" pitchFamily="34" charset="-122"/>
                <a:ea typeface="微软雅黑" pitchFamily="34" charset="-122"/>
              </a:endParaRPr>
            </a:p>
          </p:txBody>
        </p:sp>
        <p:sp>
          <p:nvSpPr>
            <p:cNvPr id="12" name="TextBox 1652"/>
            <p:cNvSpPr txBox="1">
              <a:spLocks noChangeArrowheads="1"/>
            </p:cNvSpPr>
            <p:nvPr/>
          </p:nvSpPr>
          <p:spPr bwMode="auto">
            <a:xfrm>
              <a:off x="287016" y="3933056"/>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3" name="TextBox 1653"/>
            <p:cNvSpPr txBox="1">
              <a:spLocks noChangeArrowheads="1"/>
            </p:cNvSpPr>
            <p:nvPr/>
          </p:nvSpPr>
          <p:spPr bwMode="auto">
            <a:xfrm>
              <a:off x="2303240" y="3933056"/>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W</a:t>
              </a:r>
              <a:endParaRPr lang="zh-CN" altLang="en-US" sz="1400">
                <a:latin typeface="微软雅黑" pitchFamily="34" charset="-122"/>
                <a:ea typeface="微软雅黑" pitchFamily="34" charset="-122"/>
              </a:endParaRPr>
            </a:p>
          </p:txBody>
        </p:sp>
        <p:sp>
          <p:nvSpPr>
            <p:cNvPr id="14" name="TextBox 1654"/>
            <p:cNvSpPr txBox="1">
              <a:spLocks noChangeArrowheads="1"/>
            </p:cNvSpPr>
            <p:nvPr/>
          </p:nvSpPr>
          <p:spPr bwMode="auto">
            <a:xfrm>
              <a:off x="35496" y="4221088"/>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5" name="TextBox 1655"/>
            <p:cNvSpPr txBox="1">
              <a:spLocks noChangeArrowheads="1"/>
            </p:cNvSpPr>
            <p:nvPr/>
          </p:nvSpPr>
          <p:spPr bwMode="auto">
            <a:xfrm>
              <a:off x="35496" y="6217567"/>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H</a:t>
              </a:r>
              <a:endParaRPr lang="zh-CN" altLang="en-US" sz="1400">
                <a:latin typeface="微软雅黑" pitchFamily="34" charset="-122"/>
                <a:ea typeface="微软雅黑" pitchFamily="34" charset="-122"/>
              </a:endParaRPr>
            </a:p>
          </p:txBody>
        </p:sp>
      </p:grpSp>
      <p:sp>
        <p:nvSpPr>
          <p:cNvPr id="241" name="左右箭头 240"/>
          <p:cNvSpPr/>
          <p:nvPr/>
        </p:nvSpPr>
        <p:spPr>
          <a:xfrm>
            <a:off x="5513033" y="2060848"/>
            <a:ext cx="1080120" cy="57606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TextBox 241"/>
          <p:cNvSpPr txBox="1"/>
          <p:nvPr/>
        </p:nvSpPr>
        <p:spPr>
          <a:xfrm>
            <a:off x="251520" y="3933056"/>
            <a:ext cx="11458127"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图像的基本元素是“像素</a:t>
            </a:r>
            <a:r>
              <a:rPr lang="en-US" altLang="zh-CN" sz="2000" dirty="0">
                <a:latin typeface="微软雅黑" pitchFamily="34" charset="-122"/>
                <a:ea typeface="微软雅黑" pitchFamily="34" charset="-122"/>
              </a:rPr>
              <a:t>(pixel)</a:t>
            </a:r>
            <a:r>
              <a:rPr lang="zh-CN" altLang="en-US" sz="2000" dirty="0">
                <a:latin typeface="微软雅黑" pitchFamily="34" charset="-122"/>
                <a:ea typeface="微软雅黑" pitchFamily="34" charset="-122"/>
              </a:rPr>
              <a:t>”。一幅宽为</a:t>
            </a:r>
            <a:r>
              <a:rPr lang="en-US" altLang="zh-CN" sz="2000" dirty="0">
                <a:latin typeface="微软雅黑" pitchFamily="34" charset="-122"/>
                <a:ea typeface="微软雅黑" pitchFamily="34" charset="-122"/>
              </a:rPr>
              <a:t>W</a:t>
            </a:r>
            <a:r>
              <a:rPr lang="zh-CN" altLang="en-US" sz="2000" dirty="0">
                <a:latin typeface="微软雅黑" pitchFamily="34" charset="-122"/>
                <a:ea typeface="微软雅黑" pitchFamily="34" charset="-122"/>
              </a:rPr>
              <a:t>，高为</a:t>
            </a:r>
            <a:r>
              <a:rPr lang="en-US" altLang="zh-CN" sz="2000" dirty="0">
                <a:latin typeface="微软雅黑" pitchFamily="34" charset="-122"/>
                <a:ea typeface="微软雅黑" pitchFamily="34" charset="-122"/>
              </a:rPr>
              <a:t>H</a:t>
            </a:r>
            <a:r>
              <a:rPr lang="zh-CN" altLang="en-US" sz="2000" dirty="0">
                <a:latin typeface="微软雅黑" pitchFamily="34" charset="-122"/>
                <a:ea typeface="微软雅黑" pitchFamily="34" charset="-122"/>
              </a:rPr>
              <a:t>的灰度图像在计算机中用一个</a:t>
            </a:r>
            <a:r>
              <a:rPr lang="en-US" altLang="zh-CN" sz="2000" dirty="0">
                <a:latin typeface="微软雅黑" pitchFamily="34" charset="-122"/>
                <a:ea typeface="微软雅黑" pitchFamily="34" charset="-122"/>
              </a:rPr>
              <a:t>W×H</a:t>
            </a:r>
            <a:r>
              <a:rPr lang="zh-CN" altLang="en-US" sz="2000" dirty="0">
                <a:latin typeface="微软雅黑" pitchFamily="34" charset="-122"/>
                <a:ea typeface="微软雅黑" pitchFamily="34" charset="-122"/>
              </a:rPr>
              <a:t>的矩阵存储。矩阵的每个元素是图像对应位置像素的灰度值，范围在</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到</a:t>
            </a:r>
            <a:r>
              <a:rPr lang="en-US" altLang="zh-CN" sz="2000" dirty="0">
                <a:latin typeface="微软雅黑" pitchFamily="34" charset="-122"/>
                <a:ea typeface="微软雅黑" pitchFamily="34" charset="-122"/>
              </a:rPr>
              <a:t>255</a:t>
            </a:r>
            <a:r>
              <a:rPr lang="zh-CN" altLang="en-US" sz="2000" dirty="0">
                <a:latin typeface="微软雅黑" pitchFamily="34" charset="-122"/>
                <a:ea typeface="微软雅黑" pitchFamily="34" charset="-122"/>
              </a:rPr>
              <a:t>之间。灰度值</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表示黑色，灰度值</a:t>
            </a:r>
            <a:r>
              <a:rPr lang="en-US" altLang="zh-CN" sz="2000" dirty="0">
                <a:latin typeface="微软雅黑" pitchFamily="34" charset="-122"/>
                <a:ea typeface="微软雅黑" pitchFamily="34" charset="-122"/>
              </a:rPr>
              <a:t>255</a:t>
            </a:r>
            <a:r>
              <a:rPr lang="zh-CN" altLang="en-US" sz="2000" dirty="0">
                <a:latin typeface="微软雅黑" pitchFamily="34" charset="-122"/>
                <a:ea typeface="微软雅黑" pitchFamily="34" charset="-122"/>
              </a:rPr>
              <a:t>表示白色。图像坐标系以左上角为原点，横向为</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方向，纵向为</a:t>
            </a:r>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方向。</a:t>
            </a:r>
            <a:endParaRPr lang="zh-CN" altLang="en-US" sz="2000" dirty="0">
              <a:latin typeface="微软雅黑" pitchFamily="34" charset="-122"/>
              <a:ea typeface="微软雅黑" pitchFamily="34" charset="-122"/>
            </a:endParaRPr>
          </a:p>
        </p:txBody>
      </p:sp>
      <p:grpSp>
        <p:nvGrpSpPr>
          <p:cNvPr id="243" name="组合 242"/>
          <p:cNvGrpSpPr/>
          <p:nvPr/>
        </p:nvGrpSpPr>
        <p:grpSpPr>
          <a:xfrm>
            <a:off x="3352793" y="5314829"/>
            <a:ext cx="2664296" cy="1232268"/>
            <a:chOff x="107504" y="5477162"/>
            <a:chExt cx="2664296" cy="1232268"/>
          </a:xfrm>
        </p:grpSpPr>
        <p:pic>
          <p:nvPicPr>
            <p:cNvPr id="244" name="Picture 7"/>
            <p:cNvPicPr>
              <a:picLocks noChangeAspect="1" noChangeArrowheads="1"/>
            </p:cNvPicPr>
            <p:nvPr/>
          </p:nvPicPr>
          <p:blipFill>
            <a:blip r:embed="rId2" cstate="print"/>
            <a:srcRect/>
            <a:stretch>
              <a:fillRect/>
            </a:stretch>
          </p:blipFill>
          <p:spPr bwMode="auto">
            <a:xfrm>
              <a:off x="251520" y="6021288"/>
              <a:ext cx="2160240" cy="318003"/>
            </a:xfrm>
            <a:prstGeom prst="rect">
              <a:avLst/>
            </a:prstGeom>
            <a:noFill/>
            <a:ln w="9525">
              <a:noFill/>
              <a:miter lim="800000"/>
              <a:headEnd/>
              <a:tailEnd/>
            </a:ln>
          </p:spPr>
        </p:pic>
        <p:sp>
          <p:nvSpPr>
            <p:cNvPr id="245" name="TextBox 243"/>
            <p:cNvSpPr txBox="1"/>
            <p:nvPr/>
          </p:nvSpPr>
          <p:spPr>
            <a:xfrm>
              <a:off x="251520" y="6309320"/>
              <a:ext cx="2160240"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像素灰度</a:t>
              </a:r>
              <a:endParaRPr lang="zh-CN" altLang="en-US" sz="2000" dirty="0">
                <a:latin typeface="微软雅黑" pitchFamily="34" charset="-122"/>
                <a:ea typeface="微软雅黑" pitchFamily="34" charset="-122"/>
              </a:endParaRPr>
            </a:p>
          </p:txBody>
        </p:sp>
        <p:cxnSp>
          <p:nvCxnSpPr>
            <p:cNvPr id="246" name="直接箭头连接符 245"/>
            <p:cNvCxnSpPr/>
            <p:nvPr/>
          </p:nvCxnSpPr>
          <p:spPr>
            <a:xfrm>
              <a:off x="251520" y="5805264"/>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p:nvPr/>
          </p:nvCxnSpPr>
          <p:spPr>
            <a:xfrm>
              <a:off x="2411760" y="5805264"/>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107504" y="5477162"/>
              <a:ext cx="266429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0                         255</a:t>
              </a:r>
              <a:endParaRPr lang="zh-CN" altLang="en-US" sz="2000" dirty="0">
                <a:latin typeface="微软雅黑" pitchFamily="34" charset="-122"/>
                <a:ea typeface="微软雅黑" pitchFamily="34" charset="-122"/>
              </a:endParaRPr>
            </a:p>
          </p:txBody>
        </p:sp>
      </p:grpSp>
      <p:graphicFrame>
        <p:nvGraphicFramePr>
          <p:cNvPr id="249" name="Object 4"/>
          <p:cNvGraphicFramePr>
            <a:graphicFrameLocks noChangeAspect="1"/>
          </p:cNvGraphicFramePr>
          <p:nvPr/>
        </p:nvGraphicFramePr>
        <p:xfrm>
          <a:off x="6593153" y="5242821"/>
          <a:ext cx="1811338" cy="1409543"/>
        </p:xfrm>
        <a:graphic>
          <a:graphicData uri="http://schemas.openxmlformats.org/presentationml/2006/ole">
            <mc:AlternateContent xmlns:mc="http://schemas.openxmlformats.org/markup-compatibility/2006">
              <mc:Choice xmlns:v="urn:schemas-microsoft-com:vml" Requires="v">
                <p:oleObj spid="_x0000_s1080" name="公式" r:id="rId3" imgW="1206500" imgH="939800" progId="Equation.3">
                  <p:embed/>
                </p:oleObj>
              </mc:Choice>
              <mc:Fallback>
                <p:oleObj name="公式" r:id="rId3" imgW="12065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153" y="5242821"/>
                        <a:ext cx="1811338" cy="1409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 name="矩形 249"/>
          <p:cNvSpPr/>
          <p:nvPr/>
        </p:nvSpPr>
        <p:spPr>
          <a:xfrm>
            <a:off x="251520" y="94770"/>
            <a:ext cx="2608406"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灰度图像的表示</a:t>
            </a:r>
            <a:endParaRPr lang="zh-CN" altLang="en-US" sz="2700" b="1" dirty="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pic>
        <p:nvPicPr>
          <p:cNvPr id="5" name="Picture 3"/>
          <p:cNvPicPr>
            <a:picLocks noChangeAspect="1" noChangeArrowheads="1"/>
          </p:cNvPicPr>
          <p:nvPr/>
        </p:nvPicPr>
        <p:blipFill>
          <a:blip r:embed="rId1" cstate="print"/>
          <a:srcRect/>
          <a:stretch>
            <a:fillRect/>
          </a:stretch>
        </p:blipFill>
        <p:spPr bwMode="auto">
          <a:xfrm>
            <a:off x="2967972" y="1433126"/>
            <a:ext cx="2160348" cy="2160531"/>
          </a:xfrm>
          <a:prstGeom prst="rect">
            <a:avLst/>
          </a:prstGeom>
          <a:noFill/>
          <a:ln w="9525">
            <a:noFill/>
            <a:miter lim="800000"/>
            <a:headEnd/>
            <a:tailEnd/>
          </a:ln>
        </p:spPr>
      </p:pic>
      <p:grpSp>
        <p:nvGrpSpPr>
          <p:cNvPr id="6" name="组合 1682"/>
          <p:cNvGrpSpPr/>
          <p:nvPr/>
        </p:nvGrpSpPr>
        <p:grpSpPr bwMode="auto">
          <a:xfrm>
            <a:off x="6424612" y="1073086"/>
            <a:ext cx="3024188" cy="2836862"/>
            <a:chOff x="4499992" y="3913311"/>
            <a:chExt cx="3024336" cy="2837349"/>
          </a:xfrm>
        </p:grpSpPr>
        <p:grpSp>
          <p:nvGrpSpPr>
            <p:cNvPr id="7" name="组合 731"/>
            <p:cNvGrpSpPr/>
            <p:nvPr/>
          </p:nvGrpSpPr>
          <p:grpSpPr>
            <a:xfrm>
              <a:off x="4860032" y="4221088"/>
              <a:ext cx="2016224" cy="2016224"/>
              <a:chOff x="1115616" y="4293096"/>
              <a:chExt cx="2160240" cy="2160240"/>
            </a:xfrm>
            <a:solidFill>
              <a:srgbClr val="FF0000">
                <a:alpha val="50000"/>
              </a:srgbClr>
            </a:solidFill>
          </p:grpSpPr>
          <p:sp>
            <p:nvSpPr>
              <p:cNvPr id="470" name="矩形 469"/>
              <p:cNvSpPr/>
              <p:nvPr/>
            </p:nvSpPr>
            <p:spPr>
              <a:xfrm>
                <a:off x="111561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 name="矩形 470"/>
              <p:cNvSpPr/>
              <p:nvPr/>
            </p:nvSpPr>
            <p:spPr>
              <a:xfrm>
                <a:off x="125963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2" name="矩形 471"/>
              <p:cNvSpPr/>
              <p:nvPr/>
            </p:nvSpPr>
            <p:spPr>
              <a:xfrm>
                <a:off x="111561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3" name="矩形 472"/>
              <p:cNvSpPr/>
              <p:nvPr/>
            </p:nvSpPr>
            <p:spPr>
              <a:xfrm>
                <a:off x="125963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4" name="矩形 473"/>
              <p:cNvSpPr/>
              <p:nvPr/>
            </p:nvSpPr>
            <p:spPr>
              <a:xfrm>
                <a:off x="140364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5" name="矩形 474"/>
              <p:cNvSpPr/>
              <p:nvPr/>
            </p:nvSpPr>
            <p:spPr>
              <a:xfrm>
                <a:off x="154766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6" name="矩形 475"/>
              <p:cNvSpPr/>
              <p:nvPr/>
            </p:nvSpPr>
            <p:spPr>
              <a:xfrm>
                <a:off x="140364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7" name="矩形 476"/>
              <p:cNvSpPr/>
              <p:nvPr/>
            </p:nvSpPr>
            <p:spPr>
              <a:xfrm>
                <a:off x="154766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8" name="矩形 477"/>
              <p:cNvSpPr/>
              <p:nvPr/>
            </p:nvSpPr>
            <p:spPr>
              <a:xfrm>
                <a:off x="111561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9" name="矩形 478"/>
              <p:cNvSpPr/>
              <p:nvPr/>
            </p:nvSpPr>
            <p:spPr>
              <a:xfrm>
                <a:off x="125963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0" name="矩形 479"/>
              <p:cNvSpPr/>
              <p:nvPr/>
            </p:nvSpPr>
            <p:spPr>
              <a:xfrm>
                <a:off x="111561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1" name="矩形 480"/>
              <p:cNvSpPr/>
              <p:nvPr/>
            </p:nvSpPr>
            <p:spPr>
              <a:xfrm>
                <a:off x="125963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2" name="矩形 481"/>
              <p:cNvSpPr/>
              <p:nvPr/>
            </p:nvSpPr>
            <p:spPr>
              <a:xfrm>
                <a:off x="140364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3" name="矩形 482"/>
              <p:cNvSpPr/>
              <p:nvPr/>
            </p:nvSpPr>
            <p:spPr>
              <a:xfrm>
                <a:off x="154766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4" name="矩形 483"/>
              <p:cNvSpPr/>
              <p:nvPr/>
            </p:nvSpPr>
            <p:spPr>
              <a:xfrm>
                <a:off x="140364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5" name="矩形 484"/>
              <p:cNvSpPr/>
              <p:nvPr/>
            </p:nvSpPr>
            <p:spPr>
              <a:xfrm>
                <a:off x="154766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6" name="矩形 485"/>
              <p:cNvSpPr/>
              <p:nvPr/>
            </p:nvSpPr>
            <p:spPr>
              <a:xfrm>
                <a:off x="169168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7" name="矩形 486"/>
              <p:cNvSpPr/>
              <p:nvPr/>
            </p:nvSpPr>
            <p:spPr>
              <a:xfrm>
                <a:off x="183569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8" name="矩形 487"/>
              <p:cNvSpPr/>
              <p:nvPr/>
            </p:nvSpPr>
            <p:spPr>
              <a:xfrm>
                <a:off x="169168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9" name="矩形 488"/>
              <p:cNvSpPr/>
              <p:nvPr/>
            </p:nvSpPr>
            <p:spPr>
              <a:xfrm>
                <a:off x="183569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0" name="矩形 489"/>
              <p:cNvSpPr/>
              <p:nvPr/>
            </p:nvSpPr>
            <p:spPr>
              <a:xfrm>
                <a:off x="197971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 name="矩形 490"/>
              <p:cNvSpPr/>
              <p:nvPr/>
            </p:nvSpPr>
            <p:spPr>
              <a:xfrm>
                <a:off x="212372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2" name="矩形 491"/>
              <p:cNvSpPr/>
              <p:nvPr/>
            </p:nvSpPr>
            <p:spPr>
              <a:xfrm>
                <a:off x="197971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3" name="矩形 492"/>
              <p:cNvSpPr/>
              <p:nvPr/>
            </p:nvSpPr>
            <p:spPr>
              <a:xfrm>
                <a:off x="212372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4" name="矩形 493"/>
              <p:cNvSpPr/>
              <p:nvPr/>
            </p:nvSpPr>
            <p:spPr>
              <a:xfrm>
                <a:off x="169168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5" name="矩形 494"/>
              <p:cNvSpPr/>
              <p:nvPr/>
            </p:nvSpPr>
            <p:spPr>
              <a:xfrm>
                <a:off x="183569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6" name="矩形 495"/>
              <p:cNvSpPr/>
              <p:nvPr/>
            </p:nvSpPr>
            <p:spPr>
              <a:xfrm>
                <a:off x="169168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7" name="矩形 496"/>
              <p:cNvSpPr/>
              <p:nvPr/>
            </p:nvSpPr>
            <p:spPr>
              <a:xfrm>
                <a:off x="183569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8" name="矩形 497"/>
              <p:cNvSpPr/>
              <p:nvPr/>
            </p:nvSpPr>
            <p:spPr>
              <a:xfrm>
                <a:off x="197971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9" name="矩形 498"/>
              <p:cNvSpPr/>
              <p:nvPr/>
            </p:nvSpPr>
            <p:spPr>
              <a:xfrm>
                <a:off x="212372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0" name="矩形 499"/>
              <p:cNvSpPr/>
              <p:nvPr/>
            </p:nvSpPr>
            <p:spPr>
              <a:xfrm>
                <a:off x="197971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1" name="矩形 500"/>
              <p:cNvSpPr/>
              <p:nvPr/>
            </p:nvSpPr>
            <p:spPr>
              <a:xfrm>
                <a:off x="212372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2" name="矩形 501"/>
              <p:cNvSpPr/>
              <p:nvPr/>
            </p:nvSpPr>
            <p:spPr>
              <a:xfrm>
                <a:off x="111561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3" name="矩形 502"/>
              <p:cNvSpPr/>
              <p:nvPr/>
            </p:nvSpPr>
            <p:spPr>
              <a:xfrm>
                <a:off x="125963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4" name="矩形 503"/>
              <p:cNvSpPr/>
              <p:nvPr/>
            </p:nvSpPr>
            <p:spPr>
              <a:xfrm>
                <a:off x="111561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5" name="矩形 504"/>
              <p:cNvSpPr/>
              <p:nvPr/>
            </p:nvSpPr>
            <p:spPr>
              <a:xfrm>
                <a:off x="125963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6" name="矩形 505"/>
              <p:cNvSpPr/>
              <p:nvPr/>
            </p:nvSpPr>
            <p:spPr>
              <a:xfrm>
                <a:off x="140364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7" name="矩形 506"/>
              <p:cNvSpPr/>
              <p:nvPr/>
            </p:nvSpPr>
            <p:spPr>
              <a:xfrm>
                <a:off x="154766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8" name="矩形 507"/>
              <p:cNvSpPr/>
              <p:nvPr/>
            </p:nvSpPr>
            <p:spPr>
              <a:xfrm>
                <a:off x="140364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9" name="矩形 508"/>
              <p:cNvSpPr/>
              <p:nvPr/>
            </p:nvSpPr>
            <p:spPr>
              <a:xfrm>
                <a:off x="154766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0" name="矩形 509"/>
              <p:cNvSpPr/>
              <p:nvPr/>
            </p:nvSpPr>
            <p:spPr>
              <a:xfrm>
                <a:off x="111561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1" name="矩形 510"/>
              <p:cNvSpPr/>
              <p:nvPr/>
            </p:nvSpPr>
            <p:spPr>
              <a:xfrm>
                <a:off x="125963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 name="矩形 511"/>
              <p:cNvSpPr/>
              <p:nvPr/>
            </p:nvSpPr>
            <p:spPr>
              <a:xfrm>
                <a:off x="111561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3" name="矩形 512"/>
              <p:cNvSpPr/>
              <p:nvPr/>
            </p:nvSpPr>
            <p:spPr>
              <a:xfrm>
                <a:off x="125963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4" name="矩形 513"/>
              <p:cNvSpPr/>
              <p:nvPr/>
            </p:nvSpPr>
            <p:spPr>
              <a:xfrm>
                <a:off x="140364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5" name="矩形 514"/>
              <p:cNvSpPr/>
              <p:nvPr/>
            </p:nvSpPr>
            <p:spPr>
              <a:xfrm>
                <a:off x="154766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6" name="矩形 515"/>
              <p:cNvSpPr/>
              <p:nvPr/>
            </p:nvSpPr>
            <p:spPr>
              <a:xfrm>
                <a:off x="140364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7" name="矩形 516"/>
              <p:cNvSpPr/>
              <p:nvPr/>
            </p:nvSpPr>
            <p:spPr>
              <a:xfrm>
                <a:off x="154766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8" name="矩形 517"/>
              <p:cNvSpPr/>
              <p:nvPr/>
            </p:nvSpPr>
            <p:spPr>
              <a:xfrm>
                <a:off x="169168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9" name="矩形 518"/>
              <p:cNvSpPr/>
              <p:nvPr/>
            </p:nvSpPr>
            <p:spPr>
              <a:xfrm>
                <a:off x="183569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0" name="矩形 519"/>
              <p:cNvSpPr/>
              <p:nvPr/>
            </p:nvSpPr>
            <p:spPr>
              <a:xfrm>
                <a:off x="169168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1" name="矩形 520"/>
              <p:cNvSpPr/>
              <p:nvPr/>
            </p:nvSpPr>
            <p:spPr>
              <a:xfrm>
                <a:off x="183569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2" name="矩形 521"/>
              <p:cNvSpPr/>
              <p:nvPr/>
            </p:nvSpPr>
            <p:spPr>
              <a:xfrm>
                <a:off x="197971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3" name="矩形 522"/>
              <p:cNvSpPr/>
              <p:nvPr/>
            </p:nvSpPr>
            <p:spPr>
              <a:xfrm>
                <a:off x="212372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4" name="矩形 523"/>
              <p:cNvSpPr/>
              <p:nvPr/>
            </p:nvSpPr>
            <p:spPr>
              <a:xfrm>
                <a:off x="197971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5" name="矩形 524"/>
              <p:cNvSpPr/>
              <p:nvPr/>
            </p:nvSpPr>
            <p:spPr>
              <a:xfrm>
                <a:off x="212372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6" name="矩形 525"/>
              <p:cNvSpPr/>
              <p:nvPr/>
            </p:nvSpPr>
            <p:spPr>
              <a:xfrm>
                <a:off x="169168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7" name="矩形 526"/>
              <p:cNvSpPr/>
              <p:nvPr/>
            </p:nvSpPr>
            <p:spPr>
              <a:xfrm>
                <a:off x="183569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8" name="矩形 527"/>
              <p:cNvSpPr/>
              <p:nvPr/>
            </p:nvSpPr>
            <p:spPr>
              <a:xfrm>
                <a:off x="169168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9" name="矩形 528"/>
              <p:cNvSpPr/>
              <p:nvPr/>
            </p:nvSpPr>
            <p:spPr>
              <a:xfrm>
                <a:off x="183569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0" name="矩形 529"/>
              <p:cNvSpPr/>
              <p:nvPr/>
            </p:nvSpPr>
            <p:spPr>
              <a:xfrm>
                <a:off x="197971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1" name="矩形 530"/>
              <p:cNvSpPr/>
              <p:nvPr/>
            </p:nvSpPr>
            <p:spPr>
              <a:xfrm>
                <a:off x="212372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 name="矩形 531"/>
              <p:cNvSpPr/>
              <p:nvPr/>
            </p:nvSpPr>
            <p:spPr>
              <a:xfrm>
                <a:off x="197971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3" name="矩形 532"/>
              <p:cNvSpPr/>
              <p:nvPr/>
            </p:nvSpPr>
            <p:spPr>
              <a:xfrm>
                <a:off x="212372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4" name="矩形 533"/>
              <p:cNvSpPr/>
              <p:nvPr/>
            </p:nvSpPr>
            <p:spPr>
              <a:xfrm>
                <a:off x="226774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5" name="矩形 534"/>
              <p:cNvSpPr/>
              <p:nvPr/>
            </p:nvSpPr>
            <p:spPr>
              <a:xfrm>
                <a:off x="241176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6" name="矩形 535"/>
              <p:cNvSpPr/>
              <p:nvPr/>
            </p:nvSpPr>
            <p:spPr>
              <a:xfrm>
                <a:off x="226774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7" name="矩形 536"/>
              <p:cNvSpPr/>
              <p:nvPr/>
            </p:nvSpPr>
            <p:spPr>
              <a:xfrm>
                <a:off x="241176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8" name="矩形 537"/>
              <p:cNvSpPr/>
              <p:nvPr/>
            </p:nvSpPr>
            <p:spPr>
              <a:xfrm>
                <a:off x="255577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9" name="矩形 538"/>
              <p:cNvSpPr/>
              <p:nvPr/>
            </p:nvSpPr>
            <p:spPr>
              <a:xfrm>
                <a:off x="269979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0" name="矩形 539"/>
              <p:cNvSpPr/>
              <p:nvPr/>
            </p:nvSpPr>
            <p:spPr>
              <a:xfrm>
                <a:off x="255577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1" name="矩形 540"/>
              <p:cNvSpPr/>
              <p:nvPr/>
            </p:nvSpPr>
            <p:spPr>
              <a:xfrm>
                <a:off x="269979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 name="矩形 541"/>
              <p:cNvSpPr/>
              <p:nvPr/>
            </p:nvSpPr>
            <p:spPr>
              <a:xfrm>
                <a:off x="226774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3" name="矩形 542"/>
              <p:cNvSpPr/>
              <p:nvPr/>
            </p:nvSpPr>
            <p:spPr>
              <a:xfrm>
                <a:off x="241176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4" name="矩形 543"/>
              <p:cNvSpPr/>
              <p:nvPr/>
            </p:nvSpPr>
            <p:spPr>
              <a:xfrm>
                <a:off x="226774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5" name="矩形 544"/>
              <p:cNvSpPr/>
              <p:nvPr/>
            </p:nvSpPr>
            <p:spPr>
              <a:xfrm>
                <a:off x="241176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6" name="矩形 545"/>
              <p:cNvSpPr/>
              <p:nvPr/>
            </p:nvSpPr>
            <p:spPr>
              <a:xfrm>
                <a:off x="255577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7" name="矩形 546"/>
              <p:cNvSpPr/>
              <p:nvPr/>
            </p:nvSpPr>
            <p:spPr>
              <a:xfrm>
                <a:off x="269979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8" name="矩形 547"/>
              <p:cNvSpPr/>
              <p:nvPr/>
            </p:nvSpPr>
            <p:spPr>
              <a:xfrm>
                <a:off x="255577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9" name="矩形 548"/>
              <p:cNvSpPr/>
              <p:nvPr/>
            </p:nvSpPr>
            <p:spPr>
              <a:xfrm>
                <a:off x="269979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0" name="矩形 549"/>
              <p:cNvSpPr/>
              <p:nvPr/>
            </p:nvSpPr>
            <p:spPr>
              <a:xfrm>
                <a:off x="284380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1" name="矩形 550"/>
              <p:cNvSpPr/>
              <p:nvPr/>
            </p:nvSpPr>
            <p:spPr>
              <a:xfrm>
                <a:off x="298782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 name="矩形 551"/>
              <p:cNvSpPr/>
              <p:nvPr/>
            </p:nvSpPr>
            <p:spPr>
              <a:xfrm>
                <a:off x="284380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 name="矩形 552"/>
              <p:cNvSpPr/>
              <p:nvPr/>
            </p:nvSpPr>
            <p:spPr>
              <a:xfrm>
                <a:off x="298782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4" name="矩形 553"/>
              <p:cNvSpPr/>
              <p:nvPr/>
            </p:nvSpPr>
            <p:spPr>
              <a:xfrm>
                <a:off x="313184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5" name="矩形 554"/>
              <p:cNvSpPr/>
              <p:nvPr/>
            </p:nvSpPr>
            <p:spPr>
              <a:xfrm>
                <a:off x="313184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6" name="矩形 555"/>
              <p:cNvSpPr/>
              <p:nvPr/>
            </p:nvSpPr>
            <p:spPr>
              <a:xfrm>
                <a:off x="284380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7" name="矩形 556"/>
              <p:cNvSpPr/>
              <p:nvPr/>
            </p:nvSpPr>
            <p:spPr>
              <a:xfrm>
                <a:off x="298782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8" name="矩形 557"/>
              <p:cNvSpPr/>
              <p:nvPr/>
            </p:nvSpPr>
            <p:spPr>
              <a:xfrm>
                <a:off x="284380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9" name="矩形 558"/>
              <p:cNvSpPr/>
              <p:nvPr/>
            </p:nvSpPr>
            <p:spPr>
              <a:xfrm>
                <a:off x="298782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0" name="矩形 559"/>
              <p:cNvSpPr/>
              <p:nvPr/>
            </p:nvSpPr>
            <p:spPr>
              <a:xfrm>
                <a:off x="313184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1" name="矩形 560"/>
              <p:cNvSpPr/>
              <p:nvPr/>
            </p:nvSpPr>
            <p:spPr>
              <a:xfrm>
                <a:off x="313184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2" name="矩形 561"/>
              <p:cNvSpPr/>
              <p:nvPr/>
            </p:nvSpPr>
            <p:spPr>
              <a:xfrm>
                <a:off x="226774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3" name="矩形 562"/>
              <p:cNvSpPr/>
              <p:nvPr/>
            </p:nvSpPr>
            <p:spPr>
              <a:xfrm>
                <a:off x="241176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4" name="矩形 563"/>
              <p:cNvSpPr/>
              <p:nvPr/>
            </p:nvSpPr>
            <p:spPr>
              <a:xfrm>
                <a:off x="226774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5" name="矩形 564"/>
              <p:cNvSpPr/>
              <p:nvPr/>
            </p:nvSpPr>
            <p:spPr>
              <a:xfrm>
                <a:off x="241176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6" name="矩形 565"/>
              <p:cNvSpPr/>
              <p:nvPr/>
            </p:nvSpPr>
            <p:spPr>
              <a:xfrm>
                <a:off x="255577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7" name="矩形 566"/>
              <p:cNvSpPr/>
              <p:nvPr/>
            </p:nvSpPr>
            <p:spPr>
              <a:xfrm>
                <a:off x="269979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8" name="矩形 567"/>
              <p:cNvSpPr/>
              <p:nvPr/>
            </p:nvSpPr>
            <p:spPr>
              <a:xfrm>
                <a:off x="255577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9" name="矩形 568"/>
              <p:cNvSpPr/>
              <p:nvPr/>
            </p:nvSpPr>
            <p:spPr>
              <a:xfrm>
                <a:off x="269979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0" name="矩形 569"/>
              <p:cNvSpPr/>
              <p:nvPr/>
            </p:nvSpPr>
            <p:spPr>
              <a:xfrm>
                <a:off x="226774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1" name="矩形 570"/>
              <p:cNvSpPr/>
              <p:nvPr/>
            </p:nvSpPr>
            <p:spPr>
              <a:xfrm>
                <a:off x="241176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2" name="矩形 571"/>
              <p:cNvSpPr/>
              <p:nvPr/>
            </p:nvSpPr>
            <p:spPr>
              <a:xfrm>
                <a:off x="226774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 name="矩形 572"/>
              <p:cNvSpPr/>
              <p:nvPr/>
            </p:nvSpPr>
            <p:spPr>
              <a:xfrm>
                <a:off x="241176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4" name="矩形 573"/>
              <p:cNvSpPr/>
              <p:nvPr/>
            </p:nvSpPr>
            <p:spPr>
              <a:xfrm>
                <a:off x="255577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5" name="矩形 574"/>
              <p:cNvSpPr/>
              <p:nvPr/>
            </p:nvSpPr>
            <p:spPr>
              <a:xfrm>
                <a:off x="269979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6" name="矩形 575"/>
              <p:cNvSpPr/>
              <p:nvPr/>
            </p:nvSpPr>
            <p:spPr>
              <a:xfrm>
                <a:off x="255577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7" name="矩形 576"/>
              <p:cNvSpPr/>
              <p:nvPr/>
            </p:nvSpPr>
            <p:spPr>
              <a:xfrm>
                <a:off x="269979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8" name="矩形 577"/>
              <p:cNvSpPr/>
              <p:nvPr/>
            </p:nvSpPr>
            <p:spPr>
              <a:xfrm>
                <a:off x="284380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9" name="矩形 578"/>
              <p:cNvSpPr/>
              <p:nvPr/>
            </p:nvSpPr>
            <p:spPr>
              <a:xfrm>
                <a:off x="298782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0" name="矩形 579"/>
              <p:cNvSpPr/>
              <p:nvPr/>
            </p:nvSpPr>
            <p:spPr>
              <a:xfrm>
                <a:off x="284380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1" name="矩形 580"/>
              <p:cNvSpPr/>
              <p:nvPr/>
            </p:nvSpPr>
            <p:spPr>
              <a:xfrm>
                <a:off x="298782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2" name="矩形 581"/>
              <p:cNvSpPr/>
              <p:nvPr/>
            </p:nvSpPr>
            <p:spPr>
              <a:xfrm>
                <a:off x="313184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 name="矩形 582"/>
              <p:cNvSpPr/>
              <p:nvPr/>
            </p:nvSpPr>
            <p:spPr>
              <a:xfrm>
                <a:off x="313184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 name="矩形 583"/>
              <p:cNvSpPr/>
              <p:nvPr/>
            </p:nvSpPr>
            <p:spPr>
              <a:xfrm>
                <a:off x="284380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5" name="矩形 584"/>
              <p:cNvSpPr/>
              <p:nvPr/>
            </p:nvSpPr>
            <p:spPr>
              <a:xfrm>
                <a:off x="298782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6" name="矩形 585"/>
              <p:cNvSpPr/>
              <p:nvPr/>
            </p:nvSpPr>
            <p:spPr>
              <a:xfrm>
                <a:off x="284380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7" name="矩形 586"/>
              <p:cNvSpPr/>
              <p:nvPr/>
            </p:nvSpPr>
            <p:spPr>
              <a:xfrm>
                <a:off x="298782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8" name="矩形 587"/>
              <p:cNvSpPr/>
              <p:nvPr/>
            </p:nvSpPr>
            <p:spPr>
              <a:xfrm>
                <a:off x="313184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9" name="矩形 588"/>
              <p:cNvSpPr/>
              <p:nvPr/>
            </p:nvSpPr>
            <p:spPr>
              <a:xfrm>
                <a:off x="313184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0" name="矩形 589"/>
              <p:cNvSpPr/>
              <p:nvPr/>
            </p:nvSpPr>
            <p:spPr>
              <a:xfrm>
                <a:off x="111561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1" name="矩形 590"/>
              <p:cNvSpPr/>
              <p:nvPr/>
            </p:nvSpPr>
            <p:spPr>
              <a:xfrm>
                <a:off x="125963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2" name="矩形 591"/>
              <p:cNvSpPr/>
              <p:nvPr/>
            </p:nvSpPr>
            <p:spPr>
              <a:xfrm>
                <a:off x="111561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3" name="矩形 592"/>
              <p:cNvSpPr/>
              <p:nvPr/>
            </p:nvSpPr>
            <p:spPr>
              <a:xfrm>
                <a:off x="125963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 name="矩形 593"/>
              <p:cNvSpPr/>
              <p:nvPr/>
            </p:nvSpPr>
            <p:spPr>
              <a:xfrm>
                <a:off x="140364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5" name="矩形 594"/>
              <p:cNvSpPr/>
              <p:nvPr/>
            </p:nvSpPr>
            <p:spPr>
              <a:xfrm>
                <a:off x="154766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6" name="矩形 595"/>
              <p:cNvSpPr/>
              <p:nvPr/>
            </p:nvSpPr>
            <p:spPr>
              <a:xfrm>
                <a:off x="140364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7" name="矩形 596"/>
              <p:cNvSpPr/>
              <p:nvPr/>
            </p:nvSpPr>
            <p:spPr>
              <a:xfrm>
                <a:off x="154766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8" name="矩形 597"/>
              <p:cNvSpPr/>
              <p:nvPr/>
            </p:nvSpPr>
            <p:spPr>
              <a:xfrm>
                <a:off x="111561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9" name="矩形 598"/>
              <p:cNvSpPr/>
              <p:nvPr/>
            </p:nvSpPr>
            <p:spPr>
              <a:xfrm>
                <a:off x="125963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0" name="矩形 599"/>
              <p:cNvSpPr/>
              <p:nvPr/>
            </p:nvSpPr>
            <p:spPr>
              <a:xfrm>
                <a:off x="111561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1" name="矩形 600"/>
              <p:cNvSpPr/>
              <p:nvPr/>
            </p:nvSpPr>
            <p:spPr>
              <a:xfrm>
                <a:off x="125963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2" name="矩形 601"/>
              <p:cNvSpPr/>
              <p:nvPr/>
            </p:nvSpPr>
            <p:spPr>
              <a:xfrm>
                <a:off x="140364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3" name="矩形 602"/>
              <p:cNvSpPr/>
              <p:nvPr/>
            </p:nvSpPr>
            <p:spPr>
              <a:xfrm>
                <a:off x="154766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 name="矩形 603"/>
              <p:cNvSpPr/>
              <p:nvPr/>
            </p:nvSpPr>
            <p:spPr>
              <a:xfrm>
                <a:off x="140364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5" name="矩形 604"/>
              <p:cNvSpPr/>
              <p:nvPr/>
            </p:nvSpPr>
            <p:spPr>
              <a:xfrm>
                <a:off x="154766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6" name="矩形 605"/>
              <p:cNvSpPr/>
              <p:nvPr/>
            </p:nvSpPr>
            <p:spPr>
              <a:xfrm>
                <a:off x="169168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7" name="矩形 606"/>
              <p:cNvSpPr/>
              <p:nvPr/>
            </p:nvSpPr>
            <p:spPr>
              <a:xfrm>
                <a:off x="183569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8" name="矩形 607"/>
              <p:cNvSpPr/>
              <p:nvPr/>
            </p:nvSpPr>
            <p:spPr>
              <a:xfrm>
                <a:off x="169168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9" name="矩形 608"/>
              <p:cNvSpPr/>
              <p:nvPr/>
            </p:nvSpPr>
            <p:spPr>
              <a:xfrm>
                <a:off x="183569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0" name="矩形 609"/>
              <p:cNvSpPr/>
              <p:nvPr/>
            </p:nvSpPr>
            <p:spPr>
              <a:xfrm>
                <a:off x="197971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1" name="矩形 610"/>
              <p:cNvSpPr/>
              <p:nvPr/>
            </p:nvSpPr>
            <p:spPr>
              <a:xfrm>
                <a:off x="212372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2" name="矩形 611"/>
              <p:cNvSpPr/>
              <p:nvPr/>
            </p:nvSpPr>
            <p:spPr>
              <a:xfrm>
                <a:off x="197971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3" name="矩形 612"/>
              <p:cNvSpPr/>
              <p:nvPr/>
            </p:nvSpPr>
            <p:spPr>
              <a:xfrm>
                <a:off x="212372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4" name="矩形 613"/>
              <p:cNvSpPr/>
              <p:nvPr/>
            </p:nvSpPr>
            <p:spPr>
              <a:xfrm>
                <a:off x="169168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5" name="矩形 614"/>
              <p:cNvSpPr/>
              <p:nvPr/>
            </p:nvSpPr>
            <p:spPr>
              <a:xfrm>
                <a:off x="183569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6" name="矩形 615"/>
              <p:cNvSpPr/>
              <p:nvPr/>
            </p:nvSpPr>
            <p:spPr>
              <a:xfrm>
                <a:off x="169168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7" name="矩形 616"/>
              <p:cNvSpPr/>
              <p:nvPr/>
            </p:nvSpPr>
            <p:spPr>
              <a:xfrm>
                <a:off x="183569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8" name="矩形 617"/>
              <p:cNvSpPr/>
              <p:nvPr/>
            </p:nvSpPr>
            <p:spPr>
              <a:xfrm>
                <a:off x="197971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9" name="矩形 618"/>
              <p:cNvSpPr/>
              <p:nvPr/>
            </p:nvSpPr>
            <p:spPr>
              <a:xfrm>
                <a:off x="212372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0" name="矩形 619"/>
              <p:cNvSpPr/>
              <p:nvPr/>
            </p:nvSpPr>
            <p:spPr>
              <a:xfrm>
                <a:off x="197971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1" name="矩形 620"/>
              <p:cNvSpPr/>
              <p:nvPr/>
            </p:nvSpPr>
            <p:spPr>
              <a:xfrm>
                <a:off x="212372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2" name="矩形 621"/>
              <p:cNvSpPr/>
              <p:nvPr/>
            </p:nvSpPr>
            <p:spPr>
              <a:xfrm>
                <a:off x="111561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3" name="矩形 622"/>
              <p:cNvSpPr/>
              <p:nvPr/>
            </p:nvSpPr>
            <p:spPr>
              <a:xfrm>
                <a:off x="125963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4" name="矩形 623"/>
              <p:cNvSpPr/>
              <p:nvPr/>
            </p:nvSpPr>
            <p:spPr>
              <a:xfrm>
                <a:off x="111561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5" name="矩形 624"/>
              <p:cNvSpPr/>
              <p:nvPr/>
            </p:nvSpPr>
            <p:spPr>
              <a:xfrm>
                <a:off x="125963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6" name="矩形 625"/>
              <p:cNvSpPr/>
              <p:nvPr/>
            </p:nvSpPr>
            <p:spPr>
              <a:xfrm>
                <a:off x="140364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7" name="矩形 626"/>
              <p:cNvSpPr/>
              <p:nvPr/>
            </p:nvSpPr>
            <p:spPr>
              <a:xfrm>
                <a:off x="154766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8" name="矩形 627"/>
              <p:cNvSpPr/>
              <p:nvPr/>
            </p:nvSpPr>
            <p:spPr>
              <a:xfrm>
                <a:off x="140364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9" name="矩形 628"/>
              <p:cNvSpPr/>
              <p:nvPr/>
            </p:nvSpPr>
            <p:spPr>
              <a:xfrm>
                <a:off x="154766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0" name="矩形 629"/>
              <p:cNvSpPr/>
              <p:nvPr/>
            </p:nvSpPr>
            <p:spPr>
              <a:xfrm>
                <a:off x="111561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1" name="矩形 630"/>
              <p:cNvSpPr/>
              <p:nvPr/>
            </p:nvSpPr>
            <p:spPr>
              <a:xfrm>
                <a:off x="125963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2" name="矩形 631"/>
              <p:cNvSpPr/>
              <p:nvPr/>
            </p:nvSpPr>
            <p:spPr>
              <a:xfrm>
                <a:off x="140364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3" name="矩形 632"/>
              <p:cNvSpPr/>
              <p:nvPr/>
            </p:nvSpPr>
            <p:spPr>
              <a:xfrm>
                <a:off x="154766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4" name="矩形 633"/>
              <p:cNvSpPr/>
              <p:nvPr/>
            </p:nvSpPr>
            <p:spPr>
              <a:xfrm>
                <a:off x="169168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5" name="矩形 634"/>
              <p:cNvSpPr/>
              <p:nvPr/>
            </p:nvSpPr>
            <p:spPr>
              <a:xfrm>
                <a:off x="183569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6" name="矩形 635"/>
              <p:cNvSpPr/>
              <p:nvPr/>
            </p:nvSpPr>
            <p:spPr>
              <a:xfrm>
                <a:off x="169168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7" name="矩形 636"/>
              <p:cNvSpPr/>
              <p:nvPr/>
            </p:nvSpPr>
            <p:spPr>
              <a:xfrm>
                <a:off x="183569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8" name="矩形 637"/>
              <p:cNvSpPr/>
              <p:nvPr/>
            </p:nvSpPr>
            <p:spPr>
              <a:xfrm>
                <a:off x="197971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9" name="矩形 638"/>
              <p:cNvSpPr/>
              <p:nvPr/>
            </p:nvSpPr>
            <p:spPr>
              <a:xfrm>
                <a:off x="212372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0" name="矩形 639"/>
              <p:cNvSpPr/>
              <p:nvPr/>
            </p:nvSpPr>
            <p:spPr>
              <a:xfrm>
                <a:off x="197971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1" name="矩形 640"/>
              <p:cNvSpPr/>
              <p:nvPr/>
            </p:nvSpPr>
            <p:spPr>
              <a:xfrm>
                <a:off x="212372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2" name="矩形 641"/>
              <p:cNvSpPr/>
              <p:nvPr/>
            </p:nvSpPr>
            <p:spPr>
              <a:xfrm>
                <a:off x="169168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3" name="矩形 642"/>
              <p:cNvSpPr/>
              <p:nvPr/>
            </p:nvSpPr>
            <p:spPr>
              <a:xfrm>
                <a:off x="183569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4" name="矩形 643"/>
              <p:cNvSpPr/>
              <p:nvPr/>
            </p:nvSpPr>
            <p:spPr>
              <a:xfrm>
                <a:off x="197971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5" name="矩形 644"/>
              <p:cNvSpPr/>
              <p:nvPr/>
            </p:nvSpPr>
            <p:spPr>
              <a:xfrm>
                <a:off x="212372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6" name="矩形 645"/>
              <p:cNvSpPr/>
              <p:nvPr/>
            </p:nvSpPr>
            <p:spPr>
              <a:xfrm>
                <a:off x="226774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7" name="矩形 646"/>
              <p:cNvSpPr/>
              <p:nvPr/>
            </p:nvSpPr>
            <p:spPr>
              <a:xfrm>
                <a:off x="241176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8" name="矩形 647"/>
              <p:cNvSpPr/>
              <p:nvPr/>
            </p:nvSpPr>
            <p:spPr>
              <a:xfrm>
                <a:off x="226774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9" name="矩形 648"/>
              <p:cNvSpPr/>
              <p:nvPr/>
            </p:nvSpPr>
            <p:spPr>
              <a:xfrm>
                <a:off x="241176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0" name="矩形 649"/>
              <p:cNvSpPr/>
              <p:nvPr/>
            </p:nvSpPr>
            <p:spPr>
              <a:xfrm>
                <a:off x="255577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1" name="矩形 650"/>
              <p:cNvSpPr/>
              <p:nvPr/>
            </p:nvSpPr>
            <p:spPr>
              <a:xfrm>
                <a:off x="269979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2" name="矩形 651"/>
              <p:cNvSpPr/>
              <p:nvPr/>
            </p:nvSpPr>
            <p:spPr>
              <a:xfrm>
                <a:off x="255577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3" name="矩形 652"/>
              <p:cNvSpPr/>
              <p:nvPr/>
            </p:nvSpPr>
            <p:spPr>
              <a:xfrm>
                <a:off x="269979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4" name="矩形 653"/>
              <p:cNvSpPr/>
              <p:nvPr/>
            </p:nvSpPr>
            <p:spPr>
              <a:xfrm>
                <a:off x="226774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5" name="矩形 654"/>
              <p:cNvSpPr/>
              <p:nvPr/>
            </p:nvSpPr>
            <p:spPr>
              <a:xfrm>
                <a:off x="241176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6" name="矩形 655"/>
              <p:cNvSpPr/>
              <p:nvPr/>
            </p:nvSpPr>
            <p:spPr>
              <a:xfrm>
                <a:off x="226774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7" name="矩形 656"/>
              <p:cNvSpPr/>
              <p:nvPr/>
            </p:nvSpPr>
            <p:spPr>
              <a:xfrm>
                <a:off x="241176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8" name="矩形 657"/>
              <p:cNvSpPr/>
              <p:nvPr/>
            </p:nvSpPr>
            <p:spPr>
              <a:xfrm>
                <a:off x="255577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9" name="矩形 658"/>
              <p:cNvSpPr/>
              <p:nvPr/>
            </p:nvSpPr>
            <p:spPr>
              <a:xfrm>
                <a:off x="269979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0" name="矩形 659"/>
              <p:cNvSpPr/>
              <p:nvPr/>
            </p:nvSpPr>
            <p:spPr>
              <a:xfrm>
                <a:off x="255577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1" name="矩形 660"/>
              <p:cNvSpPr/>
              <p:nvPr/>
            </p:nvSpPr>
            <p:spPr>
              <a:xfrm>
                <a:off x="269979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2" name="矩形 661"/>
              <p:cNvSpPr/>
              <p:nvPr/>
            </p:nvSpPr>
            <p:spPr>
              <a:xfrm>
                <a:off x="284380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3" name="矩形 662"/>
              <p:cNvSpPr/>
              <p:nvPr/>
            </p:nvSpPr>
            <p:spPr>
              <a:xfrm>
                <a:off x="298782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4" name="矩形 663"/>
              <p:cNvSpPr/>
              <p:nvPr/>
            </p:nvSpPr>
            <p:spPr>
              <a:xfrm>
                <a:off x="284380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5" name="矩形 664"/>
              <p:cNvSpPr/>
              <p:nvPr/>
            </p:nvSpPr>
            <p:spPr>
              <a:xfrm>
                <a:off x="298782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6" name="矩形 665"/>
              <p:cNvSpPr/>
              <p:nvPr/>
            </p:nvSpPr>
            <p:spPr>
              <a:xfrm>
                <a:off x="313184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7" name="矩形 666"/>
              <p:cNvSpPr/>
              <p:nvPr/>
            </p:nvSpPr>
            <p:spPr>
              <a:xfrm>
                <a:off x="313184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8" name="矩形 667"/>
              <p:cNvSpPr/>
              <p:nvPr/>
            </p:nvSpPr>
            <p:spPr>
              <a:xfrm>
                <a:off x="284380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9" name="矩形 668"/>
              <p:cNvSpPr/>
              <p:nvPr/>
            </p:nvSpPr>
            <p:spPr>
              <a:xfrm>
                <a:off x="298782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0" name="矩形 669"/>
              <p:cNvSpPr/>
              <p:nvPr/>
            </p:nvSpPr>
            <p:spPr>
              <a:xfrm>
                <a:off x="284380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1" name="矩形 670"/>
              <p:cNvSpPr/>
              <p:nvPr/>
            </p:nvSpPr>
            <p:spPr>
              <a:xfrm>
                <a:off x="298782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2" name="矩形 671"/>
              <p:cNvSpPr/>
              <p:nvPr/>
            </p:nvSpPr>
            <p:spPr>
              <a:xfrm>
                <a:off x="313184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3" name="矩形 672"/>
              <p:cNvSpPr/>
              <p:nvPr/>
            </p:nvSpPr>
            <p:spPr>
              <a:xfrm>
                <a:off x="313184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4" name="矩形 673"/>
              <p:cNvSpPr/>
              <p:nvPr/>
            </p:nvSpPr>
            <p:spPr>
              <a:xfrm>
                <a:off x="226774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5" name="矩形 674"/>
              <p:cNvSpPr/>
              <p:nvPr/>
            </p:nvSpPr>
            <p:spPr>
              <a:xfrm>
                <a:off x="241176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6" name="矩形 675"/>
              <p:cNvSpPr/>
              <p:nvPr/>
            </p:nvSpPr>
            <p:spPr>
              <a:xfrm>
                <a:off x="226774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7" name="矩形 676"/>
              <p:cNvSpPr/>
              <p:nvPr/>
            </p:nvSpPr>
            <p:spPr>
              <a:xfrm>
                <a:off x="241176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8" name="矩形 677"/>
              <p:cNvSpPr/>
              <p:nvPr/>
            </p:nvSpPr>
            <p:spPr>
              <a:xfrm>
                <a:off x="255577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9" name="矩形 678"/>
              <p:cNvSpPr/>
              <p:nvPr/>
            </p:nvSpPr>
            <p:spPr>
              <a:xfrm>
                <a:off x="269979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0" name="矩形 679"/>
              <p:cNvSpPr/>
              <p:nvPr/>
            </p:nvSpPr>
            <p:spPr>
              <a:xfrm>
                <a:off x="255577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1" name="矩形 680"/>
              <p:cNvSpPr/>
              <p:nvPr/>
            </p:nvSpPr>
            <p:spPr>
              <a:xfrm>
                <a:off x="269979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2" name="矩形 681"/>
              <p:cNvSpPr/>
              <p:nvPr/>
            </p:nvSpPr>
            <p:spPr>
              <a:xfrm>
                <a:off x="226774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3" name="矩形 682"/>
              <p:cNvSpPr/>
              <p:nvPr/>
            </p:nvSpPr>
            <p:spPr>
              <a:xfrm>
                <a:off x="241176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4" name="矩形 683"/>
              <p:cNvSpPr/>
              <p:nvPr/>
            </p:nvSpPr>
            <p:spPr>
              <a:xfrm>
                <a:off x="255577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5" name="矩形 684"/>
              <p:cNvSpPr/>
              <p:nvPr/>
            </p:nvSpPr>
            <p:spPr>
              <a:xfrm>
                <a:off x="269979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6" name="矩形 685"/>
              <p:cNvSpPr/>
              <p:nvPr/>
            </p:nvSpPr>
            <p:spPr>
              <a:xfrm>
                <a:off x="284380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7" name="矩形 686"/>
              <p:cNvSpPr/>
              <p:nvPr/>
            </p:nvSpPr>
            <p:spPr>
              <a:xfrm>
                <a:off x="298782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8" name="矩形 687"/>
              <p:cNvSpPr/>
              <p:nvPr/>
            </p:nvSpPr>
            <p:spPr>
              <a:xfrm>
                <a:off x="284380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9" name="矩形 688"/>
              <p:cNvSpPr/>
              <p:nvPr/>
            </p:nvSpPr>
            <p:spPr>
              <a:xfrm>
                <a:off x="298782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0" name="矩形 689"/>
              <p:cNvSpPr/>
              <p:nvPr/>
            </p:nvSpPr>
            <p:spPr>
              <a:xfrm>
                <a:off x="313184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1" name="矩形 690"/>
              <p:cNvSpPr/>
              <p:nvPr/>
            </p:nvSpPr>
            <p:spPr>
              <a:xfrm>
                <a:off x="313184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2" name="矩形 691"/>
              <p:cNvSpPr/>
              <p:nvPr/>
            </p:nvSpPr>
            <p:spPr>
              <a:xfrm>
                <a:off x="284380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3" name="矩形 692"/>
              <p:cNvSpPr/>
              <p:nvPr/>
            </p:nvSpPr>
            <p:spPr>
              <a:xfrm>
                <a:off x="298782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4" name="矩形 693"/>
              <p:cNvSpPr/>
              <p:nvPr/>
            </p:nvSpPr>
            <p:spPr>
              <a:xfrm>
                <a:off x="313184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505"/>
            <p:cNvGrpSpPr/>
            <p:nvPr/>
          </p:nvGrpSpPr>
          <p:grpSpPr>
            <a:xfrm>
              <a:off x="5004048" y="4365104"/>
              <a:ext cx="2016224" cy="2016224"/>
              <a:chOff x="1115616" y="4293096"/>
              <a:chExt cx="2160240" cy="2160240"/>
            </a:xfrm>
            <a:solidFill>
              <a:srgbClr val="00B050">
                <a:alpha val="50000"/>
              </a:srgbClr>
            </a:solidFill>
          </p:grpSpPr>
          <p:sp>
            <p:nvSpPr>
              <p:cNvPr id="245" name="矩形 244"/>
              <p:cNvSpPr/>
              <p:nvPr/>
            </p:nvSpPr>
            <p:spPr>
              <a:xfrm>
                <a:off x="111561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6" name="矩形 245"/>
              <p:cNvSpPr/>
              <p:nvPr/>
            </p:nvSpPr>
            <p:spPr>
              <a:xfrm>
                <a:off x="125963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7" name="矩形 246"/>
              <p:cNvSpPr/>
              <p:nvPr/>
            </p:nvSpPr>
            <p:spPr>
              <a:xfrm>
                <a:off x="111561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8" name="矩形 247"/>
              <p:cNvSpPr/>
              <p:nvPr/>
            </p:nvSpPr>
            <p:spPr>
              <a:xfrm>
                <a:off x="125963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9" name="矩形 248"/>
              <p:cNvSpPr/>
              <p:nvPr/>
            </p:nvSpPr>
            <p:spPr>
              <a:xfrm>
                <a:off x="140364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0" name="矩形 249"/>
              <p:cNvSpPr/>
              <p:nvPr/>
            </p:nvSpPr>
            <p:spPr>
              <a:xfrm>
                <a:off x="154766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1" name="矩形 250"/>
              <p:cNvSpPr/>
              <p:nvPr/>
            </p:nvSpPr>
            <p:spPr>
              <a:xfrm>
                <a:off x="140364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2" name="矩形 251"/>
              <p:cNvSpPr/>
              <p:nvPr/>
            </p:nvSpPr>
            <p:spPr>
              <a:xfrm>
                <a:off x="154766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3" name="矩形 252"/>
              <p:cNvSpPr/>
              <p:nvPr/>
            </p:nvSpPr>
            <p:spPr>
              <a:xfrm>
                <a:off x="111561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4" name="矩形 253"/>
              <p:cNvSpPr/>
              <p:nvPr/>
            </p:nvSpPr>
            <p:spPr>
              <a:xfrm>
                <a:off x="125963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5" name="矩形 254"/>
              <p:cNvSpPr/>
              <p:nvPr/>
            </p:nvSpPr>
            <p:spPr>
              <a:xfrm>
                <a:off x="111561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 name="矩形 255"/>
              <p:cNvSpPr/>
              <p:nvPr/>
            </p:nvSpPr>
            <p:spPr>
              <a:xfrm>
                <a:off x="125963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7" name="矩形 256"/>
              <p:cNvSpPr/>
              <p:nvPr/>
            </p:nvSpPr>
            <p:spPr>
              <a:xfrm>
                <a:off x="140364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8" name="矩形 257"/>
              <p:cNvSpPr/>
              <p:nvPr/>
            </p:nvSpPr>
            <p:spPr>
              <a:xfrm>
                <a:off x="154766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9" name="矩形 258"/>
              <p:cNvSpPr/>
              <p:nvPr/>
            </p:nvSpPr>
            <p:spPr>
              <a:xfrm>
                <a:off x="140364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0" name="矩形 259"/>
              <p:cNvSpPr/>
              <p:nvPr/>
            </p:nvSpPr>
            <p:spPr>
              <a:xfrm>
                <a:off x="154766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1" name="矩形 260"/>
              <p:cNvSpPr/>
              <p:nvPr/>
            </p:nvSpPr>
            <p:spPr>
              <a:xfrm>
                <a:off x="169168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2" name="矩形 261"/>
              <p:cNvSpPr/>
              <p:nvPr/>
            </p:nvSpPr>
            <p:spPr>
              <a:xfrm>
                <a:off x="183569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3" name="矩形 262"/>
              <p:cNvSpPr/>
              <p:nvPr/>
            </p:nvSpPr>
            <p:spPr>
              <a:xfrm>
                <a:off x="169168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4" name="矩形 263"/>
              <p:cNvSpPr/>
              <p:nvPr/>
            </p:nvSpPr>
            <p:spPr>
              <a:xfrm>
                <a:off x="183569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5" name="矩形 264"/>
              <p:cNvSpPr/>
              <p:nvPr/>
            </p:nvSpPr>
            <p:spPr>
              <a:xfrm>
                <a:off x="197971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 name="矩形 265"/>
              <p:cNvSpPr/>
              <p:nvPr/>
            </p:nvSpPr>
            <p:spPr>
              <a:xfrm>
                <a:off x="212372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7" name="矩形 266"/>
              <p:cNvSpPr/>
              <p:nvPr/>
            </p:nvSpPr>
            <p:spPr>
              <a:xfrm>
                <a:off x="197971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8" name="矩形 267"/>
              <p:cNvSpPr/>
              <p:nvPr/>
            </p:nvSpPr>
            <p:spPr>
              <a:xfrm>
                <a:off x="212372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9" name="矩形 268"/>
              <p:cNvSpPr/>
              <p:nvPr/>
            </p:nvSpPr>
            <p:spPr>
              <a:xfrm>
                <a:off x="169168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0" name="矩形 269"/>
              <p:cNvSpPr/>
              <p:nvPr/>
            </p:nvSpPr>
            <p:spPr>
              <a:xfrm>
                <a:off x="183569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1" name="矩形 270"/>
              <p:cNvSpPr/>
              <p:nvPr/>
            </p:nvSpPr>
            <p:spPr>
              <a:xfrm>
                <a:off x="169168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2" name="矩形 271"/>
              <p:cNvSpPr/>
              <p:nvPr/>
            </p:nvSpPr>
            <p:spPr>
              <a:xfrm>
                <a:off x="183569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3" name="矩形 272"/>
              <p:cNvSpPr/>
              <p:nvPr/>
            </p:nvSpPr>
            <p:spPr>
              <a:xfrm>
                <a:off x="197971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4" name="矩形 273"/>
              <p:cNvSpPr/>
              <p:nvPr/>
            </p:nvSpPr>
            <p:spPr>
              <a:xfrm>
                <a:off x="212372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5" name="矩形 274"/>
              <p:cNvSpPr/>
              <p:nvPr/>
            </p:nvSpPr>
            <p:spPr>
              <a:xfrm>
                <a:off x="197971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 name="矩形 275"/>
              <p:cNvSpPr/>
              <p:nvPr/>
            </p:nvSpPr>
            <p:spPr>
              <a:xfrm>
                <a:off x="212372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7" name="矩形 276"/>
              <p:cNvSpPr/>
              <p:nvPr/>
            </p:nvSpPr>
            <p:spPr>
              <a:xfrm>
                <a:off x="111561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8" name="矩形 277"/>
              <p:cNvSpPr/>
              <p:nvPr/>
            </p:nvSpPr>
            <p:spPr>
              <a:xfrm>
                <a:off x="125963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9" name="矩形 278"/>
              <p:cNvSpPr/>
              <p:nvPr/>
            </p:nvSpPr>
            <p:spPr>
              <a:xfrm>
                <a:off x="111561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0" name="矩形 279"/>
              <p:cNvSpPr/>
              <p:nvPr/>
            </p:nvSpPr>
            <p:spPr>
              <a:xfrm>
                <a:off x="125963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1" name="矩形 280"/>
              <p:cNvSpPr/>
              <p:nvPr/>
            </p:nvSpPr>
            <p:spPr>
              <a:xfrm>
                <a:off x="140364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2" name="矩形 281"/>
              <p:cNvSpPr/>
              <p:nvPr/>
            </p:nvSpPr>
            <p:spPr>
              <a:xfrm>
                <a:off x="154766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3" name="矩形 282"/>
              <p:cNvSpPr/>
              <p:nvPr/>
            </p:nvSpPr>
            <p:spPr>
              <a:xfrm>
                <a:off x="140364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4" name="矩形 283"/>
              <p:cNvSpPr/>
              <p:nvPr/>
            </p:nvSpPr>
            <p:spPr>
              <a:xfrm>
                <a:off x="154766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5" name="矩形 284"/>
              <p:cNvSpPr/>
              <p:nvPr/>
            </p:nvSpPr>
            <p:spPr>
              <a:xfrm>
                <a:off x="111561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6" name="矩形 285"/>
              <p:cNvSpPr/>
              <p:nvPr/>
            </p:nvSpPr>
            <p:spPr>
              <a:xfrm>
                <a:off x="125963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7" name="矩形 286"/>
              <p:cNvSpPr/>
              <p:nvPr/>
            </p:nvSpPr>
            <p:spPr>
              <a:xfrm>
                <a:off x="111561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8" name="矩形 287"/>
              <p:cNvSpPr/>
              <p:nvPr/>
            </p:nvSpPr>
            <p:spPr>
              <a:xfrm>
                <a:off x="125963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9" name="矩形 288"/>
              <p:cNvSpPr/>
              <p:nvPr/>
            </p:nvSpPr>
            <p:spPr>
              <a:xfrm>
                <a:off x="140364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0" name="矩形 289"/>
              <p:cNvSpPr/>
              <p:nvPr/>
            </p:nvSpPr>
            <p:spPr>
              <a:xfrm>
                <a:off x="154766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1" name="矩形 290"/>
              <p:cNvSpPr/>
              <p:nvPr/>
            </p:nvSpPr>
            <p:spPr>
              <a:xfrm>
                <a:off x="140364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2" name="矩形 291"/>
              <p:cNvSpPr/>
              <p:nvPr/>
            </p:nvSpPr>
            <p:spPr>
              <a:xfrm>
                <a:off x="154766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3" name="矩形 292"/>
              <p:cNvSpPr/>
              <p:nvPr/>
            </p:nvSpPr>
            <p:spPr>
              <a:xfrm>
                <a:off x="169168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4" name="矩形 293"/>
              <p:cNvSpPr/>
              <p:nvPr/>
            </p:nvSpPr>
            <p:spPr>
              <a:xfrm>
                <a:off x="183569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5" name="矩形 294"/>
              <p:cNvSpPr/>
              <p:nvPr/>
            </p:nvSpPr>
            <p:spPr>
              <a:xfrm>
                <a:off x="169168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6" name="矩形 295"/>
              <p:cNvSpPr/>
              <p:nvPr/>
            </p:nvSpPr>
            <p:spPr>
              <a:xfrm>
                <a:off x="183569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 name="矩形 296"/>
              <p:cNvSpPr/>
              <p:nvPr/>
            </p:nvSpPr>
            <p:spPr>
              <a:xfrm>
                <a:off x="197971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8" name="矩形 297"/>
              <p:cNvSpPr/>
              <p:nvPr/>
            </p:nvSpPr>
            <p:spPr>
              <a:xfrm>
                <a:off x="212372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9" name="矩形 298"/>
              <p:cNvSpPr/>
              <p:nvPr/>
            </p:nvSpPr>
            <p:spPr>
              <a:xfrm>
                <a:off x="197971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0" name="矩形 299"/>
              <p:cNvSpPr/>
              <p:nvPr/>
            </p:nvSpPr>
            <p:spPr>
              <a:xfrm>
                <a:off x="212372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1" name="矩形 300"/>
              <p:cNvSpPr/>
              <p:nvPr/>
            </p:nvSpPr>
            <p:spPr>
              <a:xfrm>
                <a:off x="169168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2" name="矩形 301"/>
              <p:cNvSpPr/>
              <p:nvPr/>
            </p:nvSpPr>
            <p:spPr>
              <a:xfrm>
                <a:off x="183569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3" name="矩形 302"/>
              <p:cNvSpPr/>
              <p:nvPr/>
            </p:nvSpPr>
            <p:spPr>
              <a:xfrm>
                <a:off x="169168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4" name="矩形 303"/>
              <p:cNvSpPr/>
              <p:nvPr/>
            </p:nvSpPr>
            <p:spPr>
              <a:xfrm>
                <a:off x="183569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5" name="矩形 304"/>
              <p:cNvSpPr/>
              <p:nvPr/>
            </p:nvSpPr>
            <p:spPr>
              <a:xfrm>
                <a:off x="197971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6" name="矩形 305"/>
              <p:cNvSpPr/>
              <p:nvPr/>
            </p:nvSpPr>
            <p:spPr>
              <a:xfrm>
                <a:off x="212372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 name="矩形 306"/>
              <p:cNvSpPr/>
              <p:nvPr/>
            </p:nvSpPr>
            <p:spPr>
              <a:xfrm>
                <a:off x="197971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8" name="矩形 307"/>
              <p:cNvSpPr/>
              <p:nvPr/>
            </p:nvSpPr>
            <p:spPr>
              <a:xfrm>
                <a:off x="212372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9" name="矩形 308"/>
              <p:cNvSpPr/>
              <p:nvPr/>
            </p:nvSpPr>
            <p:spPr>
              <a:xfrm>
                <a:off x="226774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0" name="矩形 309"/>
              <p:cNvSpPr/>
              <p:nvPr/>
            </p:nvSpPr>
            <p:spPr>
              <a:xfrm>
                <a:off x="241176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1" name="矩形 310"/>
              <p:cNvSpPr/>
              <p:nvPr/>
            </p:nvSpPr>
            <p:spPr>
              <a:xfrm>
                <a:off x="226774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2" name="矩形 311"/>
              <p:cNvSpPr/>
              <p:nvPr/>
            </p:nvSpPr>
            <p:spPr>
              <a:xfrm>
                <a:off x="241176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3" name="矩形 312"/>
              <p:cNvSpPr/>
              <p:nvPr/>
            </p:nvSpPr>
            <p:spPr>
              <a:xfrm>
                <a:off x="255577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4" name="矩形 313"/>
              <p:cNvSpPr/>
              <p:nvPr/>
            </p:nvSpPr>
            <p:spPr>
              <a:xfrm>
                <a:off x="269979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5" name="矩形 314"/>
              <p:cNvSpPr/>
              <p:nvPr/>
            </p:nvSpPr>
            <p:spPr>
              <a:xfrm>
                <a:off x="255577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6" name="矩形 315"/>
              <p:cNvSpPr/>
              <p:nvPr/>
            </p:nvSpPr>
            <p:spPr>
              <a:xfrm>
                <a:off x="269979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 name="矩形 316"/>
              <p:cNvSpPr/>
              <p:nvPr/>
            </p:nvSpPr>
            <p:spPr>
              <a:xfrm>
                <a:off x="226774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8" name="矩形 317"/>
              <p:cNvSpPr/>
              <p:nvPr/>
            </p:nvSpPr>
            <p:spPr>
              <a:xfrm>
                <a:off x="241176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9" name="矩形 318"/>
              <p:cNvSpPr/>
              <p:nvPr/>
            </p:nvSpPr>
            <p:spPr>
              <a:xfrm>
                <a:off x="226774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0" name="矩形 319"/>
              <p:cNvSpPr/>
              <p:nvPr/>
            </p:nvSpPr>
            <p:spPr>
              <a:xfrm>
                <a:off x="241176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1" name="矩形 320"/>
              <p:cNvSpPr/>
              <p:nvPr/>
            </p:nvSpPr>
            <p:spPr>
              <a:xfrm>
                <a:off x="255577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2" name="矩形 321"/>
              <p:cNvSpPr/>
              <p:nvPr/>
            </p:nvSpPr>
            <p:spPr>
              <a:xfrm>
                <a:off x="269979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3" name="矩形 322"/>
              <p:cNvSpPr/>
              <p:nvPr/>
            </p:nvSpPr>
            <p:spPr>
              <a:xfrm>
                <a:off x="255577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4" name="矩形 323"/>
              <p:cNvSpPr/>
              <p:nvPr/>
            </p:nvSpPr>
            <p:spPr>
              <a:xfrm>
                <a:off x="269979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5" name="矩形 324"/>
              <p:cNvSpPr/>
              <p:nvPr/>
            </p:nvSpPr>
            <p:spPr>
              <a:xfrm>
                <a:off x="284380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6" name="矩形 325"/>
              <p:cNvSpPr/>
              <p:nvPr/>
            </p:nvSpPr>
            <p:spPr>
              <a:xfrm>
                <a:off x="298782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7" name="矩形 326"/>
              <p:cNvSpPr/>
              <p:nvPr/>
            </p:nvSpPr>
            <p:spPr>
              <a:xfrm>
                <a:off x="284380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8" name="矩形 327"/>
              <p:cNvSpPr/>
              <p:nvPr/>
            </p:nvSpPr>
            <p:spPr>
              <a:xfrm>
                <a:off x="298782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9" name="矩形 328"/>
              <p:cNvSpPr/>
              <p:nvPr/>
            </p:nvSpPr>
            <p:spPr>
              <a:xfrm>
                <a:off x="313184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0" name="矩形 329"/>
              <p:cNvSpPr/>
              <p:nvPr/>
            </p:nvSpPr>
            <p:spPr>
              <a:xfrm>
                <a:off x="313184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1" name="矩形 330"/>
              <p:cNvSpPr/>
              <p:nvPr/>
            </p:nvSpPr>
            <p:spPr>
              <a:xfrm>
                <a:off x="284380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2" name="矩形 331"/>
              <p:cNvSpPr/>
              <p:nvPr/>
            </p:nvSpPr>
            <p:spPr>
              <a:xfrm>
                <a:off x="298782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3" name="矩形 332"/>
              <p:cNvSpPr/>
              <p:nvPr/>
            </p:nvSpPr>
            <p:spPr>
              <a:xfrm>
                <a:off x="284380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4" name="矩形 333"/>
              <p:cNvSpPr/>
              <p:nvPr/>
            </p:nvSpPr>
            <p:spPr>
              <a:xfrm>
                <a:off x="298782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5" name="矩形 334"/>
              <p:cNvSpPr/>
              <p:nvPr/>
            </p:nvSpPr>
            <p:spPr>
              <a:xfrm>
                <a:off x="313184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6" name="矩形 335"/>
              <p:cNvSpPr/>
              <p:nvPr/>
            </p:nvSpPr>
            <p:spPr>
              <a:xfrm>
                <a:off x="313184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7" name="矩形 336"/>
              <p:cNvSpPr/>
              <p:nvPr/>
            </p:nvSpPr>
            <p:spPr>
              <a:xfrm>
                <a:off x="226774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8" name="矩形 337"/>
              <p:cNvSpPr/>
              <p:nvPr/>
            </p:nvSpPr>
            <p:spPr>
              <a:xfrm>
                <a:off x="241176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9" name="矩形 338"/>
              <p:cNvSpPr/>
              <p:nvPr/>
            </p:nvSpPr>
            <p:spPr>
              <a:xfrm>
                <a:off x="226774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0" name="矩形 339"/>
              <p:cNvSpPr/>
              <p:nvPr/>
            </p:nvSpPr>
            <p:spPr>
              <a:xfrm>
                <a:off x="241176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1" name="矩形 340"/>
              <p:cNvSpPr/>
              <p:nvPr/>
            </p:nvSpPr>
            <p:spPr>
              <a:xfrm>
                <a:off x="255577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2" name="矩形 341"/>
              <p:cNvSpPr/>
              <p:nvPr/>
            </p:nvSpPr>
            <p:spPr>
              <a:xfrm>
                <a:off x="269979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3" name="矩形 342"/>
              <p:cNvSpPr/>
              <p:nvPr/>
            </p:nvSpPr>
            <p:spPr>
              <a:xfrm>
                <a:off x="255577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4" name="矩形 343"/>
              <p:cNvSpPr/>
              <p:nvPr/>
            </p:nvSpPr>
            <p:spPr>
              <a:xfrm>
                <a:off x="269979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5" name="矩形 344"/>
              <p:cNvSpPr/>
              <p:nvPr/>
            </p:nvSpPr>
            <p:spPr>
              <a:xfrm>
                <a:off x="226774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6" name="矩形 345"/>
              <p:cNvSpPr/>
              <p:nvPr/>
            </p:nvSpPr>
            <p:spPr>
              <a:xfrm>
                <a:off x="241176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7" name="矩形 346"/>
              <p:cNvSpPr/>
              <p:nvPr/>
            </p:nvSpPr>
            <p:spPr>
              <a:xfrm>
                <a:off x="226774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 name="矩形 347"/>
              <p:cNvSpPr/>
              <p:nvPr/>
            </p:nvSpPr>
            <p:spPr>
              <a:xfrm>
                <a:off x="241176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9" name="矩形 348"/>
              <p:cNvSpPr/>
              <p:nvPr/>
            </p:nvSpPr>
            <p:spPr>
              <a:xfrm>
                <a:off x="255577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0" name="矩形 349"/>
              <p:cNvSpPr/>
              <p:nvPr/>
            </p:nvSpPr>
            <p:spPr>
              <a:xfrm>
                <a:off x="269979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1" name="矩形 350"/>
              <p:cNvSpPr/>
              <p:nvPr/>
            </p:nvSpPr>
            <p:spPr>
              <a:xfrm>
                <a:off x="255577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2" name="矩形 351"/>
              <p:cNvSpPr/>
              <p:nvPr/>
            </p:nvSpPr>
            <p:spPr>
              <a:xfrm>
                <a:off x="269979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3" name="矩形 352"/>
              <p:cNvSpPr/>
              <p:nvPr/>
            </p:nvSpPr>
            <p:spPr>
              <a:xfrm>
                <a:off x="284380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4" name="矩形 353"/>
              <p:cNvSpPr/>
              <p:nvPr/>
            </p:nvSpPr>
            <p:spPr>
              <a:xfrm>
                <a:off x="298782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5" name="矩形 354"/>
              <p:cNvSpPr/>
              <p:nvPr/>
            </p:nvSpPr>
            <p:spPr>
              <a:xfrm>
                <a:off x="284380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6" name="矩形 355"/>
              <p:cNvSpPr/>
              <p:nvPr/>
            </p:nvSpPr>
            <p:spPr>
              <a:xfrm>
                <a:off x="298782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7" name="矩形 356"/>
              <p:cNvSpPr/>
              <p:nvPr/>
            </p:nvSpPr>
            <p:spPr>
              <a:xfrm>
                <a:off x="313184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8" name="矩形 357"/>
              <p:cNvSpPr/>
              <p:nvPr/>
            </p:nvSpPr>
            <p:spPr>
              <a:xfrm>
                <a:off x="313184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9" name="矩形 358"/>
              <p:cNvSpPr/>
              <p:nvPr/>
            </p:nvSpPr>
            <p:spPr>
              <a:xfrm>
                <a:off x="284380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0" name="矩形 359"/>
              <p:cNvSpPr/>
              <p:nvPr/>
            </p:nvSpPr>
            <p:spPr>
              <a:xfrm>
                <a:off x="298782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1" name="矩形 360"/>
              <p:cNvSpPr/>
              <p:nvPr/>
            </p:nvSpPr>
            <p:spPr>
              <a:xfrm>
                <a:off x="284380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2" name="矩形 361"/>
              <p:cNvSpPr/>
              <p:nvPr/>
            </p:nvSpPr>
            <p:spPr>
              <a:xfrm>
                <a:off x="298782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3" name="矩形 362"/>
              <p:cNvSpPr/>
              <p:nvPr/>
            </p:nvSpPr>
            <p:spPr>
              <a:xfrm>
                <a:off x="313184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4" name="矩形 363"/>
              <p:cNvSpPr/>
              <p:nvPr/>
            </p:nvSpPr>
            <p:spPr>
              <a:xfrm>
                <a:off x="313184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5" name="矩形 364"/>
              <p:cNvSpPr/>
              <p:nvPr/>
            </p:nvSpPr>
            <p:spPr>
              <a:xfrm>
                <a:off x="111561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6" name="矩形 365"/>
              <p:cNvSpPr/>
              <p:nvPr/>
            </p:nvSpPr>
            <p:spPr>
              <a:xfrm>
                <a:off x="125963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7" name="矩形 366"/>
              <p:cNvSpPr/>
              <p:nvPr/>
            </p:nvSpPr>
            <p:spPr>
              <a:xfrm>
                <a:off x="111561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8" name="矩形 367"/>
              <p:cNvSpPr/>
              <p:nvPr/>
            </p:nvSpPr>
            <p:spPr>
              <a:xfrm>
                <a:off x="125963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9" name="矩形 368"/>
              <p:cNvSpPr/>
              <p:nvPr/>
            </p:nvSpPr>
            <p:spPr>
              <a:xfrm>
                <a:off x="140364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0" name="矩形 369"/>
              <p:cNvSpPr/>
              <p:nvPr/>
            </p:nvSpPr>
            <p:spPr>
              <a:xfrm>
                <a:off x="154766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1" name="矩形 370"/>
              <p:cNvSpPr/>
              <p:nvPr/>
            </p:nvSpPr>
            <p:spPr>
              <a:xfrm>
                <a:off x="140364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2" name="矩形 371"/>
              <p:cNvSpPr/>
              <p:nvPr/>
            </p:nvSpPr>
            <p:spPr>
              <a:xfrm>
                <a:off x="154766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3" name="矩形 372"/>
              <p:cNvSpPr/>
              <p:nvPr/>
            </p:nvSpPr>
            <p:spPr>
              <a:xfrm>
                <a:off x="111561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4" name="矩形 373"/>
              <p:cNvSpPr/>
              <p:nvPr/>
            </p:nvSpPr>
            <p:spPr>
              <a:xfrm>
                <a:off x="125963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5" name="矩形 374"/>
              <p:cNvSpPr/>
              <p:nvPr/>
            </p:nvSpPr>
            <p:spPr>
              <a:xfrm>
                <a:off x="111561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6" name="矩形 375"/>
              <p:cNvSpPr/>
              <p:nvPr/>
            </p:nvSpPr>
            <p:spPr>
              <a:xfrm>
                <a:off x="125963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7" name="矩形 376"/>
              <p:cNvSpPr/>
              <p:nvPr/>
            </p:nvSpPr>
            <p:spPr>
              <a:xfrm>
                <a:off x="140364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8" name="矩形 377"/>
              <p:cNvSpPr/>
              <p:nvPr/>
            </p:nvSpPr>
            <p:spPr>
              <a:xfrm>
                <a:off x="154766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9" name="矩形 378"/>
              <p:cNvSpPr/>
              <p:nvPr/>
            </p:nvSpPr>
            <p:spPr>
              <a:xfrm>
                <a:off x="140364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0" name="矩形 379"/>
              <p:cNvSpPr/>
              <p:nvPr/>
            </p:nvSpPr>
            <p:spPr>
              <a:xfrm>
                <a:off x="154766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1" name="矩形 380"/>
              <p:cNvSpPr/>
              <p:nvPr/>
            </p:nvSpPr>
            <p:spPr>
              <a:xfrm>
                <a:off x="169168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2" name="矩形 381"/>
              <p:cNvSpPr/>
              <p:nvPr/>
            </p:nvSpPr>
            <p:spPr>
              <a:xfrm>
                <a:off x="183569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3" name="矩形 382"/>
              <p:cNvSpPr/>
              <p:nvPr/>
            </p:nvSpPr>
            <p:spPr>
              <a:xfrm>
                <a:off x="169168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4" name="矩形 383"/>
              <p:cNvSpPr/>
              <p:nvPr/>
            </p:nvSpPr>
            <p:spPr>
              <a:xfrm>
                <a:off x="183569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5" name="矩形 384"/>
              <p:cNvSpPr/>
              <p:nvPr/>
            </p:nvSpPr>
            <p:spPr>
              <a:xfrm>
                <a:off x="197971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6" name="矩形 385"/>
              <p:cNvSpPr/>
              <p:nvPr/>
            </p:nvSpPr>
            <p:spPr>
              <a:xfrm>
                <a:off x="212372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7" name="矩形 386"/>
              <p:cNvSpPr/>
              <p:nvPr/>
            </p:nvSpPr>
            <p:spPr>
              <a:xfrm>
                <a:off x="197971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8" name="矩形 387"/>
              <p:cNvSpPr/>
              <p:nvPr/>
            </p:nvSpPr>
            <p:spPr>
              <a:xfrm>
                <a:off x="212372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9" name="矩形 388"/>
              <p:cNvSpPr/>
              <p:nvPr/>
            </p:nvSpPr>
            <p:spPr>
              <a:xfrm>
                <a:off x="169168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0" name="矩形 389"/>
              <p:cNvSpPr/>
              <p:nvPr/>
            </p:nvSpPr>
            <p:spPr>
              <a:xfrm>
                <a:off x="183569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1" name="矩形 390"/>
              <p:cNvSpPr/>
              <p:nvPr/>
            </p:nvSpPr>
            <p:spPr>
              <a:xfrm>
                <a:off x="169168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2" name="矩形 391"/>
              <p:cNvSpPr/>
              <p:nvPr/>
            </p:nvSpPr>
            <p:spPr>
              <a:xfrm>
                <a:off x="183569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3" name="矩形 392"/>
              <p:cNvSpPr/>
              <p:nvPr/>
            </p:nvSpPr>
            <p:spPr>
              <a:xfrm>
                <a:off x="197971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4" name="矩形 393"/>
              <p:cNvSpPr/>
              <p:nvPr/>
            </p:nvSpPr>
            <p:spPr>
              <a:xfrm>
                <a:off x="212372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5" name="矩形 394"/>
              <p:cNvSpPr/>
              <p:nvPr/>
            </p:nvSpPr>
            <p:spPr>
              <a:xfrm>
                <a:off x="197971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6" name="矩形 395"/>
              <p:cNvSpPr/>
              <p:nvPr/>
            </p:nvSpPr>
            <p:spPr>
              <a:xfrm>
                <a:off x="212372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7" name="矩形 396"/>
              <p:cNvSpPr/>
              <p:nvPr/>
            </p:nvSpPr>
            <p:spPr>
              <a:xfrm>
                <a:off x="111561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8" name="矩形 397"/>
              <p:cNvSpPr/>
              <p:nvPr/>
            </p:nvSpPr>
            <p:spPr>
              <a:xfrm>
                <a:off x="125963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9" name="矩形 398"/>
              <p:cNvSpPr/>
              <p:nvPr/>
            </p:nvSpPr>
            <p:spPr>
              <a:xfrm>
                <a:off x="111561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0" name="矩形 399"/>
              <p:cNvSpPr/>
              <p:nvPr/>
            </p:nvSpPr>
            <p:spPr>
              <a:xfrm>
                <a:off x="125963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1" name="矩形 400"/>
              <p:cNvSpPr/>
              <p:nvPr/>
            </p:nvSpPr>
            <p:spPr>
              <a:xfrm>
                <a:off x="140364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2" name="矩形 401"/>
              <p:cNvSpPr/>
              <p:nvPr/>
            </p:nvSpPr>
            <p:spPr>
              <a:xfrm>
                <a:off x="154766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3" name="矩形 402"/>
              <p:cNvSpPr/>
              <p:nvPr/>
            </p:nvSpPr>
            <p:spPr>
              <a:xfrm>
                <a:off x="140364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4" name="矩形 403"/>
              <p:cNvSpPr/>
              <p:nvPr/>
            </p:nvSpPr>
            <p:spPr>
              <a:xfrm>
                <a:off x="154766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5" name="矩形 404"/>
              <p:cNvSpPr/>
              <p:nvPr/>
            </p:nvSpPr>
            <p:spPr>
              <a:xfrm>
                <a:off x="111561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6" name="矩形 405"/>
              <p:cNvSpPr/>
              <p:nvPr/>
            </p:nvSpPr>
            <p:spPr>
              <a:xfrm>
                <a:off x="125963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7" name="矩形 406"/>
              <p:cNvSpPr/>
              <p:nvPr/>
            </p:nvSpPr>
            <p:spPr>
              <a:xfrm>
                <a:off x="140364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8" name="矩形 407"/>
              <p:cNvSpPr/>
              <p:nvPr/>
            </p:nvSpPr>
            <p:spPr>
              <a:xfrm>
                <a:off x="154766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 name="矩形 408"/>
              <p:cNvSpPr/>
              <p:nvPr/>
            </p:nvSpPr>
            <p:spPr>
              <a:xfrm>
                <a:off x="169168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0" name="矩形 409"/>
              <p:cNvSpPr/>
              <p:nvPr/>
            </p:nvSpPr>
            <p:spPr>
              <a:xfrm>
                <a:off x="183569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1" name="矩形 410"/>
              <p:cNvSpPr/>
              <p:nvPr/>
            </p:nvSpPr>
            <p:spPr>
              <a:xfrm>
                <a:off x="169168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2" name="矩形 411"/>
              <p:cNvSpPr/>
              <p:nvPr/>
            </p:nvSpPr>
            <p:spPr>
              <a:xfrm>
                <a:off x="183569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3" name="矩形 412"/>
              <p:cNvSpPr/>
              <p:nvPr/>
            </p:nvSpPr>
            <p:spPr>
              <a:xfrm>
                <a:off x="197971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4" name="矩形 413"/>
              <p:cNvSpPr/>
              <p:nvPr/>
            </p:nvSpPr>
            <p:spPr>
              <a:xfrm>
                <a:off x="212372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5" name="矩形 414"/>
              <p:cNvSpPr/>
              <p:nvPr/>
            </p:nvSpPr>
            <p:spPr>
              <a:xfrm>
                <a:off x="197971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6" name="矩形 415"/>
              <p:cNvSpPr/>
              <p:nvPr/>
            </p:nvSpPr>
            <p:spPr>
              <a:xfrm>
                <a:off x="212372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7" name="矩形 416"/>
              <p:cNvSpPr/>
              <p:nvPr/>
            </p:nvSpPr>
            <p:spPr>
              <a:xfrm>
                <a:off x="169168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8" name="矩形 417"/>
              <p:cNvSpPr/>
              <p:nvPr/>
            </p:nvSpPr>
            <p:spPr>
              <a:xfrm>
                <a:off x="183569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9" name="矩形 418"/>
              <p:cNvSpPr/>
              <p:nvPr/>
            </p:nvSpPr>
            <p:spPr>
              <a:xfrm>
                <a:off x="197971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0" name="矩形 419"/>
              <p:cNvSpPr/>
              <p:nvPr/>
            </p:nvSpPr>
            <p:spPr>
              <a:xfrm>
                <a:off x="212372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1" name="矩形 420"/>
              <p:cNvSpPr/>
              <p:nvPr/>
            </p:nvSpPr>
            <p:spPr>
              <a:xfrm>
                <a:off x="226774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2" name="矩形 421"/>
              <p:cNvSpPr/>
              <p:nvPr/>
            </p:nvSpPr>
            <p:spPr>
              <a:xfrm>
                <a:off x="241176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3" name="矩形 422"/>
              <p:cNvSpPr/>
              <p:nvPr/>
            </p:nvSpPr>
            <p:spPr>
              <a:xfrm>
                <a:off x="226774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4" name="矩形 423"/>
              <p:cNvSpPr/>
              <p:nvPr/>
            </p:nvSpPr>
            <p:spPr>
              <a:xfrm>
                <a:off x="241176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5" name="矩形 424"/>
              <p:cNvSpPr/>
              <p:nvPr/>
            </p:nvSpPr>
            <p:spPr>
              <a:xfrm>
                <a:off x="255577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6" name="矩形 425"/>
              <p:cNvSpPr/>
              <p:nvPr/>
            </p:nvSpPr>
            <p:spPr>
              <a:xfrm>
                <a:off x="269979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7" name="矩形 426"/>
              <p:cNvSpPr/>
              <p:nvPr/>
            </p:nvSpPr>
            <p:spPr>
              <a:xfrm>
                <a:off x="255577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8" name="矩形 427"/>
              <p:cNvSpPr/>
              <p:nvPr/>
            </p:nvSpPr>
            <p:spPr>
              <a:xfrm>
                <a:off x="269979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9" name="矩形 428"/>
              <p:cNvSpPr/>
              <p:nvPr/>
            </p:nvSpPr>
            <p:spPr>
              <a:xfrm>
                <a:off x="226774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0" name="矩形 429"/>
              <p:cNvSpPr/>
              <p:nvPr/>
            </p:nvSpPr>
            <p:spPr>
              <a:xfrm>
                <a:off x="241176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1" name="矩形 430"/>
              <p:cNvSpPr/>
              <p:nvPr/>
            </p:nvSpPr>
            <p:spPr>
              <a:xfrm>
                <a:off x="226774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2" name="矩形 431"/>
              <p:cNvSpPr/>
              <p:nvPr/>
            </p:nvSpPr>
            <p:spPr>
              <a:xfrm>
                <a:off x="241176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3" name="矩形 432"/>
              <p:cNvSpPr/>
              <p:nvPr/>
            </p:nvSpPr>
            <p:spPr>
              <a:xfrm>
                <a:off x="255577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4" name="矩形 433"/>
              <p:cNvSpPr/>
              <p:nvPr/>
            </p:nvSpPr>
            <p:spPr>
              <a:xfrm>
                <a:off x="269979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5" name="矩形 434"/>
              <p:cNvSpPr/>
              <p:nvPr/>
            </p:nvSpPr>
            <p:spPr>
              <a:xfrm>
                <a:off x="255577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6" name="矩形 435"/>
              <p:cNvSpPr/>
              <p:nvPr/>
            </p:nvSpPr>
            <p:spPr>
              <a:xfrm>
                <a:off x="269979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7" name="矩形 436"/>
              <p:cNvSpPr/>
              <p:nvPr/>
            </p:nvSpPr>
            <p:spPr>
              <a:xfrm>
                <a:off x="284380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8" name="矩形 437"/>
              <p:cNvSpPr/>
              <p:nvPr/>
            </p:nvSpPr>
            <p:spPr>
              <a:xfrm>
                <a:off x="298782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9" name="矩形 438"/>
              <p:cNvSpPr/>
              <p:nvPr/>
            </p:nvSpPr>
            <p:spPr>
              <a:xfrm>
                <a:off x="284380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0" name="矩形 439"/>
              <p:cNvSpPr/>
              <p:nvPr/>
            </p:nvSpPr>
            <p:spPr>
              <a:xfrm>
                <a:off x="298782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1" name="矩形 440"/>
              <p:cNvSpPr/>
              <p:nvPr/>
            </p:nvSpPr>
            <p:spPr>
              <a:xfrm>
                <a:off x="313184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2" name="矩形 441"/>
              <p:cNvSpPr/>
              <p:nvPr/>
            </p:nvSpPr>
            <p:spPr>
              <a:xfrm>
                <a:off x="313184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3" name="矩形 442"/>
              <p:cNvSpPr/>
              <p:nvPr/>
            </p:nvSpPr>
            <p:spPr>
              <a:xfrm>
                <a:off x="284380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4" name="矩形 443"/>
              <p:cNvSpPr/>
              <p:nvPr/>
            </p:nvSpPr>
            <p:spPr>
              <a:xfrm>
                <a:off x="298782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5" name="矩形 444"/>
              <p:cNvSpPr/>
              <p:nvPr/>
            </p:nvSpPr>
            <p:spPr>
              <a:xfrm>
                <a:off x="284380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6" name="矩形 445"/>
              <p:cNvSpPr/>
              <p:nvPr/>
            </p:nvSpPr>
            <p:spPr>
              <a:xfrm>
                <a:off x="298782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7" name="矩形 446"/>
              <p:cNvSpPr/>
              <p:nvPr/>
            </p:nvSpPr>
            <p:spPr>
              <a:xfrm>
                <a:off x="313184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8" name="矩形 447"/>
              <p:cNvSpPr/>
              <p:nvPr/>
            </p:nvSpPr>
            <p:spPr>
              <a:xfrm>
                <a:off x="313184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9" name="矩形 448"/>
              <p:cNvSpPr/>
              <p:nvPr/>
            </p:nvSpPr>
            <p:spPr>
              <a:xfrm>
                <a:off x="226774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 name="矩形 449"/>
              <p:cNvSpPr/>
              <p:nvPr/>
            </p:nvSpPr>
            <p:spPr>
              <a:xfrm>
                <a:off x="241176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1" name="矩形 450"/>
              <p:cNvSpPr/>
              <p:nvPr/>
            </p:nvSpPr>
            <p:spPr>
              <a:xfrm>
                <a:off x="226774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2" name="矩形 451"/>
              <p:cNvSpPr/>
              <p:nvPr/>
            </p:nvSpPr>
            <p:spPr>
              <a:xfrm>
                <a:off x="241176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3" name="矩形 452"/>
              <p:cNvSpPr/>
              <p:nvPr/>
            </p:nvSpPr>
            <p:spPr>
              <a:xfrm>
                <a:off x="255577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4" name="矩形 453"/>
              <p:cNvSpPr/>
              <p:nvPr/>
            </p:nvSpPr>
            <p:spPr>
              <a:xfrm>
                <a:off x="269979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5" name="矩形 454"/>
              <p:cNvSpPr/>
              <p:nvPr/>
            </p:nvSpPr>
            <p:spPr>
              <a:xfrm>
                <a:off x="255577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6" name="矩形 455"/>
              <p:cNvSpPr/>
              <p:nvPr/>
            </p:nvSpPr>
            <p:spPr>
              <a:xfrm>
                <a:off x="269979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7" name="矩形 456"/>
              <p:cNvSpPr/>
              <p:nvPr/>
            </p:nvSpPr>
            <p:spPr>
              <a:xfrm>
                <a:off x="226774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8" name="矩形 457"/>
              <p:cNvSpPr/>
              <p:nvPr/>
            </p:nvSpPr>
            <p:spPr>
              <a:xfrm>
                <a:off x="241176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9" name="矩形 458"/>
              <p:cNvSpPr/>
              <p:nvPr/>
            </p:nvSpPr>
            <p:spPr>
              <a:xfrm>
                <a:off x="255577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 name="矩形 459"/>
              <p:cNvSpPr/>
              <p:nvPr/>
            </p:nvSpPr>
            <p:spPr>
              <a:xfrm>
                <a:off x="269979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 name="矩形 460"/>
              <p:cNvSpPr/>
              <p:nvPr/>
            </p:nvSpPr>
            <p:spPr>
              <a:xfrm>
                <a:off x="284380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2" name="矩形 461"/>
              <p:cNvSpPr/>
              <p:nvPr/>
            </p:nvSpPr>
            <p:spPr>
              <a:xfrm>
                <a:off x="298782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3" name="矩形 462"/>
              <p:cNvSpPr/>
              <p:nvPr/>
            </p:nvSpPr>
            <p:spPr>
              <a:xfrm>
                <a:off x="284380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4" name="矩形 463"/>
              <p:cNvSpPr/>
              <p:nvPr/>
            </p:nvSpPr>
            <p:spPr>
              <a:xfrm>
                <a:off x="298782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5" name="矩形 464"/>
              <p:cNvSpPr/>
              <p:nvPr/>
            </p:nvSpPr>
            <p:spPr>
              <a:xfrm>
                <a:off x="313184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6" name="矩形 465"/>
              <p:cNvSpPr/>
              <p:nvPr/>
            </p:nvSpPr>
            <p:spPr>
              <a:xfrm>
                <a:off x="313184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7" name="矩形 466"/>
              <p:cNvSpPr/>
              <p:nvPr/>
            </p:nvSpPr>
            <p:spPr>
              <a:xfrm>
                <a:off x="284380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8" name="矩形 467"/>
              <p:cNvSpPr/>
              <p:nvPr/>
            </p:nvSpPr>
            <p:spPr>
              <a:xfrm>
                <a:off x="298782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9" name="矩形 468"/>
              <p:cNvSpPr/>
              <p:nvPr/>
            </p:nvSpPr>
            <p:spPr>
              <a:xfrm>
                <a:off x="313184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9" name="组合 279"/>
            <p:cNvGrpSpPr/>
            <p:nvPr/>
          </p:nvGrpSpPr>
          <p:grpSpPr>
            <a:xfrm>
              <a:off x="5148064" y="4509120"/>
              <a:ext cx="2016224" cy="2016224"/>
              <a:chOff x="1115616" y="4293096"/>
              <a:chExt cx="2160240" cy="2160240"/>
            </a:xfrm>
            <a:solidFill>
              <a:srgbClr val="0070C0">
                <a:alpha val="50000"/>
              </a:srgbClr>
            </a:solidFill>
          </p:grpSpPr>
          <p:sp>
            <p:nvSpPr>
              <p:cNvPr id="20" name="矩形 19"/>
              <p:cNvSpPr/>
              <p:nvPr/>
            </p:nvSpPr>
            <p:spPr>
              <a:xfrm>
                <a:off x="111561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p:nvSpPr>
            <p:spPr>
              <a:xfrm>
                <a:off x="125963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111561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22"/>
              <p:cNvSpPr/>
              <p:nvPr/>
            </p:nvSpPr>
            <p:spPr>
              <a:xfrm>
                <a:off x="125963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140364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a:off x="154766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140364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154766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p:cNvSpPr/>
              <p:nvPr/>
            </p:nvSpPr>
            <p:spPr>
              <a:xfrm>
                <a:off x="111561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28"/>
              <p:cNvSpPr/>
              <p:nvPr/>
            </p:nvSpPr>
            <p:spPr>
              <a:xfrm>
                <a:off x="125963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矩形 29"/>
              <p:cNvSpPr/>
              <p:nvPr/>
            </p:nvSpPr>
            <p:spPr>
              <a:xfrm>
                <a:off x="111561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p:cNvSpPr/>
              <p:nvPr/>
            </p:nvSpPr>
            <p:spPr>
              <a:xfrm>
                <a:off x="125963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140364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154766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140364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154766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p:cNvSpPr/>
              <p:nvPr/>
            </p:nvSpPr>
            <p:spPr>
              <a:xfrm>
                <a:off x="169168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p:cNvSpPr/>
              <p:nvPr/>
            </p:nvSpPr>
            <p:spPr>
              <a:xfrm>
                <a:off x="183569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p:cNvSpPr/>
              <p:nvPr/>
            </p:nvSpPr>
            <p:spPr>
              <a:xfrm>
                <a:off x="169168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p:cNvSpPr/>
              <p:nvPr/>
            </p:nvSpPr>
            <p:spPr>
              <a:xfrm>
                <a:off x="183569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p:cNvSpPr/>
              <p:nvPr/>
            </p:nvSpPr>
            <p:spPr>
              <a:xfrm>
                <a:off x="197971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p:cNvSpPr/>
              <p:nvPr/>
            </p:nvSpPr>
            <p:spPr>
              <a:xfrm>
                <a:off x="212372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p:cNvSpPr/>
              <p:nvPr/>
            </p:nvSpPr>
            <p:spPr>
              <a:xfrm>
                <a:off x="197971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p:cNvSpPr/>
              <p:nvPr/>
            </p:nvSpPr>
            <p:spPr>
              <a:xfrm>
                <a:off x="212372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p:cNvSpPr/>
              <p:nvPr/>
            </p:nvSpPr>
            <p:spPr>
              <a:xfrm>
                <a:off x="169168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183569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169168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p:cNvSpPr/>
              <p:nvPr/>
            </p:nvSpPr>
            <p:spPr>
              <a:xfrm>
                <a:off x="183569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矩形 47"/>
              <p:cNvSpPr/>
              <p:nvPr/>
            </p:nvSpPr>
            <p:spPr>
              <a:xfrm>
                <a:off x="197971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矩形 48"/>
              <p:cNvSpPr/>
              <p:nvPr/>
            </p:nvSpPr>
            <p:spPr>
              <a:xfrm>
                <a:off x="212372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p:cNvSpPr/>
              <p:nvPr/>
            </p:nvSpPr>
            <p:spPr>
              <a:xfrm>
                <a:off x="197971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p:cNvSpPr/>
              <p:nvPr/>
            </p:nvSpPr>
            <p:spPr>
              <a:xfrm>
                <a:off x="212372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p:cNvSpPr/>
              <p:nvPr/>
            </p:nvSpPr>
            <p:spPr>
              <a:xfrm>
                <a:off x="111561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p:cNvSpPr/>
              <p:nvPr/>
            </p:nvSpPr>
            <p:spPr>
              <a:xfrm>
                <a:off x="125963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p:cNvSpPr/>
              <p:nvPr/>
            </p:nvSpPr>
            <p:spPr>
              <a:xfrm>
                <a:off x="111561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p:cNvSpPr/>
              <p:nvPr/>
            </p:nvSpPr>
            <p:spPr>
              <a:xfrm>
                <a:off x="125963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p:cNvSpPr/>
              <p:nvPr/>
            </p:nvSpPr>
            <p:spPr>
              <a:xfrm>
                <a:off x="140364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p:cNvSpPr/>
              <p:nvPr/>
            </p:nvSpPr>
            <p:spPr>
              <a:xfrm>
                <a:off x="154766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57"/>
              <p:cNvSpPr/>
              <p:nvPr/>
            </p:nvSpPr>
            <p:spPr>
              <a:xfrm>
                <a:off x="140364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矩形 58"/>
              <p:cNvSpPr/>
              <p:nvPr/>
            </p:nvSpPr>
            <p:spPr>
              <a:xfrm>
                <a:off x="154766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矩形 59"/>
              <p:cNvSpPr/>
              <p:nvPr/>
            </p:nvSpPr>
            <p:spPr>
              <a:xfrm>
                <a:off x="111561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p:cNvSpPr/>
              <p:nvPr/>
            </p:nvSpPr>
            <p:spPr>
              <a:xfrm>
                <a:off x="125963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矩形 61"/>
              <p:cNvSpPr/>
              <p:nvPr/>
            </p:nvSpPr>
            <p:spPr>
              <a:xfrm>
                <a:off x="111561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p:cNvSpPr/>
              <p:nvPr/>
            </p:nvSpPr>
            <p:spPr>
              <a:xfrm>
                <a:off x="125963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矩形 63"/>
              <p:cNvSpPr/>
              <p:nvPr/>
            </p:nvSpPr>
            <p:spPr>
              <a:xfrm>
                <a:off x="140364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p:cNvSpPr/>
              <p:nvPr/>
            </p:nvSpPr>
            <p:spPr>
              <a:xfrm>
                <a:off x="154766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p:cNvSpPr/>
              <p:nvPr/>
            </p:nvSpPr>
            <p:spPr>
              <a:xfrm>
                <a:off x="140364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矩形 66"/>
              <p:cNvSpPr/>
              <p:nvPr/>
            </p:nvSpPr>
            <p:spPr>
              <a:xfrm>
                <a:off x="154766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矩形 67"/>
              <p:cNvSpPr/>
              <p:nvPr/>
            </p:nvSpPr>
            <p:spPr>
              <a:xfrm>
                <a:off x="169168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矩形 68"/>
              <p:cNvSpPr/>
              <p:nvPr/>
            </p:nvSpPr>
            <p:spPr>
              <a:xfrm>
                <a:off x="183569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p:cNvSpPr/>
              <p:nvPr/>
            </p:nvSpPr>
            <p:spPr>
              <a:xfrm>
                <a:off x="169168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p:cNvSpPr/>
              <p:nvPr/>
            </p:nvSpPr>
            <p:spPr>
              <a:xfrm>
                <a:off x="183569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p:cNvSpPr/>
              <p:nvPr/>
            </p:nvSpPr>
            <p:spPr>
              <a:xfrm>
                <a:off x="197971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矩形 72"/>
              <p:cNvSpPr/>
              <p:nvPr/>
            </p:nvSpPr>
            <p:spPr>
              <a:xfrm>
                <a:off x="212372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p:cNvSpPr/>
              <p:nvPr/>
            </p:nvSpPr>
            <p:spPr>
              <a:xfrm>
                <a:off x="197971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矩形 74"/>
              <p:cNvSpPr/>
              <p:nvPr/>
            </p:nvSpPr>
            <p:spPr>
              <a:xfrm>
                <a:off x="212372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矩形 75"/>
              <p:cNvSpPr/>
              <p:nvPr/>
            </p:nvSpPr>
            <p:spPr>
              <a:xfrm>
                <a:off x="169168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矩形 76"/>
              <p:cNvSpPr/>
              <p:nvPr/>
            </p:nvSpPr>
            <p:spPr>
              <a:xfrm>
                <a:off x="183569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矩形 77"/>
              <p:cNvSpPr/>
              <p:nvPr/>
            </p:nvSpPr>
            <p:spPr>
              <a:xfrm>
                <a:off x="169168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矩形 78"/>
              <p:cNvSpPr/>
              <p:nvPr/>
            </p:nvSpPr>
            <p:spPr>
              <a:xfrm>
                <a:off x="183569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矩形 79"/>
              <p:cNvSpPr/>
              <p:nvPr/>
            </p:nvSpPr>
            <p:spPr>
              <a:xfrm>
                <a:off x="197971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矩形 80"/>
              <p:cNvSpPr/>
              <p:nvPr/>
            </p:nvSpPr>
            <p:spPr>
              <a:xfrm>
                <a:off x="212372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矩形 81"/>
              <p:cNvSpPr/>
              <p:nvPr/>
            </p:nvSpPr>
            <p:spPr>
              <a:xfrm>
                <a:off x="197971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矩形 82"/>
              <p:cNvSpPr/>
              <p:nvPr/>
            </p:nvSpPr>
            <p:spPr>
              <a:xfrm>
                <a:off x="212372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矩形 83"/>
              <p:cNvSpPr/>
              <p:nvPr/>
            </p:nvSpPr>
            <p:spPr>
              <a:xfrm>
                <a:off x="226774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矩形 84"/>
              <p:cNvSpPr/>
              <p:nvPr/>
            </p:nvSpPr>
            <p:spPr>
              <a:xfrm>
                <a:off x="241176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85"/>
              <p:cNvSpPr/>
              <p:nvPr/>
            </p:nvSpPr>
            <p:spPr>
              <a:xfrm>
                <a:off x="226774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矩形 86"/>
              <p:cNvSpPr/>
              <p:nvPr/>
            </p:nvSpPr>
            <p:spPr>
              <a:xfrm>
                <a:off x="241176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矩形 87"/>
              <p:cNvSpPr/>
              <p:nvPr/>
            </p:nvSpPr>
            <p:spPr>
              <a:xfrm>
                <a:off x="255577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矩形 88"/>
              <p:cNvSpPr/>
              <p:nvPr/>
            </p:nvSpPr>
            <p:spPr>
              <a:xfrm>
                <a:off x="269979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矩形 89"/>
              <p:cNvSpPr/>
              <p:nvPr/>
            </p:nvSpPr>
            <p:spPr>
              <a:xfrm>
                <a:off x="255577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矩形 90"/>
              <p:cNvSpPr/>
              <p:nvPr/>
            </p:nvSpPr>
            <p:spPr>
              <a:xfrm>
                <a:off x="269979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矩形 91"/>
              <p:cNvSpPr/>
              <p:nvPr/>
            </p:nvSpPr>
            <p:spPr>
              <a:xfrm>
                <a:off x="226774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矩形 92"/>
              <p:cNvSpPr/>
              <p:nvPr/>
            </p:nvSpPr>
            <p:spPr>
              <a:xfrm>
                <a:off x="241176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矩形 93"/>
              <p:cNvSpPr/>
              <p:nvPr/>
            </p:nvSpPr>
            <p:spPr>
              <a:xfrm>
                <a:off x="226774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 name="矩形 94"/>
              <p:cNvSpPr/>
              <p:nvPr/>
            </p:nvSpPr>
            <p:spPr>
              <a:xfrm>
                <a:off x="241176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6" name="矩形 95"/>
              <p:cNvSpPr/>
              <p:nvPr/>
            </p:nvSpPr>
            <p:spPr>
              <a:xfrm>
                <a:off x="255577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矩形 96"/>
              <p:cNvSpPr/>
              <p:nvPr/>
            </p:nvSpPr>
            <p:spPr>
              <a:xfrm>
                <a:off x="269979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矩形 97"/>
              <p:cNvSpPr/>
              <p:nvPr/>
            </p:nvSpPr>
            <p:spPr>
              <a:xfrm>
                <a:off x="255577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 name="矩形 98"/>
              <p:cNvSpPr/>
              <p:nvPr/>
            </p:nvSpPr>
            <p:spPr>
              <a:xfrm>
                <a:off x="269979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矩形 99"/>
              <p:cNvSpPr/>
              <p:nvPr/>
            </p:nvSpPr>
            <p:spPr>
              <a:xfrm>
                <a:off x="284380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1" name="矩形 100"/>
              <p:cNvSpPr/>
              <p:nvPr/>
            </p:nvSpPr>
            <p:spPr>
              <a:xfrm>
                <a:off x="298782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 name="矩形 101"/>
              <p:cNvSpPr/>
              <p:nvPr/>
            </p:nvSpPr>
            <p:spPr>
              <a:xfrm>
                <a:off x="284380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 name="矩形 102"/>
              <p:cNvSpPr/>
              <p:nvPr/>
            </p:nvSpPr>
            <p:spPr>
              <a:xfrm>
                <a:off x="298782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 name="矩形 103"/>
              <p:cNvSpPr/>
              <p:nvPr/>
            </p:nvSpPr>
            <p:spPr>
              <a:xfrm>
                <a:off x="313184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 name="矩形 104"/>
              <p:cNvSpPr/>
              <p:nvPr/>
            </p:nvSpPr>
            <p:spPr>
              <a:xfrm>
                <a:off x="313184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 name="矩形 105"/>
              <p:cNvSpPr/>
              <p:nvPr/>
            </p:nvSpPr>
            <p:spPr>
              <a:xfrm>
                <a:off x="284380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矩形 106"/>
              <p:cNvSpPr/>
              <p:nvPr/>
            </p:nvSpPr>
            <p:spPr>
              <a:xfrm>
                <a:off x="298782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矩形 107"/>
              <p:cNvSpPr/>
              <p:nvPr/>
            </p:nvSpPr>
            <p:spPr>
              <a:xfrm>
                <a:off x="284380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矩形 108"/>
              <p:cNvSpPr/>
              <p:nvPr/>
            </p:nvSpPr>
            <p:spPr>
              <a:xfrm>
                <a:off x="298782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矩形 109"/>
              <p:cNvSpPr/>
              <p:nvPr/>
            </p:nvSpPr>
            <p:spPr>
              <a:xfrm>
                <a:off x="313184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矩形 110"/>
              <p:cNvSpPr/>
              <p:nvPr/>
            </p:nvSpPr>
            <p:spPr>
              <a:xfrm>
                <a:off x="313184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 name="矩形 111"/>
              <p:cNvSpPr/>
              <p:nvPr/>
            </p:nvSpPr>
            <p:spPr>
              <a:xfrm>
                <a:off x="226774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3" name="矩形 112"/>
              <p:cNvSpPr/>
              <p:nvPr/>
            </p:nvSpPr>
            <p:spPr>
              <a:xfrm>
                <a:off x="241176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 name="矩形 113"/>
              <p:cNvSpPr/>
              <p:nvPr/>
            </p:nvSpPr>
            <p:spPr>
              <a:xfrm>
                <a:off x="226774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矩形 114"/>
              <p:cNvSpPr/>
              <p:nvPr/>
            </p:nvSpPr>
            <p:spPr>
              <a:xfrm>
                <a:off x="241176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6" name="矩形 115"/>
              <p:cNvSpPr/>
              <p:nvPr/>
            </p:nvSpPr>
            <p:spPr>
              <a:xfrm>
                <a:off x="255577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矩形 116"/>
              <p:cNvSpPr/>
              <p:nvPr/>
            </p:nvSpPr>
            <p:spPr>
              <a:xfrm>
                <a:off x="269979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矩形 117"/>
              <p:cNvSpPr/>
              <p:nvPr/>
            </p:nvSpPr>
            <p:spPr>
              <a:xfrm>
                <a:off x="255577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矩形 118"/>
              <p:cNvSpPr/>
              <p:nvPr/>
            </p:nvSpPr>
            <p:spPr>
              <a:xfrm>
                <a:off x="269979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矩形 119"/>
              <p:cNvSpPr/>
              <p:nvPr/>
            </p:nvSpPr>
            <p:spPr>
              <a:xfrm>
                <a:off x="226774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矩形 120"/>
              <p:cNvSpPr/>
              <p:nvPr/>
            </p:nvSpPr>
            <p:spPr>
              <a:xfrm>
                <a:off x="241176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p:cNvSpPr/>
              <p:nvPr/>
            </p:nvSpPr>
            <p:spPr>
              <a:xfrm>
                <a:off x="226774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p:cNvSpPr/>
              <p:nvPr/>
            </p:nvSpPr>
            <p:spPr>
              <a:xfrm>
                <a:off x="241176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p:cNvSpPr/>
              <p:nvPr/>
            </p:nvSpPr>
            <p:spPr>
              <a:xfrm>
                <a:off x="255577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p:cNvSpPr/>
              <p:nvPr/>
            </p:nvSpPr>
            <p:spPr>
              <a:xfrm>
                <a:off x="269979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p:cNvSpPr/>
              <p:nvPr/>
            </p:nvSpPr>
            <p:spPr>
              <a:xfrm>
                <a:off x="255577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p:cNvSpPr/>
              <p:nvPr/>
            </p:nvSpPr>
            <p:spPr>
              <a:xfrm>
                <a:off x="269979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矩形 127"/>
              <p:cNvSpPr/>
              <p:nvPr/>
            </p:nvSpPr>
            <p:spPr>
              <a:xfrm>
                <a:off x="284380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 name="矩形 128"/>
              <p:cNvSpPr/>
              <p:nvPr/>
            </p:nvSpPr>
            <p:spPr>
              <a:xfrm>
                <a:off x="298782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矩形 129"/>
              <p:cNvSpPr/>
              <p:nvPr/>
            </p:nvSpPr>
            <p:spPr>
              <a:xfrm>
                <a:off x="284380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1" name="矩形 130"/>
              <p:cNvSpPr/>
              <p:nvPr/>
            </p:nvSpPr>
            <p:spPr>
              <a:xfrm>
                <a:off x="298782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2" name="矩形 131"/>
              <p:cNvSpPr/>
              <p:nvPr/>
            </p:nvSpPr>
            <p:spPr>
              <a:xfrm>
                <a:off x="313184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 name="矩形 132"/>
              <p:cNvSpPr/>
              <p:nvPr/>
            </p:nvSpPr>
            <p:spPr>
              <a:xfrm>
                <a:off x="313184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4" name="矩形 133"/>
              <p:cNvSpPr/>
              <p:nvPr/>
            </p:nvSpPr>
            <p:spPr>
              <a:xfrm>
                <a:off x="284380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5" name="矩形 134"/>
              <p:cNvSpPr/>
              <p:nvPr/>
            </p:nvSpPr>
            <p:spPr>
              <a:xfrm>
                <a:off x="298782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6" name="矩形 135"/>
              <p:cNvSpPr/>
              <p:nvPr/>
            </p:nvSpPr>
            <p:spPr>
              <a:xfrm>
                <a:off x="284380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7" name="矩形 136"/>
              <p:cNvSpPr/>
              <p:nvPr/>
            </p:nvSpPr>
            <p:spPr>
              <a:xfrm>
                <a:off x="298782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8" name="矩形 137"/>
              <p:cNvSpPr/>
              <p:nvPr/>
            </p:nvSpPr>
            <p:spPr>
              <a:xfrm>
                <a:off x="313184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9" name="矩形 138"/>
              <p:cNvSpPr/>
              <p:nvPr/>
            </p:nvSpPr>
            <p:spPr>
              <a:xfrm>
                <a:off x="313184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0" name="矩形 139"/>
              <p:cNvSpPr/>
              <p:nvPr/>
            </p:nvSpPr>
            <p:spPr>
              <a:xfrm>
                <a:off x="111561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1" name="矩形 140"/>
              <p:cNvSpPr/>
              <p:nvPr/>
            </p:nvSpPr>
            <p:spPr>
              <a:xfrm>
                <a:off x="125963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2" name="矩形 141"/>
              <p:cNvSpPr/>
              <p:nvPr/>
            </p:nvSpPr>
            <p:spPr>
              <a:xfrm>
                <a:off x="111561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 name="矩形 142"/>
              <p:cNvSpPr/>
              <p:nvPr/>
            </p:nvSpPr>
            <p:spPr>
              <a:xfrm>
                <a:off x="125963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4" name="矩形 143"/>
              <p:cNvSpPr/>
              <p:nvPr/>
            </p:nvSpPr>
            <p:spPr>
              <a:xfrm>
                <a:off x="140364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5" name="矩形 144"/>
              <p:cNvSpPr/>
              <p:nvPr/>
            </p:nvSpPr>
            <p:spPr>
              <a:xfrm>
                <a:off x="154766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6" name="矩形 145"/>
              <p:cNvSpPr/>
              <p:nvPr/>
            </p:nvSpPr>
            <p:spPr>
              <a:xfrm>
                <a:off x="140364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7" name="矩形 146"/>
              <p:cNvSpPr/>
              <p:nvPr/>
            </p:nvSpPr>
            <p:spPr>
              <a:xfrm>
                <a:off x="154766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8" name="矩形 147"/>
              <p:cNvSpPr/>
              <p:nvPr/>
            </p:nvSpPr>
            <p:spPr>
              <a:xfrm>
                <a:off x="111561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9" name="矩形 148"/>
              <p:cNvSpPr/>
              <p:nvPr/>
            </p:nvSpPr>
            <p:spPr>
              <a:xfrm>
                <a:off x="125963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0" name="矩形 149"/>
              <p:cNvSpPr/>
              <p:nvPr/>
            </p:nvSpPr>
            <p:spPr>
              <a:xfrm>
                <a:off x="111561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1" name="矩形 150"/>
              <p:cNvSpPr/>
              <p:nvPr/>
            </p:nvSpPr>
            <p:spPr>
              <a:xfrm>
                <a:off x="125963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2" name="矩形 151"/>
              <p:cNvSpPr/>
              <p:nvPr/>
            </p:nvSpPr>
            <p:spPr>
              <a:xfrm>
                <a:off x="140364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 name="矩形 152"/>
              <p:cNvSpPr/>
              <p:nvPr/>
            </p:nvSpPr>
            <p:spPr>
              <a:xfrm>
                <a:off x="154766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4" name="矩形 153"/>
              <p:cNvSpPr/>
              <p:nvPr/>
            </p:nvSpPr>
            <p:spPr>
              <a:xfrm>
                <a:off x="140364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5" name="矩形 154"/>
              <p:cNvSpPr/>
              <p:nvPr/>
            </p:nvSpPr>
            <p:spPr>
              <a:xfrm>
                <a:off x="154766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矩形 155"/>
              <p:cNvSpPr/>
              <p:nvPr/>
            </p:nvSpPr>
            <p:spPr>
              <a:xfrm>
                <a:off x="169168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7" name="矩形 156"/>
              <p:cNvSpPr/>
              <p:nvPr/>
            </p:nvSpPr>
            <p:spPr>
              <a:xfrm>
                <a:off x="183569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8" name="矩形 157"/>
              <p:cNvSpPr/>
              <p:nvPr/>
            </p:nvSpPr>
            <p:spPr>
              <a:xfrm>
                <a:off x="169168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9" name="矩形 158"/>
              <p:cNvSpPr/>
              <p:nvPr/>
            </p:nvSpPr>
            <p:spPr>
              <a:xfrm>
                <a:off x="183569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0" name="矩形 159"/>
              <p:cNvSpPr/>
              <p:nvPr/>
            </p:nvSpPr>
            <p:spPr>
              <a:xfrm>
                <a:off x="197971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1" name="矩形 160"/>
              <p:cNvSpPr/>
              <p:nvPr/>
            </p:nvSpPr>
            <p:spPr>
              <a:xfrm>
                <a:off x="212372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2" name="矩形 161"/>
              <p:cNvSpPr/>
              <p:nvPr/>
            </p:nvSpPr>
            <p:spPr>
              <a:xfrm>
                <a:off x="197971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 name="矩形 162"/>
              <p:cNvSpPr/>
              <p:nvPr/>
            </p:nvSpPr>
            <p:spPr>
              <a:xfrm>
                <a:off x="212372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4" name="矩形 163"/>
              <p:cNvSpPr/>
              <p:nvPr/>
            </p:nvSpPr>
            <p:spPr>
              <a:xfrm>
                <a:off x="169168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5" name="矩形 164"/>
              <p:cNvSpPr/>
              <p:nvPr/>
            </p:nvSpPr>
            <p:spPr>
              <a:xfrm>
                <a:off x="183569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6" name="矩形 165"/>
              <p:cNvSpPr/>
              <p:nvPr/>
            </p:nvSpPr>
            <p:spPr>
              <a:xfrm>
                <a:off x="169168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7" name="矩形 166"/>
              <p:cNvSpPr/>
              <p:nvPr/>
            </p:nvSpPr>
            <p:spPr>
              <a:xfrm>
                <a:off x="183569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8" name="矩形 167"/>
              <p:cNvSpPr/>
              <p:nvPr/>
            </p:nvSpPr>
            <p:spPr>
              <a:xfrm>
                <a:off x="197971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9" name="矩形 168"/>
              <p:cNvSpPr/>
              <p:nvPr/>
            </p:nvSpPr>
            <p:spPr>
              <a:xfrm>
                <a:off x="212372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0" name="矩形 169"/>
              <p:cNvSpPr/>
              <p:nvPr/>
            </p:nvSpPr>
            <p:spPr>
              <a:xfrm>
                <a:off x="197971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1" name="矩形 170"/>
              <p:cNvSpPr/>
              <p:nvPr/>
            </p:nvSpPr>
            <p:spPr>
              <a:xfrm>
                <a:off x="212372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 name="矩形 171"/>
              <p:cNvSpPr/>
              <p:nvPr/>
            </p:nvSpPr>
            <p:spPr>
              <a:xfrm>
                <a:off x="111561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3" name="矩形 172"/>
              <p:cNvSpPr/>
              <p:nvPr/>
            </p:nvSpPr>
            <p:spPr>
              <a:xfrm>
                <a:off x="125963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 name="矩形 173"/>
              <p:cNvSpPr/>
              <p:nvPr/>
            </p:nvSpPr>
            <p:spPr>
              <a:xfrm>
                <a:off x="111561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5" name="矩形 174"/>
              <p:cNvSpPr/>
              <p:nvPr/>
            </p:nvSpPr>
            <p:spPr>
              <a:xfrm>
                <a:off x="125963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6" name="矩形 175"/>
              <p:cNvSpPr/>
              <p:nvPr/>
            </p:nvSpPr>
            <p:spPr>
              <a:xfrm>
                <a:off x="140364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7" name="矩形 176"/>
              <p:cNvSpPr/>
              <p:nvPr/>
            </p:nvSpPr>
            <p:spPr>
              <a:xfrm>
                <a:off x="154766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8" name="矩形 177"/>
              <p:cNvSpPr/>
              <p:nvPr/>
            </p:nvSpPr>
            <p:spPr>
              <a:xfrm>
                <a:off x="140364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9" name="矩形 178"/>
              <p:cNvSpPr/>
              <p:nvPr/>
            </p:nvSpPr>
            <p:spPr>
              <a:xfrm>
                <a:off x="154766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0" name="矩形 179"/>
              <p:cNvSpPr/>
              <p:nvPr/>
            </p:nvSpPr>
            <p:spPr>
              <a:xfrm>
                <a:off x="111561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矩形 180"/>
              <p:cNvSpPr/>
              <p:nvPr/>
            </p:nvSpPr>
            <p:spPr>
              <a:xfrm>
                <a:off x="125963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矩形 181"/>
              <p:cNvSpPr/>
              <p:nvPr/>
            </p:nvSpPr>
            <p:spPr>
              <a:xfrm>
                <a:off x="140364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3" name="矩形 182"/>
              <p:cNvSpPr/>
              <p:nvPr/>
            </p:nvSpPr>
            <p:spPr>
              <a:xfrm>
                <a:off x="154766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 name="矩形 183"/>
              <p:cNvSpPr/>
              <p:nvPr/>
            </p:nvSpPr>
            <p:spPr>
              <a:xfrm>
                <a:off x="169168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5" name="矩形 184"/>
              <p:cNvSpPr/>
              <p:nvPr/>
            </p:nvSpPr>
            <p:spPr>
              <a:xfrm>
                <a:off x="183569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6" name="矩形 185"/>
              <p:cNvSpPr/>
              <p:nvPr/>
            </p:nvSpPr>
            <p:spPr>
              <a:xfrm>
                <a:off x="169168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7" name="矩形 186"/>
              <p:cNvSpPr/>
              <p:nvPr/>
            </p:nvSpPr>
            <p:spPr>
              <a:xfrm>
                <a:off x="183569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8" name="矩形 187"/>
              <p:cNvSpPr/>
              <p:nvPr/>
            </p:nvSpPr>
            <p:spPr>
              <a:xfrm>
                <a:off x="197971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9" name="矩形 188"/>
              <p:cNvSpPr/>
              <p:nvPr/>
            </p:nvSpPr>
            <p:spPr>
              <a:xfrm>
                <a:off x="212372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0" name="矩形 189"/>
              <p:cNvSpPr/>
              <p:nvPr/>
            </p:nvSpPr>
            <p:spPr>
              <a:xfrm>
                <a:off x="197971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1" name="矩形 190"/>
              <p:cNvSpPr/>
              <p:nvPr/>
            </p:nvSpPr>
            <p:spPr>
              <a:xfrm>
                <a:off x="212372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2" name="矩形 191"/>
              <p:cNvSpPr/>
              <p:nvPr/>
            </p:nvSpPr>
            <p:spPr>
              <a:xfrm>
                <a:off x="169168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3" name="矩形 192"/>
              <p:cNvSpPr/>
              <p:nvPr/>
            </p:nvSpPr>
            <p:spPr>
              <a:xfrm>
                <a:off x="183569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 name="矩形 193"/>
              <p:cNvSpPr/>
              <p:nvPr/>
            </p:nvSpPr>
            <p:spPr>
              <a:xfrm>
                <a:off x="197971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5" name="矩形 194"/>
              <p:cNvSpPr/>
              <p:nvPr/>
            </p:nvSpPr>
            <p:spPr>
              <a:xfrm>
                <a:off x="212372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6" name="矩形 195"/>
              <p:cNvSpPr/>
              <p:nvPr/>
            </p:nvSpPr>
            <p:spPr>
              <a:xfrm>
                <a:off x="226774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7" name="矩形 196"/>
              <p:cNvSpPr/>
              <p:nvPr/>
            </p:nvSpPr>
            <p:spPr>
              <a:xfrm>
                <a:off x="241176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8" name="矩形 197"/>
              <p:cNvSpPr/>
              <p:nvPr/>
            </p:nvSpPr>
            <p:spPr>
              <a:xfrm>
                <a:off x="226774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9" name="矩形 198"/>
              <p:cNvSpPr/>
              <p:nvPr/>
            </p:nvSpPr>
            <p:spPr>
              <a:xfrm>
                <a:off x="241176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0" name="矩形 199"/>
              <p:cNvSpPr/>
              <p:nvPr/>
            </p:nvSpPr>
            <p:spPr>
              <a:xfrm>
                <a:off x="255577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1" name="矩形 200"/>
              <p:cNvSpPr/>
              <p:nvPr/>
            </p:nvSpPr>
            <p:spPr>
              <a:xfrm>
                <a:off x="269979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2" name="矩形 201"/>
              <p:cNvSpPr/>
              <p:nvPr/>
            </p:nvSpPr>
            <p:spPr>
              <a:xfrm>
                <a:off x="255577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3" name="矩形 202"/>
              <p:cNvSpPr/>
              <p:nvPr/>
            </p:nvSpPr>
            <p:spPr>
              <a:xfrm>
                <a:off x="269979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 name="矩形 203"/>
              <p:cNvSpPr/>
              <p:nvPr/>
            </p:nvSpPr>
            <p:spPr>
              <a:xfrm>
                <a:off x="226774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矩形 204"/>
              <p:cNvSpPr/>
              <p:nvPr/>
            </p:nvSpPr>
            <p:spPr>
              <a:xfrm>
                <a:off x="241176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 name="矩形 205"/>
              <p:cNvSpPr/>
              <p:nvPr/>
            </p:nvSpPr>
            <p:spPr>
              <a:xfrm>
                <a:off x="226774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7" name="矩形 206"/>
              <p:cNvSpPr/>
              <p:nvPr/>
            </p:nvSpPr>
            <p:spPr>
              <a:xfrm>
                <a:off x="241176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8" name="矩形 207"/>
              <p:cNvSpPr/>
              <p:nvPr/>
            </p:nvSpPr>
            <p:spPr>
              <a:xfrm>
                <a:off x="255577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9" name="矩形 208"/>
              <p:cNvSpPr/>
              <p:nvPr/>
            </p:nvSpPr>
            <p:spPr>
              <a:xfrm>
                <a:off x="269979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0" name="矩形 209"/>
              <p:cNvSpPr/>
              <p:nvPr/>
            </p:nvSpPr>
            <p:spPr>
              <a:xfrm>
                <a:off x="255577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矩形 210"/>
              <p:cNvSpPr/>
              <p:nvPr/>
            </p:nvSpPr>
            <p:spPr>
              <a:xfrm>
                <a:off x="269979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2" name="矩形 211"/>
              <p:cNvSpPr/>
              <p:nvPr/>
            </p:nvSpPr>
            <p:spPr>
              <a:xfrm>
                <a:off x="284380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3" name="矩形 212"/>
              <p:cNvSpPr/>
              <p:nvPr/>
            </p:nvSpPr>
            <p:spPr>
              <a:xfrm>
                <a:off x="298782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4" name="矩形 213"/>
              <p:cNvSpPr/>
              <p:nvPr/>
            </p:nvSpPr>
            <p:spPr>
              <a:xfrm>
                <a:off x="284380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 name="矩形 214"/>
              <p:cNvSpPr/>
              <p:nvPr/>
            </p:nvSpPr>
            <p:spPr>
              <a:xfrm>
                <a:off x="298782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 name="矩形 215"/>
              <p:cNvSpPr/>
              <p:nvPr/>
            </p:nvSpPr>
            <p:spPr>
              <a:xfrm>
                <a:off x="313184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7" name="矩形 216"/>
              <p:cNvSpPr/>
              <p:nvPr/>
            </p:nvSpPr>
            <p:spPr>
              <a:xfrm>
                <a:off x="313184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8" name="矩形 217"/>
              <p:cNvSpPr/>
              <p:nvPr/>
            </p:nvSpPr>
            <p:spPr>
              <a:xfrm>
                <a:off x="284380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9" name="矩形 218"/>
              <p:cNvSpPr/>
              <p:nvPr/>
            </p:nvSpPr>
            <p:spPr>
              <a:xfrm>
                <a:off x="298782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0" name="矩形 219"/>
              <p:cNvSpPr/>
              <p:nvPr/>
            </p:nvSpPr>
            <p:spPr>
              <a:xfrm>
                <a:off x="284380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1" name="矩形 220"/>
              <p:cNvSpPr/>
              <p:nvPr/>
            </p:nvSpPr>
            <p:spPr>
              <a:xfrm>
                <a:off x="298782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2" name="矩形 221"/>
              <p:cNvSpPr/>
              <p:nvPr/>
            </p:nvSpPr>
            <p:spPr>
              <a:xfrm>
                <a:off x="313184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3" name="矩形 222"/>
              <p:cNvSpPr/>
              <p:nvPr/>
            </p:nvSpPr>
            <p:spPr>
              <a:xfrm>
                <a:off x="313184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4" name="矩形 223"/>
              <p:cNvSpPr/>
              <p:nvPr/>
            </p:nvSpPr>
            <p:spPr>
              <a:xfrm>
                <a:off x="226774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 name="矩形 224"/>
              <p:cNvSpPr/>
              <p:nvPr/>
            </p:nvSpPr>
            <p:spPr>
              <a:xfrm>
                <a:off x="241176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 name="矩形 225"/>
              <p:cNvSpPr/>
              <p:nvPr/>
            </p:nvSpPr>
            <p:spPr>
              <a:xfrm>
                <a:off x="226774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7" name="矩形 226"/>
              <p:cNvSpPr/>
              <p:nvPr/>
            </p:nvSpPr>
            <p:spPr>
              <a:xfrm>
                <a:off x="241176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8" name="矩形 227"/>
              <p:cNvSpPr/>
              <p:nvPr/>
            </p:nvSpPr>
            <p:spPr>
              <a:xfrm>
                <a:off x="255577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9" name="矩形 228"/>
              <p:cNvSpPr/>
              <p:nvPr/>
            </p:nvSpPr>
            <p:spPr>
              <a:xfrm>
                <a:off x="269979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0" name="矩形 229"/>
              <p:cNvSpPr/>
              <p:nvPr/>
            </p:nvSpPr>
            <p:spPr>
              <a:xfrm>
                <a:off x="255577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1" name="矩形 230"/>
              <p:cNvSpPr/>
              <p:nvPr/>
            </p:nvSpPr>
            <p:spPr>
              <a:xfrm>
                <a:off x="269979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2" name="矩形 231"/>
              <p:cNvSpPr/>
              <p:nvPr/>
            </p:nvSpPr>
            <p:spPr>
              <a:xfrm>
                <a:off x="226774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矩形 232"/>
              <p:cNvSpPr/>
              <p:nvPr/>
            </p:nvSpPr>
            <p:spPr>
              <a:xfrm>
                <a:off x="241176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4" name="矩形 233"/>
              <p:cNvSpPr/>
              <p:nvPr/>
            </p:nvSpPr>
            <p:spPr>
              <a:xfrm>
                <a:off x="255577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 name="矩形 234"/>
              <p:cNvSpPr/>
              <p:nvPr/>
            </p:nvSpPr>
            <p:spPr>
              <a:xfrm>
                <a:off x="269979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6" name="矩形 235"/>
              <p:cNvSpPr/>
              <p:nvPr/>
            </p:nvSpPr>
            <p:spPr>
              <a:xfrm>
                <a:off x="284380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7" name="矩形 236"/>
              <p:cNvSpPr/>
              <p:nvPr/>
            </p:nvSpPr>
            <p:spPr>
              <a:xfrm>
                <a:off x="298782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8" name="矩形 237"/>
              <p:cNvSpPr/>
              <p:nvPr/>
            </p:nvSpPr>
            <p:spPr>
              <a:xfrm>
                <a:off x="284380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9" name="矩形 238"/>
              <p:cNvSpPr/>
              <p:nvPr/>
            </p:nvSpPr>
            <p:spPr>
              <a:xfrm>
                <a:off x="298782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0" name="矩形 239"/>
              <p:cNvSpPr/>
              <p:nvPr/>
            </p:nvSpPr>
            <p:spPr>
              <a:xfrm>
                <a:off x="313184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1" name="矩形 240"/>
              <p:cNvSpPr/>
              <p:nvPr/>
            </p:nvSpPr>
            <p:spPr>
              <a:xfrm>
                <a:off x="313184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2" name="矩形 241"/>
              <p:cNvSpPr/>
              <p:nvPr/>
            </p:nvSpPr>
            <p:spPr>
              <a:xfrm>
                <a:off x="284380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3" name="矩形 242"/>
              <p:cNvSpPr/>
              <p:nvPr/>
            </p:nvSpPr>
            <p:spPr>
              <a:xfrm>
                <a:off x="298782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4" name="矩形 243"/>
              <p:cNvSpPr/>
              <p:nvPr/>
            </p:nvSpPr>
            <p:spPr>
              <a:xfrm>
                <a:off x="313184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0" name="直接箭头连接符 9"/>
            <p:cNvCxnSpPr/>
            <p:nvPr/>
          </p:nvCxnSpPr>
          <p:spPr>
            <a:xfrm>
              <a:off x="4787344" y="4148301"/>
              <a:ext cx="237660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958"/>
            <p:cNvSpPr txBox="1">
              <a:spLocks noChangeArrowheads="1"/>
            </p:cNvSpPr>
            <p:nvPr/>
          </p:nvSpPr>
          <p:spPr bwMode="auto">
            <a:xfrm>
              <a:off x="7092280" y="3933056"/>
              <a:ext cx="432048" cy="369332"/>
            </a:xfrm>
            <a:prstGeom prst="rect">
              <a:avLst/>
            </a:prstGeom>
            <a:noFill/>
            <a:ln w="9525">
              <a:noFill/>
              <a:miter lim="800000"/>
            </a:ln>
          </p:spPr>
          <p:txBody>
            <a:bodyPr>
              <a:spAutoFit/>
            </a:bodyPr>
            <a:lstStyle/>
            <a:p>
              <a:r>
                <a:rPr lang="en-US" altLang="zh-CN">
                  <a:latin typeface="微软雅黑" pitchFamily="34" charset="-122"/>
                  <a:ea typeface="微软雅黑" pitchFamily="34" charset="-122"/>
                </a:rPr>
                <a:t>x</a:t>
              </a:r>
              <a:endParaRPr lang="zh-CN" altLang="en-US">
                <a:latin typeface="微软雅黑" pitchFamily="34" charset="-122"/>
                <a:ea typeface="微软雅黑" pitchFamily="34" charset="-122"/>
              </a:endParaRPr>
            </a:p>
          </p:txBody>
        </p:sp>
        <p:cxnSp>
          <p:nvCxnSpPr>
            <p:cNvPr id="12" name="直接箭头连接符 11"/>
            <p:cNvCxnSpPr/>
            <p:nvPr/>
          </p:nvCxnSpPr>
          <p:spPr>
            <a:xfrm>
              <a:off x="4787344" y="4148301"/>
              <a:ext cx="0" cy="23768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960"/>
            <p:cNvSpPr txBox="1">
              <a:spLocks noChangeArrowheads="1"/>
            </p:cNvSpPr>
            <p:nvPr/>
          </p:nvSpPr>
          <p:spPr bwMode="auto">
            <a:xfrm>
              <a:off x="4644008" y="6381328"/>
              <a:ext cx="432048" cy="369332"/>
            </a:xfrm>
            <a:prstGeom prst="rect">
              <a:avLst/>
            </a:prstGeom>
            <a:noFill/>
            <a:ln w="9525">
              <a:noFill/>
              <a:miter lim="800000"/>
            </a:ln>
          </p:spPr>
          <p:txBody>
            <a:bodyPr>
              <a:spAutoFit/>
            </a:bodyPr>
            <a:lstStyle/>
            <a:p>
              <a:r>
                <a:rPr lang="en-US" altLang="zh-CN">
                  <a:latin typeface="微软雅黑" pitchFamily="34" charset="-122"/>
                  <a:ea typeface="微软雅黑" pitchFamily="34" charset="-122"/>
                </a:rPr>
                <a:t>y</a:t>
              </a:r>
              <a:endParaRPr lang="zh-CN" altLang="en-US">
                <a:latin typeface="微软雅黑" pitchFamily="34" charset="-122"/>
                <a:ea typeface="微软雅黑" pitchFamily="34" charset="-122"/>
              </a:endParaRPr>
            </a:p>
          </p:txBody>
        </p:sp>
        <p:cxnSp>
          <p:nvCxnSpPr>
            <p:cNvPr id="14" name="直接箭头连接符 13"/>
            <p:cNvCxnSpPr/>
            <p:nvPr/>
          </p:nvCxnSpPr>
          <p:spPr>
            <a:xfrm>
              <a:off x="4787344" y="4148301"/>
              <a:ext cx="504850" cy="5049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965"/>
            <p:cNvSpPr txBox="1">
              <a:spLocks noChangeArrowheads="1"/>
            </p:cNvSpPr>
            <p:nvPr/>
          </p:nvSpPr>
          <p:spPr bwMode="auto">
            <a:xfrm>
              <a:off x="5220072" y="4509120"/>
              <a:ext cx="432048" cy="369332"/>
            </a:xfrm>
            <a:prstGeom prst="rect">
              <a:avLst/>
            </a:prstGeom>
            <a:noFill/>
            <a:ln w="9525">
              <a:noFill/>
              <a:miter lim="800000"/>
            </a:ln>
          </p:spPr>
          <p:txBody>
            <a:bodyPr>
              <a:spAutoFit/>
            </a:bodyPr>
            <a:lstStyle/>
            <a:p>
              <a:r>
                <a:rPr lang="en-US" altLang="zh-CN">
                  <a:latin typeface="微软雅黑" pitchFamily="34" charset="-122"/>
                  <a:ea typeface="微软雅黑" pitchFamily="34" charset="-122"/>
                </a:rPr>
                <a:t>c</a:t>
              </a:r>
              <a:endParaRPr lang="zh-CN" altLang="en-US">
                <a:latin typeface="微软雅黑" pitchFamily="34" charset="-122"/>
                <a:ea typeface="微软雅黑" pitchFamily="34" charset="-122"/>
              </a:endParaRPr>
            </a:p>
          </p:txBody>
        </p:sp>
        <p:sp>
          <p:nvSpPr>
            <p:cNvPr id="16" name="TextBox 1656"/>
            <p:cNvSpPr txBox="1">
              <a:spLocks noChangeArrowheads="1"/>
            </p:cNvSpPr>
            <p:nvPr/>
          </p:nvSpPr>
          <p:spPr bwMode="auto">
            <a:xfrm>
              <a:off x="4788024" y="3913311"/>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7" name="TextBox 1657"/>
            <p:cNvSpPr txBox="1">
              <a:spLocks noChangeArrowheads="1"/>
            </p:cNvSpPr>
            <p:nvPr/>
          </p:nvSpPr>
          <p:spPr bwMode="auto">
            <a:xfrm>
              <a:off x="6804248" y="3913311"/>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W</a:t>
              </a:r>
              <a:endParaRPr lang="zh-CN" altLang="en-US" sz="1400">
                <a:latin typeface="微软雅黑" pitchFamily="34" charset="-122"/>
                <a:ea typeface="微软雅黑" pitchFamily="34" charset="-122"/>
              </a:endParaRPr>
            </a:p>
          </p:txBody>
        </p:sp>
        <p:sp>
          <p:nvSpPr>
            <p:cNvPr id="18" name="TextBox 1658"/>
            <p:cNvSpPr txBox="1">
              <a:spLocks noChangeArrowheads="1"/>
            </p:cNvSpPr>
            <p:nvPr/>
          </p:nvSpPr>
          <p:spPr bwMode="auto">
            <a:xfrm>
              <a:off x="4499992" y="4149080"/>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9" name="TextBox 1659"/>
            <p:cNvSpPr txBox="1">
              <a:spLocks noChangeArrowheads="1"/>
            </p:cNvSpPr>
            <p:nvPr/>
          </p:nvSpPr>
          <p:spPr bwMode="auto">
            <a:xfrm>
              <a:off x="4499992" y="6165304"/>
              <a:ext cx="432048" cy="307777"/>
            </a:xfrm>
            <a:prstGeom prst="rect">
              <a:avLst/>
            </a:prstGeom>
            <a:noFill/>
            <a:ln w="9525">
              <a:noFill/>
              <a:miter lim="800000"/>
            </a:ln>
          </p:spPr>
          <p:txBody>
            <a:bodyPr>
              <a:spAutoFit/>
            </a:bodyPr>
            <a:lstStyle/>
            <a:p>
              <a:r>
                <a:rPr lang="en-US" altLang="zh-CN" sz="1400">
                  <a:latin typeface="微软雅黑" pitchFamily="34" charset="-122"/>
                  <a:ea typeface="微软雅黑" pitchFamily="34" charset="-122"/>
                </a:rPr>
                <a:t>H</a:t>
              </a:r>
              <a:endParaRPr lang="zh-CN" altLang="en-US" sz="1400">
                <a:latin typeface="微软雅黑" pitchFamily="34" charset="-122"/>
                <a:ea typeface="微软雅黑" pitchFamily="34" charset="-122"/>
              </a:endParaRPr>
            </a:p>
          </p:txBody>
        </p:sp>
      </p:grpSp>
      <p:sp>
        <p:nvSpPr>
          <p:cNvPr id="695" name="左右箭头 694"/>
          <p:cNvSpPr/>
          <p:nvPr/>
        </p:nvSpPr>
        <p:spPr>
          <a:xfrm>
            <a:off x="5416352" y="2081198"/>
            <a:ext cx="1080120" cy="57606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TextBox 695"/>
          <p:cNvSpPr txBox="1"/>
          <p:nvPr/>
        </p:nvSpPr>
        <p:spPr>
          <a:xfrm>
            <a:off x="311222" y="3952676"/>
            <a:ext cx="11584855"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彩色图像的每个像素由红色</a:t>
            </a:r>
            <a:r>
              <a:rPr lang="en-US" altLang="zh-CN" sz="2000" dirty="0">
                <a:latin typeface="微软雅黑" pitchFamily="34" charset="-122"/>
                <a:ea typeface="微软雅黑" pitchFamily="34" charset="-122"/>
              </a:rPr>
              <a:t>(R)</a:t>
            </a:r>
            <a:r>
              <a:rPr lang="zh-CN" altLang="en-US" sz="2000" dirty="0">
                <a:latin typeface="微软雅黑" pitchFamily="34" charset="-122"/>
                <a:ea typeface="微软雅黑" pitchFamily="34" charset="-122"/>
              </a:rPr>
              <a:t>、绿色</a:t>
            </a:r>
            <a:r>
              <a:rPr lang="en-US" altLang="zh-CN" sz="2000" dirty="0">
                <a:latin typeface="微软雅黑" pitchFamily="34" charset="-122"/>
                <a:ea typeface="微软雅黑" pitchFamily="34" charset="-122"/>
              </a:rPr>
              <a:t>(G)</a:t>
            </a:r>
            <a:r>
              <a:rPr lang="zh-CN" altLang="en-US" sz="2000" dirty="0">
                <a:latin typeface="微软雅黑" pitchFamily="34" charset="-122"/>
                <a:ea typeface="微软雅黑" pitchFamily="34" charset="-122"/>
              </a:rPr>
              <a:t>、蓝色</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三个颜色分量构成，从而能够呈现多种色彩。一幅宽为</a:t>
            </a:r>
            <a:r>
              <a:rPr lang="en-US" altLang="zh-CN" sz="2000" dirty="0">
                <a:latin typeface="微软雅黑" pitchFamily="34" charset="-122"/>
                <a:ea typeface="微软雅黑" pitchFamily="34" charset="-122"/>
              </a:rPr>
              <a:t>W</a:t>
            </a:r>
            <a:r>
              <a:rPr lang="zh-CN" altLang="en-US" sz="2000" dirty="0">
                <a:latin typeface="微软雅黑" pitchFamily="34" charset="-122"/>
                <a:ea typeface="微软雅黑" pitchFamily="34" charset="-122"/>
              </a:rPr>
              <a:t>，高为</a:t>
            </a:r>
            <a:r>
              <a:rPr lang="en-US" altLang="zh-CN" sz="2000" dirty="0">
                <a:latin typeface="微软雅黑" pitchFamily="34" charset="-122"/>
                <a:ea typeface="微软雅黑" pitchFamily="34" charset="-122"/>
              </a:rPr>
              <a:t>H</a:t>
            </a:r>
            <a:r>
              <a:rPr lang="zh-CN" altLang="en-US" sz="2000" dirty="0">
                <a:latin typeface="微软雅黑" pitchFamily="34" charset="-122"/>
                <a:ea typeface="微软雅黑" pitchFamily="34" charset="-122"/>
              </a:rPr>
              <a:t>的彩色图像在计算机中用一个</a:t>
            </a:r>
            <a:r>
              <a:rPr lang="en-US" altLang="zh-CN" sz="2000" dirty="0">
                <a:latin typeface="微软雅黑" pitchFamily="34" charset="-122"/>
                <a:ea typeface="微软雅黑" pitchFamily="34" charset="-122"/>
              </a:rPr>
              <a:t>W×H×3</a:t>
            </a:r>
            <a:r>
              <a:rPr lang="zh-CN" altLang="en-US" sz="2000" dirty="0">
                <a:latin typeface="微软雅黑" pitchFamily="34" charset="-122"/>
                <a:ea typeface="微软雅黑" pitchFamily="34" charset="-122"/>
              </a:rPr>
              <a:t>的矩阵存储，其中最后一个维度表示</a:t>
            </a:r>
            <a:r>
              <a:rPr lang="en-US" altLang="zh-CN" sz="2000" dirty="0">
                <a:latin typeface="微软雅黑" pitchFamily="34" charset="-122"/>
                <a:ea typeface="微软雅黑" pitchFamily="34" charset="-122"/>
              </a:rPr>
              <a:t>RGB</a:t>
            </a:r>
            <a:r>
              <a:rPr lang="zh-CN" altLang="en-US" sz="2000" dirty="0">
                <a:latin typeface="微软雅黑" pitchFamily="34" charset="-122"/>
                <a:ea typeface="微软雅黑" pitchFamily="34" charset="-122"/>
              </a:rPr>
              <a:t>颜色空间。</a:t>
            </a:r>
            <a:endParaRPr lang="zh-CN" altLang="en-US" sz="2000" dirty="0">
              <a:latin typeface="微软雅黑" pitchFamily="34" charset="-122"/>
              <a:ea typeface="微软雅黑" pitchFamily="34" charset="-122"/>
            </a:endParaRPr>
          </a:p>
        </p:txBody>
      </p:sp>
      <p:pic>
        <p:nvPicPr>
          <p:cNvPr id="697" name="Picture 11" descr="C:\Documents and Settings\Administrator\桌面\Test\blue.png"/>
          <p:cNvPicPr>
            <a:picLocks noChangeArrowheads="1"/>
          </p:cNvPicPr>
          <p:nvPr/>
        </p:nvPicPr>
        <p:blipFill>
          <a:blip r:embed="rId2" cstate="print"/>
          <a:srcRect/>
          <a:stretch>
            <a:fillRect/>
          </a:stretch>
        </p:blipFill>
        <p:spPr bwMode="auto">
          <a:xfrm>
            <a:off x="4063511" y="6133312"/>
            <a:ext cx="1799909" cy="288020"/>
          </a:xfrm>
          <a:prstGeom prst="rect">
            <a:avLst/>
          </a:prstGeom>
          <a:noFill/>
          <a:ln w="9525">
            <a:noFill/>
            <a:miter lim="800000"/>
            <a:headEnd/>
            <a:tailEnd/>
          </a:ln>
        </p:spPr>
      </p:pic>
      <p:pic>
        <p:nvPicPr>
          <p:cNvPr id="698" name="Picture 12" descr="C:\Documents and Settings\Administrator\桌面\Test\green.png"/>
          <p:cNvPicPr>
            <a:picLocks noChangeArrowheads="1"/>
          </p:cNvPicPr>
          <p:nvPr/>
        </p:nvPicPr>
        <p:blipFill>
          <a:blip r:embed="rId3" cstate="print"/>
          <a:srcRect/>
          <a:stretch>
            <a:fillRect/>
          </a:stretch>
        </p:blipFill>
        <p:spPr bwMode="auto">
          <a:xfrm>
            <a:off x="4063511" y="6421344"/>
            <a:ext cx="1799909" cy="288020"/>
          </a:xfrm>
          <a:prstGeom prst="rect">
            <a:avLst/>
          </a:prstGeom>
          <a:noFill/>
          <a:ln w="9525">
            <a:noFill/>
            <a:miter lim="800000"/>
            <a:headEnd/>
            <a:tailEnd/>
          </a:ln>
        </p:spPr>
      </p:pic>
      <p:pic>
        <p:nvPicPr>
          <p:cNvPr id="699" name="Picture 13" descr="C:\Documents and Settings\Administrator\桌面\Test\red.png"/>
          <p:cNvPicPr>
            <a:picLocks noChangeArrowheads="1"/>
          </p:cNvPicPr>
          <p:nvPr/>
        </p:nvPicPr>
        <p:blipFill>
          <a:blip r:embed="rId4" cstate="print"/>
          <a:srcRect/>
          <a:stretch>
            <a:fillRect/>
          </a:stretch>
        </p:blipFill>
        <p:spPr bwMode="auto">
          <a:xfrm>
            <a:off x="4063511" y="5845280"/>
            <a:ext cx="1799909" cy="288020"/>
          </a:xfrm>
          <a:prstGeom prst="rect">
            <a:avLst/>
          </a:prstGeom>
          <a:noFill/>
          <a:ln w="9525">
            <a:noFill/>
            <a:miter lim="800000"/>
            <a:headEnd/>
            <a:tailEnd/>
          </a:ln>
        </p:spPr>
      </p:pic>
      <p:cxnSp>
        <p:nvCxnSpPr>
          <p:cNvPr id="700" name="直接箭头连接符 699"/>
          <p:cNvCxnSpPr/>
          <p:nvPr/>
        </p:nvCxnSpPr>
        <p:spPr>
          <a:xfrm>
            <a:off x="4063220" y="5629256"/>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01" name="直接箭头连接符 700"/>
          <p:cNvCxnSpPr/>
          <p:nvPr/>
        </p:nvCxnSpPr>
        <p:spPr>
          <a:xfrm>
            <a:off x="5863420" y="5629256"/>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02" name="TextBox 707"/>
          <p:cNvSpPr txBox="1"/>
          <p:nvPr/>
        </p:nvSpPr>
        <p:spPr>
          <a:xfrm>
            <a:off x="3919204" y="5301154"/>
            <a:ext cx="266429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0                    255</a:t>
            </a:r>
            <a:endParaRPr lang="zh-CN" altLang="en-US" sz="2000" dirty="0">
              <a:latin typeface="微软雅黑" pitchFamily="34" charset="-122"/>
              <a:ea typeface="微软雅黑" pitchFamily="34" charset="-122"/>
            </a:endParaRPr>
          </a:p>
        </p:txBody>
      </p:sp>
      <p:graphicFrame>
        <p:nvGraphicFramePr>
          <p:cNvPr id="703" name="Object 4"/>
          <p:cNvGraphicFramePr>
            <a:graphicFrameLocks noChangeAspect="1"/>
          </p:cNvGraphicFramePr>
          <p:nvPr/>
        </p:nvGraphicFramePr>
        <p:xfrm>
          <a:off x="6511492" y="5157138"/>
          <a:ext cx="1979612" cy="1685911"/>
        </p:xfrm>
        <a:graphic>
          <a:graphicData uri="http://schemas.openxmlformats.org/presentationml/2006/ole">
            <mc:AlternateContent xmlns:mc="http://schemas.openxmlformats.org/markup-compatibility/2006">
              <mc:Choice xmlns:v="urn:schemas-microsoft-com:vml" Requires="v">
                <p:oleObj spid="_x0000_s2103" name="公式" r:id="rId5" imgW="1346200" imgH="1143000" progId="Equation.3">
                  <p:embed/>
                </p:oleObj>
              </mc:Choice>
              <mc:Fallback>
                <p:oleObj name="公式" r:id="rId5" imgW="1346200" imgH="1143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1492" y="5157138"/>
                        <a:ext cx="1979612" cy="1685911"/>
                      </a:xfrm>
                      <a:prstGeom prst="rect">
                        <a:avLst/>
                      </a:prstGeom>
                      <a:noFill/>
                    </p:spPr>
                  </p:pic>
                </p:oleObj>
              </mc:Fallback>
            </mc:AlternateContent>
          </a:graphicData>
        </a:graphic>
      </p:graphicFrame>
      <p:sp>
        <p:nvSpPr>
          <p:cNvPr id="704" name="TextBox 709"/>
          <p:cNvSpPr txBox="1"/>
          <p:nvPr/>
        </p:nvSpPr>
        <p:spPr>
          <a:xfrm>
            <a:off x="3775188" y="5797659"/>
            <a:ext cx="720080" cy="1015663"/>
          </a:xfrm>
          <a:prstGeom prst="rect">
            <a:avLst/>
          </a:prstGeom>
          <a:noFill/>
        </p:spPr>
        <p:txBody>
          <a:bodyPr wrap="square" rtlCol="0">
            <a:spAutoFit/>
          </a:bodyPr>
          <a:lstStyle/>
          <a:p>
            <a:r>
              <a:rPr lang="en-US" altLang="zh-CN" sz="2000" dirty="0">
                <a:solidFill>
                  <a:srgbClr val="FF0000"/>
                </a:solidFill>
                <a:latin typeface="微软雅黑" pitchFamily="34" charset="-122"/>
                <a:ea typeface="微软雅黑" pitchFamily="34" charset="-122"/>
              </a:rPr>
              <a:t>R</a:t>
            </a:r>
            <a:endParaRPr lang="en-US" altLang="zh-CN" sz="2000" dirty="0">
              <a:solidFill>
                <a:srgbClr val="FF0000"/>
              </a:solidFill>
              <a:latin typeface="微软雅黑" pitchFamily="34" charset="-122"/>
              <a:ea typeface="微软雅黑" pitchFamily="34" charset="-122"/>
            </a:endParaRPr>
          </a:p>
          <a:p>
            <a:r>
              <a:rPr lang="en-US" altLang="zh-CN" sz="2000" dirty="0">
                <a:solidFill>
                  <a:srgbClr val="0070C0"/>
                </a:solidFill>
                <a:latin typeface="微软雅黑" pitchFamily="34" charset="-122"/>
                <a:ea typeface="微软雅黑" pitchFamily="34" charset="-122"/>
              </a:rPr>
              <a:t>B</a:t>
            </a:r>
            <a:endParaRPr lang="en-US" altLang="zh-CN" sz="2000" dirty="0">
              <a:solidFill>
                <a:srgbClr val="0070C0"/>
              </a:solidFill>
              <a:latin typeface="微软雅黑" pitchFamily="34" charset="-122"/>
              <a:ea typeface="微软雅黑" pitchFamily="34" charset="-122"/>
            </a:endParaRPr>
          </a:p>
          <a:p>
            <a:r>
              <a:rPr lang="en-US" altLang="zh-CN" sz="2000" dirty="0">
                <a:solidFill>
                  <a:srgbClr val="00B050"/>
                </a:solidFill>
                <a:latin typeface="微软雅黑" pitchFamily="34" charset="-122"/>
                <a:ea typeface="微软雅黑" pitchFamily="34" charset="-122"/>
              </a:rPr>
              <a:t>G</a:t>
            </a:r>
            <a:endParaRPr lang="zh-CN" altLang="en-US" sz="2000" dirty="0">
              <a:solidFill>
                <a:srgbClr val="00B050"/>
              </a:solidFill>
              <a:latin typeface="微软雅黑" pitchFamily="34" charset="-122"/>
              <a:ea typeface="微软雅黑" pitchFamily="34" charset="-122"/>
            </a:endParaRPr>
          </a:p>
        </p:txBody>
      </p:sp>
      <p:sp>
        <p:nvSpPr>
          <p:cNvPr id="706" name="矩形 705"/>
          <p:cNvSpPr/>
          <p:nvPr/>
        </p:nvSpPr>
        <p:spPr>
          <a:xfrm>
            <a:off x="236475" y="163782"/>
            <a:ext cx="1800493" cy="369332"/>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彩色图像的表示</a:t>
            </a:r>
            <a:endParaRPr lang="zh-CN" altLang="en-US" sz="27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36475" y="163782"/>
            <a:ext cx="2619628"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灰度图像的梯度</a:t>
            </a:r>
            <a:endParaRPr lang="zh-CN" altLang="en-US" sz="2700" b="1" dirty="0">
              <a:latin typeface="黑体" panose="02010609060101010101" pitchFamily="49" charset="-122"/>
              <a:ea typeface="黑体" panose="02010609060101010101" pitchFamily="49" charset="-122"/>
            </a:endParaRPr>
          </a:p>
        </p:txBody>
      </p:sp>
      <p:sp>
        <p:nvSpPr>
          <p:cNvPr id="705" name="TextBox 2"/>
          <p:cNvSpPr txBox="1"/>
          <p:nvPr/>
        </p:nvSpPr>
        <p:spPr>
          <a:xfrm>
            <a:off x="2036968" y="1428558"/>
            <a:ext cx="8473256" cy="5016758"/>
          </a:xfrm>
          <a:prstGeom prst="rect">
            <a:avLst/>
          </a:prstGeom>
          <a:noFill/>
        </p:spPr>
        <p:txBody>
          <a:bodyPr wrap="square" rtlCol="0">
            <a:spAutoFit/>
          </a:bodyPr>
          <a:lstStyle/>
          <a:p>
            <a:r>
              <a:rPr lang="zh-CN" altLang="en-US" sz="2000" dirty="0">
                <a:latin typeface="微软雅黑" pitchFamily="34" charset="-122"/>
                <a:ea typeface="微软雅黑" pitchFamily="34" charset="-122"/>
              </a:rPr>
              <a:t>假设</a:t>
            </a:r>
            <a:r>
              <a:rPr lang="en-US" altLang="zh-CN" sz="2000" dirty="0">
                <a:latin typeface="微软雅黑" pitchFamily="34" charset="-122"/>
                <a:ea typeface="微软雅黑" pitchFamily="34" charset="-122"/>
              </a:rPr>
              <a:t>I(x, y)</a:t>
            </a:r>
            <a:r>
              <a:rPr lang="zh-CN" altLang="en-US" sz="2000" dirty="0">
                <a:latin typeface="微软雅黑" pitchFamily="34" charset="-122"/>
                <a:ea typeface="微软雅黑" pitchFamily="34" charset="-122"/>
              </a:rPr>
              <a:t>表示一幅灰度图像，则它</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方向的梯度定义为：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方向的梯度定义为：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梯度强度定义为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图像边界处的梯度无法根据上述梯度定义求出，并且边界的梯度的定义常常随不同应用场景有改变，如有的定义边界像素的梯度为零，有的定义边界像素的梯度等于它临近的非边界像素的梯度。</a:t>
            </a:r>
            <a:r>
              <a:rPr lang="zh-CN" altLang="en-US" sz="2000" dirty="0">
                <a:solidFill>
                  <a:srgbClr val="FF0000"/>
                </a:solidFill>
                <a:latin typeface="微软雅黑" pitchFamily="34" charset="-122"/>
                <a:ea typeface="微软雅黑" pitchFamily="34" charset="-122"/>
              </a:rPr>
              <a:t>本实验中涉及梯度的地方均不考虑边界像素的梯度</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graphicFrame>
        <p:nvGraphicFramePr>
          <p:cNvPr id="707" name="对象 706"/>
          <p:cNvGraphicFramePr>
            <a:graphicFrameLocks noChangeAspect="1"/>
          </p:cNvGraphicFramePr>
          <p:nvPr/>
        </p:nvGraphicFramePr>
        <p:xfrm>
          <a:off x="3909176" y="1932614"/>
          <a:ext cx="4645678" cy="720080"/>
        </p:xfrm>
        <a:graphic>
          <a:graphicData uri="http://schemas.openxmlformats.org/presentationml/2006/ole">
            <mc:AlternateContent xmlns:mc="http://schemas.openxmlformats.org/markup-compatibility/2006">
              <mc:Choice xmlns:v="urn:schemas-microsoft-com:vml" Requires="v">
                <p:oleObj spid="_x0000_s3236" name="公式" r:id="rId1" imgW="2540000" imgH="393700" progId="Equation.3">
                  <p:embed/>
                </p:oleObj>
              </mc:Choice>
              <mc:Fallback>
                <p:oleObj name="公式" r:id="rId1" imgW="2540000" imgH="3937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176" y="1932614"/>
                        <a:ext cx="4645678"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8" name="Object 3"/>
          <p:cNvGraphicFramePr>
            <a:graphicFrameLocks noChangeAspect="1"/>
          </p:cNvGraphicFramePr>
          <p:nvPr/>
        </p:nvGraphicFramePr>
        <p:xfrm>
          <a:off x="3860757" y="3110067"/>
          <a:ext cx="4668838" cy="766763"/>
        </p:xfrm>
        <a:graphic>
          <a:graphicData uri="http://schemas.openxmlformats.org/presentationml/2006/ole">
            <mc:AlternateContent xmlns:mc="http://schemas.openxmlformats.org/markup-compatibility/2006">
              <mc:Choice xmlns:v="urn:schemas-microsoft-com:vml" Requires="v">
                <p:oleObj spid="_x0000_s3237" name="公式" r:id="rId3" imgW="2552700" imgH="419100" progId="Equation.3">
                  <p:embed/>
                </p:oleObj>
              </mc:Choice>
              <mc:Fallback>
                <p:oleObj name="公式" r:id="rId3" imgW="25527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757" y="3110067"/>
                        <a:ext cx="4668838"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 name="Object 3"/>
          <p:cNvGraphicFramePr>
            <a:graphicFrameLocks noChangeAspect="1"/>
          </p:cNvGraphicFramePr>
          <p:nvPr/>
        </p:nvGraphicFramePr>
        <p:xfrm>
          <a:off x="4387212" y="4328573"/>
          <a:ext cx="3554412" cy="581025"/>
        </p:xfrm>
        <a:graphic>
          <a:graphicData uri="http://schemas.openxmlformats.org/presentationml/2006/ole">
            <mc:AlternateContent xmlns:mc="http://schemas.openxmlformats.org/markup-compatibility/2006">
              <mc:Choice xmlns:v="urn:schemas-microsoft-com:vml" Requires="v">
                <p:oleObj spid="_x0000_s3238" name="公式" r:id="rId5" imgW="1942465" imgH="317500" progId="Equation.3">
                  <p:embed/>
                </p:oleObj>
              </mc:Choice>
              <mc:Fallback>
                <p:oleObj name="公式" r:id="rId5" imgW="1942465" imgH="317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7212" y="4328573"/>
                        <a:ext cx="355441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36476" y="37643"/>
            <a:ext cx="2619628"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图像特征的抽取</a:t>
            </a:r>
            <a:endParaRPr lang="zh-CN" altLang="en-US" sz="2700" b="1" dirty="0">
              <a:latin typeface="黑体" panose="02010609060101010101" pitchFamily="49" charset="-122"/>
              <a:ea typeface="黑体" panose="02010609060101010101" pitchFamily="49" charset="-122"/>
            </a:endParaRPr>
          </a:p>
        </p:txBody>
      </p:sp>
      <p:sp>
        <p:nvSpPr>
          <p:cNvPr id="705" name="TextBox 2"/>
          <p:cNvSpPr txBox="1">
            <a:spLocks noChangeArrowheads="1"/>
          </p:cNvSpPr>
          <p:nvPr/>
        </p:nvSpPr>
        <p:spPr bwMode="auto">
          <a:xfrm>
            <a:off x="1862522" y="1603545"/>
            <a:ext cx="8064500" cy="4708981"/>
          </a:xfrm>
          <a:prstGeom prst="rect">
            <a:avLst/>
          </a:prstGeom>
          <a:noFill/>
          <a:ln w="9525">
            <a:noFill/>
            <a:miter lim="800000"/>
          </a:ln>
        </p:spPr>
        <p:txBody>
          <a:bodyPr>
            <a:spAutoFit/>
          </a:bodyPr>
          <a:lstStyle/>
          <a:p>
            <a:r>
              <a:rPr lang="zh-CN" altLang="en-US" sz="2000" b="1" dirty="0">
                <a:solidFill>
                  <a:srgbClr val="FF0000"/>
                </a:solidFill>
                <a:latin typeface="微软雅黑" pitchFamily="34" charset="-122"/>
                <a:ea typeface="微软雅黑" pitchFamily="34" charset="-122"/>
              </a:rPr>
              <a:t>图像特征</a:t>
            </a:r>
            <a:r>
              <a:rPr lang="zh-CN" altLang="en-US" sz="2000" dirty="0">
                <a:latin typeface="微软雅黑" pitchFamily="34" charset="-122"/>
                <a:ea typeface="微软雅黑" pitchFamily="34" charset="-122"/>
              </a:rPr>
              <a:t>：至今为止</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图像特征没有通用和精确的定义，图像特征的定义往往由问题或者应用类型决定。图像特征提取的总体目标是用尽可能少的数据量最大程度地描述图像信息。</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图像直方图特征</a:t>
            </a:r>
            <a:r>
              <a:rPr lang="zh-CN" altLang="en-US" sz="2000" dirty="0">
                <a:latin typeface="微软雅黑" pitchFamily="34" charset="-122"/>
                <a:ea typeface="微软雅黑" pitchFamily="34" charset="-122"/>
              </a:rPr>
              <a:t>：图像的直方图特征是一种全局统计特征</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描述了图像的某一数值特性的分布情况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反映了图像的大体风格。</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颜色直方图</a:t>
            </a:r>
            <a:r>
              <a:rPr lang="zh-CN" altLang="en-US" sz="2000" dirty="0">
                <a:latin typeface="微软雅黑" pitchFamily="34" charset="-122"/>
                <a:ea typeface="微软雅黑" pitchFamily="34" charset="-122"/>
              </a:rPr>
              <a:t>：彩色图像</a:t>
            </a:r>
            <a:r>
              <a:rPr lang="en-US" altLang="zh-CN" sz="2000" dirty="0">
                <a:latin typeface="微软雅黑" pitchFamily="34" charset="-122"/>
                <a:ea typeface="微软雅黑" pitchFamily="34" charset="-122"/>
              </a:rPr>
              <a:t>RGB</a:t>
            </a:r>
            <a:r>
              <a:rPr lang="zh-CN" altLang="en-US" sz="2000" dirty="0">
                <a:latin typeface="微软雅黑" pitchFamily="34" charset="-122"/>
                <a:ea typeface="微软雅黑" pitchFamily="34" charset="-122"/>
              </a:rPr>
              <a:t>三种颜色分量在整张图像中所占的相对比例，反映了图像全局的主体色调。</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灰度直方图</a:t>
            </a:r>
            <a:r>
              <a:rPr lang="zh-CN" altLang="en-US" sz="2000" dirty="0">
                <a:latin typeface="微软雅黑" pitchFamily="34" charset="-122"/>
                <a:ea typeface="微软雅黑" pitchFamily="34" charset="-122"/>
              </a:rPr>
              <a:t>：灰度图像灰度值的分布情况，反映了灰度图像的明暗程度。</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梯度直方图</a:t>
            </a:r>
            <a:r>
              <a:rPr lang="zh-CN" altLang="en-US" sz="2000" dirty="0">
                <a:latin typeface="微软雅黑" pitchFamily="34" charset="-122"/>
                <a:ea typeface="微软雅黑" pitchFamily="34" charset="-122"/>
              </a:rPr>
              <a:t>：灰度图像的梯度强度分布情况，反映了图像的纹理的疏密程度。</a:t>
            </a:r>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36475" y="163782"/>
            <a:ext cx="366318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彩色图像的颜色直方图</a:t>
            </a:r>
            <a:endParaRPr lang="zh-CN" altLang="en-US" sz="2700" b="1" dirty="0">
              <a:latin typeface="黑体" panose="02010609060101010101" pitchFamily="49" charset="-122"/>
              <a:ea typeface="黑体" panose="02010609060101010101" pitchFamily="49" charset="-122"/>
            </a:endParaRPr>
          </a:p>
        </p:txBody>
      </p:sp>
      <p:sp>
        <p:nvSpPr>
          <p:cNvPr id="705" name="TextBox 29"/>
          <p:cNvSpPr txBox="1"/>
          <p:nvPr/>
        </p:nvSpPr>
        <p:spPr>
          <a:xfrm>
            <a:off x="1634463" y="1362751"/>
            <a:ext cx="4248472" cy="5016758"/>
          </a:xfrm>
          <a:prstGeom prst="rect">
            <a:avLst/>
          </a:prstGeom>
          <a:noFill/>
        </p:spPr>
        <p:txBody>
          <a:bodyPr wrap="square" rtlCol="0">
            <a:spAutoFit/>
          </a:bodyPr>
          <a:lstStyle/>
          <a:p>
            <a:r>
              <a:rPr lang="zh-CN" altLang="en-US" sz="2000" dirty="0">
                <a:latin typeface="微软雅黑" pitchFamily="34" charset="-122"/>
                <a:ea typeface="微软雅黑" pitchFamily="34" charset="-122"/>
              </a:rPr>
              <a:t>彩色图像</a:t>
            </a:r>
            <a:r>
              <a:rPr lang="en-US" altLang="zh-CN" sz="2000" dirty="0">
                <a:latin typeface="微软雅黑" pitchFamily="34" charset="-122"/>
                <a:ea typeface="微软雅黑" pitchFamily="34" charset="-122"/>
              </a:rPr>
              <a:t>I(x, y, c)</a:t>
            </a:r>
            <a:r>
              <a:rPr lang="zh-CN" altLang="en-US" sz="2000" dirty="0">
                <a:latin typeface="微软雅黑" pitchFamily="34" charset="-122"/>
                <a:ea typeface="微软雅黑" pitchFamily="34" charset="-122"/>
              </a:rPr>
              <a:t>的颜色直方图是它三个颜色分量总能量的相对比例。</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某一颜色分量的总能量：</a:t>
            </a:r>
            <a:endParaRPr lang="en-US" altLang="zh-CN"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某一颜色分量的能量的相对比例：</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颜色直方图反映了图像的总体色调分布（见右例）</a:t>
            </a:r>
            <a:endParaRPr lang="zh-CN" altLang="en-US" sz="2000" dirty="0">
              <a:latin typeface="微软雅黑" pitchFamily="34" charset="-122"/>
              <a:ea typeface="微软雅黑" pitchFamily="34" charset="-122"/>
            </a:endParaRPr>
          </a:p>
        </p:txBody>
      </p:sp>
      <p:graphicFrame>
        <p:nvGraphicFramePr>
          <p:cNvPr id="707" name="Object 3"/>
          <p:cNvGraphicFramePr>
            <a:graphicFrameLocks noChangeAspect="1"/>
          </p:cNvGraphicFramePr>
          <p:nvPr/>
        </p:nvGraphicFramePr>
        <p:xfrm>
          <a:off x="2282535" y="2730258"/>
          <a:ext cx="2962275" cy="981075"/>
        </p:xfrm>
        <a:graphic>
          <a:graphicData uri="http://schemas.openxmlformats.org/presentationml/2006/ole">
            <mc:AlternateContent xmlns:mc="http://schemas.openxmlformats.org/markup-compatibility/2006">
              <mc:Choice xmlns:v="urn:schemas-microsoft-com:vml" Requires="v">
                <p:oleObj spid="_x0000_s4205" name="公式" r:id="rId4" imgW="1345565" imgH="444500" progId="Equation.3">
                  <p:embed/>
                </p:oleObj>
              </mc:Choice>
              <mc:Fallback>
                <p:oleObj name="公式" r:id="rId4" imgW="1345565" imgH="444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535" y="2730258"/>
                        <a:ext cx="29622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8" name="Object 4"/>
          <p:cNvGraphicFramePr>
            <a:graphicFrameLocks noChangeAspect="1"/>
          </p:cNvGraphicFramePr>
          <p:nvPr/>
        </p:nvGraphicFramePr>
        <p:xfrm>
          <a:off x="2518278" y="4243071"/>
          <a:ext cx="2068513" cy="1374775"/>
        </p:xfrm>
        <a:graphic>
          <a:graphicData uri="http://schemas.openxmlformats.org/presentationml/2006/ole">
            <mc:AlternateContent xmlns:mc="http://schemas.openxmlformats.org/markup-compatibility/2006">
              <mc:Choice xmlns:v="urn:schemas-microsoft-com:vml" Requires="v">
                <p:oleObj spid="_x0000_s4206" name="公式" r:id="rId6" imgW="939165" imgH="622300" progId="Equation.3">
                  <p:embed/>
                </p:oleObj>
              </mc:Choice>
              <mc:Fallback>
                <p:oleObj name="公式" r:id="rId6" imgW="939165" imgH="6223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8278" y="4243071"/>
                        <a:ext cx="2068513"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 name="图表 34"/>
          <p:cNvGraphicFramePr/>
          <p:nvPr/>
        </p:nvGraphicFramePr>
        <p:xfrm>
          <a:off x="8221447" y="1368903"/>
          <a:ext cx="2449512" cy="1584325"/>
        </p:xfrm>
        <a:graphic>
          <a:graphicData uri="http://schemas.openxmlformats.org/drawingml/2006/chart">
            <c:chart xmlns:c="http://schemas.openxmlformats.org/drawingml/2006/chart" xmlns:r="http://schemas.openxmlformats.org/officeDocument/2006/relationships" r:id="rId1"/>
          </a:graphicData>
        </a:graphic>
      </p:graphicFrame>
      <p:pic>
        <p:nvPicPr>
          <p:cNvPr id="710" name="Picture 5" descr="C:\Documents and Settings\Administrator\桌面\Test\2.jpg"/>
          <p:cNvPicPr>
            <a:picLocks noChangeAspect="1" noChangeArrowheads="1"/>
          </p:cNvPicPr>
          <p:nvPr/>
        </p:nvPicPr>
        <p:blipFill>
          <a:blip r:embed="rId8" cstate="print"/>
          <a:srcRect/>
          <a:stretch>
            <a:fillRect/>
          </a:stretch>
        </p:blipFill>
        <p:spPr bwMode="auto">
          <a:xfrm>
            <a:off x="6243422" y="1441928"/>
            <a:ext cx="2008187" cy="1438275"/>
          </a:xfrm>
          <a:prstGeom prst="rect">
            <a:avLst/>
          </a:prstGeom>
          <a:noFill/>
          <a:ln w="9525">
            <a:noFill/>
            <a:miter lim="800000"/>
            <a:headEnd/>
            <a:tailEnd/>
          </a:ln>
        </p:spPr>
      </p:pic>
      <p:graphicFrame>
        <p:nvGraphicFramePr>
          <p:cNvPr id="711" name="图表 37"/>
          <p:cNvGraphicFramePr/>
          <p:nvPr/>
        </p:nvGraphicFramePr>
        <p:xfrm>
          <a:off x="8211922" y="2997678"/>
          <a:ext cx="2449512" cy="1584325"/>
        </p:xfrm>
        <a:graphic>
          <a:graphicData uri="http://schemas.openxmlformats.org/drawingml/2006/chart">
            <c:chart xmlns:c="http://schemas.openxmlformats.org/drawingml/2006/chart" xmlns:r="http://schemas.openxmlformats.org/officeDocument/2006/relationships" r:id="rId2"/>
          </a:graphicData>
        </a:graphic>
      </p:graphicFrame>
      <p:pic>
        <p:nvPicPr>
          <p:cNvPr id="712" name="Picture 6" descr="C:\Documents and Settings\Administrator\桌面\Test\3.jpg"/>
          <p:cNvPicPr>
            <a:picLocks noChangeAspect="1" noChangeArrowheads="1"/>
          </p:cNvPicPr>
          <p:nvPr/>
        </p:nvPicPr>
        <p:blipFill>
          <a:blip r:embed="rId9" cstate="print"/>
          <a:srcRect/>
          <a:stretch>
            <a:fillRect/>
          </a:stretch>
        </p:blipFill>
        <p:spPr bwMode="auto">
          <a:xfrm>
            <a:off x="6098959" y="3097690"/>
            <a:ext cx="2147888" cy="1439863"/>
          </a:xfrm>
          <a:prstGeom prst="rect">
            <a:avLst/>
          </a:prstGeom>
          <a:noFill/>
          <a:ln w="9525">
            <a:noFill/>
            <a:miter lim="800000"/>
            <a:headEnd/>
            <a:tailEnd/>
          </a:ln>
        </p:spPr>
      </p:pic>
      <p:graphicFrame>
        <p:nvGraphicFramePr>
          <p:cNvPr id="713" name="图表 39"/>
          <p:cNvGraphicFramePr/>
          <p:nvPr/>
        </p:nvGraphicFramePr>
        <p:xfrm>
          <a:off x="8221447" y="4826478"/>
          <a:ext cx="2449512" cy="1582737"/>
        </p:xfrm>
        <a:graphic>
          <a:graphicData uri="http://schemas.openxmlformats.org/drawingml/2006/chart">
            <c:chart xmlns:c="http://schemas.openxmlformats.org/drawingml/2006/chart" xmlns:r="http://schemas.openxmlformats.org/officeDocument/2006/relationships" r:id="rId3"/>
          </a:graphicData>
        </a:graphic>
      </p:graphicFrame>
      <p:pic>
        <p:nvPicPr>
          <p:cNvPr id="714" name="Picture 7" descr="C:\Documents and Settings\Administrator\桌面\Test\4.jpg"/>
          <p:cNvPicPr>
            <a:picLocks noChangeAspect="1" noChangeArrowheads="1"/>
          </p:cNvPicPr>
          <p:nvPr/>
        </p:nvPicPr>
        <p:blipFill>
          <a:blip r:embed="rId10" cstate="print"/>
          <a:srcRect/>
          <a:stretch>
            <a:fillRect/>
          </a:stretch>
        </p:blipFill>
        <p:spPr bwMode="auto">
          <a:xfrm>
            <a:off x="6962559" y="4682015"/>
            <a:ext cx="1236663" cy="1854200"/>
          </a:xfrm>
          <a:prstGeom prst="rect">
            <a:avLst/>
          </a:prstGeom>
          <a:noFill/>
          <a:ln w="9525">
            <a:noFill/>
            <a:miter lim="800000"/>
            <a:headEnd/>
            <a:tailEnd/>
          </a:ln>
        </p:spPr>
      </p:pic>
      <p:sp>
        <p:nvSpPr>
          <p:cNvPr id="715" name="TextBox 32"/>
          <p:cNvSpPr txBox="1">
            <a:spLocks noChangeArrowheads="1"/>
          </p:cNvSpPr>
          <p:nvPr/>
        </p:nvSpPr>
        <p:spPr bwMode="auto">
          <a:xfrm>
            <a:off x="5018814" y="4681742"/>
            <a:ext cx="1368177" cy="369332"/>
          </a:xfrm>
          <a:prstGeom prst="rect">
            <a:avLst/>
          </a:prstGeom>
          <a:noFill/>
          <a:ln w="9525">
            <a:noFill/>
            <a:miter lim="800000"/>
          </a:ln>
        </p:spPr>
        <p:txBody>
          <a:bodyPr wrap="square">
            <a:spAutoFit/>
          </a:bodyPr>
          <a:lstStyle/>
          <a:p>
            <a:pPr algn="ctr"/>
            <a:r>
              <a:rPr lang="zh-CN" altLang="en-US" b="1" dirty="0">
                <a:solidFill>
                  <a:srgbClr val="FF0000"/>
                </a:solidFill>
                <a:latin typeface="微软雅黑" pitchFamily="34" charset="-122"/>
                <a:ea typeface="微软雅黑" pitchFamily="34" charset="-122"/>
              </a:rPr>
              <a:t>颜色直方图</a:t>
            </a:r>
            <a:endParaRPr lang="zh-CN" altLang="en-US" b="1" dirty="0">
              <a:solidFill>
                <a:srgbClr val="FF0000"/>
              </a:solidFill>
            </a:endParaRPr>
          </a:p>
        </p:txBody>
      </p:sp>
      <p:sp>
        <p:nvSpPr>
          <p:cNvPr id="716" name="上箭头 30"/>
          <p:cNvSpPr/>
          <p:nvPr/>
        </p:nvSpPr>
        <p:spPr>
          <a:xfrm rot="16200000">
            <a:off x="4514782" y="4681742"/>
            <a:ext cx="648072" cy="360040"/>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36475" y="163782"/>
            <a:ext cx="1923925"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灰度直方图</a:t>
            </a:r>
            <a:endParaRPr lang="zh-CN" altLang="en-US" sz="2700" b="1" dirty="0">
              <a:latin typeface="黑体" panose="02010609060101010101" pitchFamily="49" charset="-122"/>
              <a:ea typeface="黑体" panose="02010609060101010101" pitchFamily="49" charset="-122"/>
            </a:endParaRPr>
          </a:p>
        </p:txBody>
      </p:sp>
      <p:sp>
        <p:nvSpPr>
          <p:cNvPr id="14" name="TextBox 3"/>
          <p:cNvSpPr txBox="1"/>
          <p:nvPr/>
        </p:nvSpPr>
        <p:spPr>
          <a:xfrm>
            <a:off x="2053687" y="1005586"/>
            <a:ext cx="8640960" cy="3323987"/>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灰度图像</a:t>
            </a:r>
            <a:r>
              <a:rPr lang="en-US" altLang="zh-CN" sz="2000" dirty="0">
                <a:latin typeface="微软雅黑" pitchFamily="34" charset="-122"/>
                <a:ea typeface="微软雅黑" pitchFamily="34" charset="-122"/>
              </a:rPr>
              <a:t>I(</a:t>
            </a:r>
            <a:r>
              <a:rPr lang="en-US" altLang="zh-CN" sz="2000" dirty="0" err="1">
                <a:latin typeface="微软雅黑" pitchFamily="34" charset="-122"/>
                <a:ea typeface="微软雅黑" pitchFamily="34" charset="-122"/>
              </a:rPr>
              <a:t>x,y</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的灰度直方图定义为各灰度值像素数目的相对比例。</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图像中灰度值为</a:t>
            </a:r>
            <a:r>
              <a:rPr lang="en-US" altLang="zh-CN" sz="2000"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的像素总个数为：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灰度直方图：</a:t>
            </a:r>
            <a:endParaRPr lang="en-US" altLang="zh-CN" sz="2000"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灰度直方图反映了图像明暗程度</a:t>
            </a:r>
            <a:endParaRPr lang="zh-CN" altLang="en-US" dirty="0">
              <a:latin typeface="微软雅黑" pitchFamily="34" charset="-122"/>
              <a:ea typeface="微软雅黑" pitchFamily="34" charset="-122"/>
            </a:endParaRPr>
          </a:p>
        </p:txBody>
      </p:sp>
      <p:graphicFrame>
        <p:nvGraphicFramePr>
          <p:cNvPr id="15" name="Object 3"/>
          <p:cNvGraphicFramePr>
            <a:graphicFrameLocks noChangeAspect="1"/>
          </p:cNvGraphicFramePr>
          <p:nvPr/>
        </p:nvGraphicFramePr>
        <p:xfrm>
          <a:off x="4357943" y="1680695"/>
          <a:ext cx="3968750" cy="981075"/>
        </p:xfrm>
        <a:graphic>
          <a:graphicData uri="http://schemas.openxmlformats.org/presentationml/2006/ole">
            <mc:AlternateContent xmlns:mc="http://schemas.openxmlformats.org/markup-compatibility/2006">
              <mc:Choice xmlns:v="urn:schemas-microsoft-com:vml" Requires="v">
                <p:oleObj spid="_x0000_s5228" name="公式" r:id="rId1" imgW="1803400" imgH="444500" progId="Equation.3">
                  <p:embed/>
                </p:oleObj>
              </mc:Choice>
              <mc:Fallback>
                <p:oleObj name="公式" r:id="rId1" imgW="1803400" imgH="444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943" y="1680695"/>
                        <a:ext cx="39687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p:cNvGraphicFramePr>
            <a:graphicFrameLocks noChangeAspect="1"/>
          </p:cNvGraphicFramePr>
          <p:nvPr/>
        </p:nvGraphicFramePr>
        <p:xfrm>
          <a:off x="4432656" y="2805786"/>
          <a:ext cx="3381672" cy="1261295"/>
        </p:xfrm>
        <a:graphic>
          <a:graphicData uri="http://schemas.openxmlformats.org/presentationml/2006/ole">
            <mc:AlternateContent xmlns:mc="http://schemas.openxmlformats.org/markup-compatibility/2006">
              <mc:Choice xmlns:v="urn:schemas-microsoft-com:vml" Requires="v">
                <p:oleObj spid="_x0000_s5229" name="公式" r:id="rId3" imgW="1739900" imgH="647700" progId="Equation.3">
                  <p:embed/>
                </p:oleObj>
              </mc:Choice>
              <mc:Fallback>
                <p:oleObj name="公式" r:id="rId3" imgW="1739900" imgH="647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656" y="2805786"/>
                        <a:ext cx="3381672" cy="1261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5" descr="C:\Documents and Settings\Administrator\桌面\rose.png"/>
          <p:cNvPicPr>
            <a:picLocks noChangeAspect="1" noChangeArrowheads="1"/>
          </p:cNvPicPr>
          <p:nvPr/>
        </p:nvPicPr>
        <p:blipFill>
          <a:blip r:embed="rId5" cstate="print"/>
          <a:srcRect/>
          <a:stretch>
            <a:fillRect/>
          </a:stretch>
        </p:blipFill>
        <p:spPr bwMode="auto">
          <a:xfrm>
            <a:off x="4292886" y="4354138"/>
            <a:ext cx="2153289" cy="1620000"/>
          </a:xfrm>
          <a:prstGeom prst="rect">
            <a:avLst/>
          </a:prstGeom>
          <a:noFill/>
        </p:spPr>
      </p:pic>
      <p:pic>
        <p:nvPicPr>
          <p:cNvPr id="18" name="Picture 6" descr="G:\Work\Test\rose.jpg"/>
          <p:cNvPicPr>
            <a:picLocks noChangeAspect="1" noChangeArrowheads="1"/>
          </p:cNvPicPr>
          <p:nvPr/>
        </p:nvPicPr>
        <p:blipFill>
          <a:blip r:embed="rId6" cstate="print"/>
          <a:srcRect/>
          <a:stretch>
            <a:fillRect/>
          </a:stretch>
        </p:blipFill>
        <p:spPr bwMode="auto">
          <a:xfrm>
            <a:off x="2053687" y="4354138"/>
            <a:ext cx="2154016" cy="1620000"/>
          </a:xfrm>
          <a:prstGeom prst="rect">
            <a:avLst/>
          </a:prstGeom>
          <a:noFill/>
        </p:spPr>
      </p:pic>
      <p:pic>
        <p:nvPicPr>
          <p:cNvPr id="19" name="Picture 7" descr="G:\Work\Test\baboon.png"/>
          <p:cNvPicPr>
            <a:picLocks noChangeAspect="1" noChangeArrowheads="1"/>
          </p:cNvPicPr>
          <p:nvPr/>
        </p:nvPicPr>
        <p:blipFill>
          <a:blip r:embed="rId7" cstate="print"/>
          <a:srcRect/>
          <a:stretch>
            <a:fillRect/>
          </a:stretch>
        </p:blipFill>
        <p:spPr bwMode="auto">
          <a:xfrm>
            <a:off x="6842399" y="4354138"/>
            <a:ext cx="1620000" cy="1620000"/>
          </a:xfrm>
          <a:prstGeom prst="rect">
            <a:avLst/>
          </a:prstGeom>
          <a:noFill/>
        </p:spPr>
      </p:pic>
      <p:pic>
        <p:nvPicPr>
          <p:cNvPr id="20" name="Picture 8" descr="C:\Documents and Settings\Administrator\桌面\baboon.png"/>
          <p:cNvPicPr>
            <a:picLocks noChangeAspect="1" noChangeArrowheads="1"/>
          </p:cNvPicPr>
          <p:nvPr/>
        </p:nvPicPr>
        <p:blipFill>
          <a:blip r:embed="rId8" cstate="print"/>
          <a:srcRect/>
          <a:stretch>
            <a:fillRect/>
          </a:stretch>
        </p:blipFill>
        <p:spPr bwMode="auto">
          <a:xfrm>
            <a:off x="8541358" y="4354138"/>
            <a:ext cx="2153289" cy="1620000"/>
          </a:xfrm>
          <a:prstGeom prst="rect">
            <a:avLst/>
          </a:prstGeom>
          <a:noFill/>
        </p:spPr>
      </p:pic>
      <p:sp>
        <p:nvSpPr>
          <p:cNvPr id="21" name="TextBox 12"/>
          <p:cNvSpPr txBox="1"/>
          <p:nvPr/>
        </p:nvSpPr>
        <p:spPr>
          <a:xfrm>
            <a:off x="2053687" y="5986332"/>
            <a:ext cx="4392488"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灰度分布在较小的区域，因此画面看起来较黑暗</a:t>
            </a:r>
            <a:endParaRPr lang="zh-CN" altLang="en-US" sz="2000" dirty="0">
              <a:latin typeface="微软雅黑" pitchFamily="34" charset="-122"/>
              <a:ea typeface="微软雅黑" pitchFamily="34" charset="-122"/>
            </a:endParaRPr>
          </a:p>
        </p:txBody>
      </p:sp>
      <p:sp>
        <p:nvSpPr>
          <p:cNvPr id="22" name="TextBox 13"/>
          <p:cNvSpPr txBox="1"/>
          <p:nvPr/>
        </p:nvSpPr>
        <p:spPr>
          <a:xfrm>
            <a:off x="6878223" y="5986332"/>
            <a:ext cx="3816424"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灰度分布在中段区域，因此画面看起来较明亮</a:t>
            </a:r>
            <a:endParaRPr lang="zh-CN" altLang="en-US" sz="2000" dirty="0">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36475" y="163782"/>
            <a:ext cx="1923925"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梯度直方图</a:t>
            </a:r>
            <a:endParaRPr lang="zh-CN" altLang="en-US" sz="2700" b="1" dirty="0">
              <a:latin typeface="黑体" panose="02010609060101010101" pitchFamily="49" charset="-122"/>
              <a:ea typeface="黑体" panose="02010609060101010101" pitchFamily="49" charset="-122"/>
            </a:endParaRPr>
          </a:p>
        </p:txBody>
      </p:sp>
      <p:sp>
        <p:nvSpPr>
          <p:cNvPr id="14" name="TextBox 3"/>
          <p:cNvSpPr txBox="1"/>
          <p:nvPr/>
        </p:nvSpPr>
        <p:spPr>
          <a:xfrm>
            <a:off x="1930386" y="1017225"/>
            <a:ext cx="8820472" cy="3785652"/>
          </a:xfrm>
          <a:prstGeom prst="rect">
            <a:avLst/>
          </a:prstGeom>
          <a:noFill/>
        </p:spPr>
        <p:txBody>
          <a:bodyPr wrap="square" rtlCol="0">
            <a:spAutoFit/>
          </a:bodyPr>
          <a:lstStyle/>
          <a:p>
            <a:r>
              <a:rPr lang="zh-CN" altLang="en-US" sz="2000" dirty="0">
                <a:latin typeface="微软雅黑" pitchFamily="34" charset="-122"/>
                <a:ea typeface="微软雅黑" pitchFamily="34" charset="-122"/>
              </a:rPr>
              <a:t>梯度的范围：                                     梯度强度的范围：</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把梯度强度均匀分成</a:t>
            </a:r>
            <a:r>
              <a:rPr lang="en-US" altLang="zh-CN" sz="2000" dirty="0">
                <a:latin typeface="微软雅黑" pitchFamily="34" charset="-122"/>
                <a:ea typeface="微软雅黑" pitchFamily="34" charset="-122"/>
              </a:rPr>
              <a:t>361</a:t>
            </a:r>
            <a:r>
              <a:rPr lang="zh-CN" altLang="en-US" sz="2000" dirty="0">
                <a:latin typeface="微软雅黑" pitchFamily="34" charset="-122"/>
                <a:ea typeface="微软雅黑" pitchFamily="34" charset="-122"/>
              </a:rPr>
              <a:t>个区间，</a:t>
            </a:r>
            <a:r>
              <a:rPr lang="en-US" altLang="zh-CN" sz="2000" dirty="0">
                <a:latin typeface="微软雅黑" pitchFamily="34" charset="-122"/>
                <a:ea typeface="微软雅黑" pitchFamily="34" charset="-122"/>
              </a:rPr>
              <a:t>(x, y)</a:t>
            </a:r>
            <a:r>
              <a:rPr lang="zh-CN" altLang="en-US" sz="2000" dirty="0">
                <a:latin typeface="微软雅黑" pitchFamily="34" charset="-122"/>
                <a:ea typeface="微软雅黑" pitchFamily="34" charset="-122"/>
              </a:rPr>
              <a:t>处的像素所在区间为：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落在第</a:t>
            </a:r>
            <a:r>
              <a:rPr lang="en-US" altLang="zh-CN" sz="2000"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个区间总的像素数目为：               比例为：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solidFill>
                  <a:srgbClr val="FF0000"/>
                </a:solidFill>
                <a:latin typeface="微软雅黑" pitchFamily="34" charset="-122"/>
                <a:ea typeface="微软雅黑" pitchFamily="34" charset="-122"/>
              </a:rPr>
              <a:t>注意区间为</a:t>
            </a:r>
            <a:r>
              <a:rPr lang="en-US" altLang="zh-CN" sz="2000" dirty="0">
                <a:solidFill>
                  <a:srgbClr val="FF0000"/>
                </a:solidFill>
                <a:latin typeface="微软雅黑" pitchFamily="34" charset="-122"/>
                <a:ea typeface="微软雅黑" pitchFamily="34" charset="-122"/>
              </a:rPr>
              <a:t>1&lt;=x&lt;=W-2, 1&lt;=y&lt;=H-2</a:t>
            </a:r>
            <a:r>
              <a:rPr lang="zh-CN" altLang="en-US" sz="2000" dirty="0">
                <a:solidFill>
                  <a:srgbClr val="FF0000"/>
                </a:solidFill>
                <a:latin typeface="微软雅黑" pitchFamily="34" charset="-122"/>
                <a:ea typeface="微软雅黑" pitchFamily="34" charset="-122"/>
              </a:rPr>
              <a:t>，因为不对最外围像素做梯度操作！</a:t>
            </a:r>
            <a:endParaRPr lang="en-US" altLang="zh-CN" sz="2000" dirty="0">
              <a:solidFill>
                <a:srgbClr val="FF0000"/>
              </a:solidFill>
              <a:latin typeface="微软雅黑" pitchFamily="34" charset="-122"/>
              <a:ea typeface="微软雅黑" pitchFamily="34" charset="-122"/>
            </a:endParaRPr>
          </a:p>
        </p:txBody>
      </p:sp>
      <p:graphicFrame>
        <p:nvGraphicFramePr>
          <p:cNvPr id="15" name="Object 3"/>
          <p:cNvGraphicFramePr>
            <a:graphicFrameLocks noChangeAspect="1"/>
          </p:cNvGraphicFramePr>
          <p:nvPr/>
        </p:nvGraphicFramePr>
        <p:xfrm>
          <a:off x="2099256" y="1449273"/>
          <a:ext cx="2711450" cy="533400"/>
        </p:xfrm>
        <a:graphic>
          <a:graphicData uri="http://schemas.openxmlformats.org/presentationml/2006/ole">
            <mc:AlternateContent xmlns:mc="http://schemas.openxmlformats.org/markup-compatibility/2006">
              <mc:Choice xmlns:v="urn:schemas-microsoft-com:vml" Requires="v">
                <p:oleObj spid="_x0000_s6411" name="公式" r:id="rId1" imgW="1231265" imgH="241300" progId="Equation.3">
                  <p:embed/>
                </p:oleObj>
              </mc:Choice>
              <mc:Fallback>
                <p:oleObj name="公式" r:id="rId1" imgW="1231265" imgH="241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256" y="1449273"/>
                        <a:ext cx="27114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p:cNvGraphicFramePr>
            <a:graphicFrameLocks noChangeAspect="1"/>
          </p:cNvGraphicFramePr>
          <p:nvPr/>
        </p:nvGraphicFramePr>
        <p:xfrm>
          <a:off x="6250866" y="1377265"/>
          <a:ext cx="4305300" cy="533400"/>
        </p:xfrm>
        <a:graphic>
          <a:graphicData uri="http://schemas.openxmlformats.org/presentationml/2006/ole">
            <mc:AlternateContent xmlns:mc="http://schemas.openxmlformats.org/markup-compatibility/2006">
              <mc:Choice xmlns:v="urn:schemas-microsoft-com:vml" Requires="v">
                <p:oleObj spid="_x0000_s6412" name="公式" r:id="rId3" imgW="1955800" imgH="241300" progId="Equation.3">
                  <p:embed/>
                </p:oleObj>
              </mc:Choice>
              <mc:Fallback>
                <p:oleObj name="公式" r:id="rId3" imgW="19558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0866" y="1377265"/>
                        <a:ext cx="43053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
          <p:cNvGraphicFramePr>
            <a:graphicFrameLocks noChangeAspect="1"/>
          </p:cNvGraphicFramePr>
          <p:nvPr/>
        </p:nvGraphicFramePr>
        <p:xfrm>
          <a:off x="3442554" y="2385377"/>
          <a:ext cx="5544616" cy="460015"/>
        </p:xfrm>
        <a:graphic>
          <a:graphicData uri="http://schemas.openxmlformats.org/presentationml/2006/ole">
            <mc:AlternateContent xmlns:mc="http://schemas.openxmlformats.org/markup-compatibility/2006">
              <mc:Choice xmlns:v="urn:schemas-microsoft-com:vml" Requires="v">
                <p:oleObj spid="_x0000_s6413" name="公式" r:id="rId5" imgW="2616200" imgH="215900" progId="Equation.3">
                  <p:embed/>
                </p:oleObj>
              </mc:Choice>
              <mc:Fallback>
                <p:oleObj name="公式" r:id="rId5" imgW="2616200" imgH="215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2554" y="2385377"/>
                        <a:ext cx="5544616" cy="4600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
          <p:cNvGraphicFramePr>
            <a:graphicFrameLocks noChangeAspect="1"/>
          </p:cNvGraphicFramePr>
          <p:nvPr/>
        </p:nvGraphicFramePr>
        <p:xfrm>
          <a:off x="2097396" y="3177465"/>
          <a:ext cx="4081462" cy="982662"/>
        </p:xfrm>
        <a:graphic>
          <a:graphicData uri="http://schemas.openxmlformats.org/presentationml/2006/ole">
            <mc:AlternateContent xmlns:mc="http://schemas.openxmlformats.org/markup-compatibility/2006">
              <mc:Choice xmlns:v="urn:schemas-microsoft-com:vml" Requires="v">
                <p:oleObj spid="_x0000_s6414" name="公式" r:id="rId7" imgW="1854200" imgH="444500" progId="Equation.3">
                  <p:embed/>
                </p:oleObj>
              </mc:Choice>
              <mc:Fallback>
                <p:oleObj name="公式" r:id="rId7" imgW="1854200" imgH="4445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7396" y="3177465"/>
                        <a:ext cx="4081462"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
          <p:cNvGraphicFramePr>
            <a:graphicFrameLocks noChangeAspect="1"/>
          </p:cNvGraphicFramePr>
          <p:nvPr/>
        </p:nvGraphicFramePr>
        <p:xfrm>
          <a:off x="6898938" y="3177465"/>
          <a:ext cx="1838919" cy="1224136"/>
        </p:xfrm>
        <a:graphic>
          <a:graphicData uri="http://schemas.openxmlformats.org/presentationml/2006/ole">
            <mc:AlternateContent xmlns:mc="http://schemas.openxmlformats.org/markup-compatibility/2006">
              <mc:Choice xmlns:v="urn:schemas-microsoft-com:vml" Requires="v">
                <p:oleObj spid="_x0000_s6415" name="公式" r:id="rId9" imgW="977900" imgH="647700" progId="Equation.3">
                  <p:embed/>
                </p:oleObj>
              </mc:Choice>
              <mc:Fallback>
                <p:oleObj name="公式" r:id="rId9" imgW="977900" imgH="6477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8938" y="3177465"/>
                        <a:ext cx="1838919"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32"/>
          <p:cNvSpPr txBox="1">
            <a:spLocks noChangeArrowheads="1"/>
          </p:cNvSpPr>
          <p:nvPr/>
        </p:nvSpPr>
        <p:spPr bwMode="auto">
          <a:xfrm>
            <a:off x="9275202" y="3465497"/>
            <a:ext cx="1368177" cy="369332"/>
          </a:xfrm>
          <a:prstGeom prst="rect">
            <a:avLst/>
          </a:prstGeom>
          <a:noFill/>
          <a:ln w="9525">
            <a:noFill/>
            <a:miter lim="800000"/>
          </a:ln>
        </p:spPr>
        <p:txBody>
          <a:bodyPr wrap="square">
            <a:spAutoFit/>
          </a:bodyPr>
          <a:lstStyle/>
          <a:p>
            <a:pPr algn="ctr"/>
            <a:r>
              <a:rPr lang="zh-CN" altLang="en-US" b="1" dirty="0">
                <a:solidFill>
                  <a:srgbClr val="FF0000"/>
                </a:solidFill>
                <a:latin typeface="微软雅黑" pitchFamily="34" charset="-122"/>
                <a:ea typeface="微软雅黑" pitchFamily="34" charset="-122"/>
              </a:rPr>
              <a:t>梯度直方图</a:t>
            </a:r>
            <a:endParaRPr lang="zh-CN" altLang="en-US" b="1" dirty="0">
              <a:solidFill>
                <a:srgbClr val="FF0000"/>
              </a:solidFill>
            </a:endParaRPr>
          </a:p>
        </p:txBody>
      </p:sp>
      <p:sp>
        <p:nvSpPr>
          <p:cNvPr id="21" name="左箭头 10"/>
          <p:cNvSpPr/>
          <p:nvPr/>
        </p:nvSpPr>
        <p:spPr>
          <a:xfrm>
            <a:off x="8771146" y="3465497"/>
            <a:ext cx="576064" cy="43204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9" descr="C:\Documents and Settings\Administrator\桌面\sky.png"/>
          <p:cNvPicPr>
            <a:picLocks noChangeAspect="1" noChangeArrowheads="1"/>
          </p:cNvPicPr>
          <p:nvPr/>
        </p:nvPicPr>
        <p:blipFill>
          <a:blip r:embed="rId11" cstate="print"/>
          <a:srcRect/>
          <a:stretch>
            <a:fillRect/>
          </a:stretch>
        </p:blipFill>
        <p:spPr bwMode="auto">
          <a:xfrm>
            <a:off x="3874602" y="4761641"/>
            <a:ext cx="2184264" cy="1620000"/>
          </a:xfrm>
          <a:prstGeom prst="rect">
            <a:avLst/>
          </a:prstGeom>
          <a:noFill/>
        </p:spPr>
      </p:pic>
      <p:pic>
        <p:nvPicPr>
          <p:cNvPr id="23" name="Picture 10" descr="G:\Work\Test\sky.jpg"/>
          <p:cNvPicPr>
            <a:picLocks noChangeAspect="1" noChangeArrowheads="1"/>
          </p:cNvPicPr>
          <p:nvPr/>
        </p:nvPicPr>
        <p:blipFill>
          <a:blip r:embed="rId12" cstate="print"/>
          <a:srcRect/>
          <a:stretch>
            <a:fillRect/>
          </a:stretch>
        </p:blipFill>
        <p:spPr bwMode="auto">
          <a:xfrm>
            <a:off x="1714362" y="4761641"/>
            <a:ext cx="2160000" cy="1620000"/>
          </a:xfrm>
          <a:prstGeom prst="rect">
            <a:avLst/>
          </a:prstGeom>
          <a:noFill/>
        </p:spPr>
      </p:pic>
      <p:pic>
        <p:nvPicPr>
          <p:cNvPr id="24" name="Picture 11" descr="G:\Work\Test\stone.jpg"/>
          <p:cNvPicPr>
            <a:picLocks noChangeAspect="1" noChangeArrowheads="1"/>
          </p:cNvPicPr>
          <p:nvPr/>
        </p:nvPicPr>
        <p:blipFill>
          <a:blip r:embed="rId13" cstate="print"/>
          <a:srcRect/>
          <a:stretch>
            <a:fillRect/>
          </a:stretch>
        </p:blipFill>
        <p:spPr bwMode="auto">
          <a:xfrm>
            <a:off x="6148820" y="4761641"/>
            <a:ext cx="2334294" cy="1620000"/>
          </a:xfrm>
          <a:prstGeom prst="rect">
            <a:avLst/>
          </a:prstGeom>
          <a:noFill/>
        </p:spPr>
      </p:pic>
      <p:pic>
        <p:nvPicPr>
          <p:cNvPr id="25" name="Picture 12" descr="C:\Documents and Settings\Administrator\桌面\stone.png"/>
          <p:cNvPicPr>
            <a:picLocks noChangeAspect="1" noChangeArrowheads="1"/>
          </p:cNvPicPr>
          <p:nvPr/>
        </p:nvPicPr>
        <p:blipFill>
          <a:blip r:embed="rId14" cstate="print"/>
          <a:srcRect/>
          <a:stretch>
            <a:fillRect/>
          </a:stretch>
        </p:blipFill>
        <p:spPr bwMode="auto">
          <a:xfrm>
            <a:off x="8483114" y="4761641"/>
            <a:ext cx="2184264" cy="1620000"/>
          </a:xfrm>
          <a:prstGeom prst="rect">
            <a:avLst/>
          </a:prstGeom>
          <a:noFill/>
        </p:spPr>
      </p:pic>
      <p:sp>
        <p:nvSpPr>
          <p:cNvPr id="26" name="TextBox 16"/>
          <p:cNvSpPr txBox="1"/>
          <p:nvPr/>
        </p:nvSpPr>
        <p:spPr>
          <a:xfrm>
            <a:off x="1714362" y="6377755"/>
            <a:ext cx="439248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纹理简单</a:t>
            </a:r>
            <a:endParaRPr lang="zh-CN" altLang="en-US" sz="2000" dirty="0">
              <a:latin typeface="微软雅黑" pitchFamily="34" charset="-122"/>
              <a:ea typeface="微软雅黑" pitchFamily="34" charset="-122"/>
            </a:endParaRPr>
          </a:p>
        </p:txBody>
      </p:sp>
      <p:sp>
        <p:nvSpPr>
          <p:cNvPr id="27" name="TextBox 17"/>
          <p:cNvSpPr txBox="1"/>
          <p:nvPr/>
        </p:nvSpPr>
        <p:spPr>
          <a:xfrm>
            <a:off x="6178858" y="6377755"/>
            <a:ext cx="4464496"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纹理较复杂</a:t>
            </a:r>
            <a:endParaRPr lang="zh-CN" altLang="en-US" sz="2000" dirty="0">
              <a:latin typeface="微软雅黑" pitchFamily="34" charset="-122"/>
              <a:ea typeface="微软雅黑"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p:cNvSpPr/>
          <p:nvPr/>
        </p:nvSpPr>
        <p:spPr>
          <a:xfrm>
            <a:off x="236475" y="163782"/>
            <a:ext cx="3672800"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在</a:t>
            </a:r>
            <a:r>
              <a:rPr lang="en-US" altLang="zh-CN" sz="2700" b="1" dirty="0">
                <a:latin typeface="黑体" panose="02010609060101010101" pitchFamily="49" charset="-122"/>
                <a:ea typeface="黑体" panose="02010609060101010101" pitchFamily="49" charset="-122"/>
              </a:rPr>
              <a:t>python</a:t>
            </a:r>
            <a:r>
              <a:rPr lang="zh-CN" altLang="en-US" sz="2700" b="1" dirty="0">
                <a:latin typeface="黑体" panose="02010609060101010101" pitchFamily="49" charset="-122"/>
                <a:ea typeface="黑体" panose="02010609060101010101" pitchFamily="49" charset="-122"/>
              </a:rPr>
              <a:t>中使用</a:t>
            </a:r>
            <a:r>
              <a:rPr lang="en-US" altLang="zh-CN" sz="2700" b="1" dirty="0">
                <a:latin typeface="黑体" panose="02010609060101010101" pitchFamily="49" charset="-122"/>
                <a:ea typeface="黑体" panose="02010609060101010101" pitchFamily="49" charset="-122"/>
              </a:rPr>
              <a:t>OpenCV</a:t>
            </a:r>
            <a:endParaRPr lang="zh-CN" altLang="en-US" sz="2700" b="1" dirty="0">
              <a:latin typeface="黑体" panose="02010609060101010101" pitchFamily="49" charset="-122"/>
              <a:ea typeface="黑体" panose="02010609060101010101" pitchFamily="49" charset="-122"/>
            </a:endParaRPr>
          </a:p>
        </p:txBody>
      </p:sp>
      <p:sp>
        <p:nvSpPr>
          <p:cNvPr id="28" name="TextBox 2"/>
          <p:cNvSpPr txBox="1">
            <a:spLocks noChangeArrowheads="1"/>
          </p:cNvSpPr>
          <p:nvPr/>
        </p:nvSpPr>
        <p:spPr bwMode="auto">
          <a:xfrm>
            <a:off x="395288" y="1125538"/>
            <a:ext cx="4105275" cy="368300"/>
          </a:xfrm>
          <a:prstGeom prst="rect">
            <a:avLst/>
          </a:prstGeom>
          <a:noFill/>
          <a:ln w="9525">
            <a:noFill/>
            <a:miter lim="800000"/>
          </a:ln>
        </p:spPr>
        <p:txBody>
          <a:bodyPr>
            <a:spAutoFit/>
          </a:bodyPr>
          <a:lstStyle/>
          <a:p>
            <a:r>
              <a:rPr lang="zh-CN" altLang="en-US" b="1" dirty="0">
                <a:latin typeface="微软雅黑" pitchFamily="34" charset="-122"/>
                <a:ea typeface="微软雅黑" pitchFamily="34" charset="-122"/>
              </a:rPr>
              <a:t>代码开头处先要引入</a:t>
            </a:r>
            <a:r>
              <a:rPr lang="en-US" altLang="zh-CN" b="1" dirty="0">
                <a:latin typeface="微软雅黑" pitchFamily="34" charset="-122"/>
                <a:ea typeface="微软雅黑" pitchFamily="34" charset="-122"/>
              </a:rPr>
              <a:t>CV2</a:t>
            </a:r>
            <a:r>
              <a:rPr lang="zh-CN" altLang="en-US" b="1" dirty="0">
                <a:latin typeface="微软雅黑" pitchFamily="34" charset="-122"/>
                <a:ea typeface="微软雅黑" pitchFamily="34" charset="-122"/>
              </a:rPr>
              <a:t>模块：</a:t>
            </a:r>
            <a:endParaRPr lang="zh-CN" altLang="en-US" b="1" dirty="0">
              <a:latin typeface="微软雅黑" pitchFamily="34" charset="-122"/>
              <a:ea typeface="微软雅黑" pitchFamily="34" charset="-122"/>
            </a:endParaRPr>
          </a:p>
        </p:txBody>
      </p:sp>
      <p:sp>
        <p:nvSpPr>
          <p:cNvPr id="29" name="矩形 3"/>
          <p:cNvSpPr>
            <a:spLocks noChangeArrowheads="1"/>
          </p:cNvSpPr>
          <p:nvPr/>
        </p:nvSpPr>
        <p:spPr bwMode="auto">
          <a:xfrm>
            <a:off x="2087562" y="1628800"/>
            <a:ext cx="6506021" cy="646331"/>
          </a:xfrm>
          <a:prstGeom prst="rect">
            <a:avLst/>
          </a:prstGeom>
          <a:noFill/>
          <a:ln w="9525">
            <a:solidFill>
              <a:schemeClr val="tx1"/>
            </a:solidFill>
            <a:miter lim="800000"/>
          </a:ln>
        </p:spPr>
        <p:txBody>
          <a:bodyPr wrap="square">
            <a:spAutoFit/>
          </a:bodyPr>
          <a:lstStyle/>
          <a:p>
            <a:r>
              <a:rPr lang="en-US" altLang="zh-CN" dirty="0">
                <a:solidFill>
                  <a:srgbClr val="FF0000"/>
                </a:solidFill>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导入</a:t>
            </a:r>
            <a:r>
              <a:rPr lang="en-US" altLang="zh-CN" dirty="0">
                <a:solidFill>
                  <a:srgbClr val="FF0000"/>
                </a:solidFill>
                <a:latin typeface="微软雅黑" pitchFamily="34" charset="-122"/>
                <a:ea typeface="微软雅黑" pitchFamily="34" charset="-122"/>
              </a:rPr>
              <a:t>cv2</a:t>
            </a:r>
            <a:r>
              <a:rPr lang="zh-CN" altLang="en-US" dirty="0">
                <a:solidFill>
                  <a:srgbClr val="FF0000"/>
                </a:solidFill>
                <a:latin typeface="微软雅黑" pitchFamily="34" charset="-122"/>
                <a:ea typeface="微软雅黑" pitchFamily="34" charset="-122"/>
              </a:rPr>
              <a:t>模块</a:t>
            </a:r>
            <a:endParaRPr lang="zh-CN" altLang="en-US" dirty="0">
              <a:solidFill>
                <a:srgbClr val="FF0000"/>
              </a:solidFill>
              <a:latin typeface="微软雅黑" pitchFamily="34" charset="-122"/>
              <a:ea typeface="微软雅黑" pitchFamily="34" charset="-122"/>
            </a:endParaRPr>
          </a:p>
          <a:p>
            <a:r>
              <a:rPr lang="en-US" altLang="zh-CN" dirty="0">
                <a:solidFill>
                  <a:srgbClr val="FF0000"/>
                </a:solidFill>
                <a:latin typeface="微软雅黑" pitchFamily="34" charset="-122"/>
                <a:ea typeface="微软雅黑" pitchFamily="34" charset="-122"/>
              </a:rPr>
              <a:t>import cv2</a:t>
            </a:r>
            <a:endParaRPr lang="zh-CN" altLang="en-US" dirty="0">
              <a:latin typeface="微软雅黑" pitchFamily="34" charset="-122"/>
              <a:ea typeface="微软雅黑" pitchFamily="34" charset="-122"/>
            </a:endParaRPr>
          </a:p>
        </p:txBody>
      </p:sp>
      <p:sp>
        <p:nvSpPr>
          <p:cNvPr id="30" name="TextBox 4"/>
          <p:cNvSpPr txBox="1"/>
          <p:nvPr/>
        </p:nvSpPr>
        <p:spPr>
          <a:xfrm>
            <a:off x="395287" y="2420888"/>
            <a:ext cx="11517792" cy="3570208"/>
          </a:xfrm>
          <a:prstGeom prst="rect">
            <a:avLst/>
          </a:prstGeom>
          <a:noFill/>
        </p:spPr>
        <p:txBody>
          <a:bodyPr wrap="square">
            <a:spAutoFit/>
          </a:bodyPr>
          <a:lstStyle/>
          <a:p>
            <a:pPr>
              <a:defRPr/>
            </a:pPr>
            <a:r>
              <a:rPr lang="en-US" altLang="zh-CN" b="1" dirty="0" err="1">
                <a:latin typeface="微软雅黑" pitchFamily="34" charset="-122"/>
                <a:ea typeface="微软雅黑" pitchFamily="34" charset="-122"/>
              </a:rPr>
              <a:t>OpenCV</a:t>
            </a:r>
            <a:r>
              <a:rPr lang="zh-CN" altLang="en-US" b="1" dirty="0">
                <a:latin typeface="微软雅黑" pitchFamily="34" charset="-122"/>
                <a:ea typeface="微软雅黑" pitchFamily="34" charset="-122"/>
              </a:rPr>
              <a:t>基本图像操作：</a:t>
            </a:r>
            <a:endParaRPr lang="en-US" altLang="zh-CN" b="1" dirty="0">
              <a:latin typeface="微软雅黑" pitchFamily="34" charset="-122"/>
              <a:ea typeface="微软雅黑" pitchFamily="34" charset="-122"/>
            </a:endParaRPr>
          </a:p>
          <a:p>
            <a:pPr marL="342900" indent="-342900">
              <a:buAutoNum type="arabicPeriod"/>
              <a:defRPr/>
            </a:pPr>
            <a:r>
              <a:rPr lang="zh-CN" altLang="en-US" sz="1600" dirty="0">
                <a:latin typeface="微软雅黑" pitchFamily="34" charset="-122"/>
                <a:ea typeface="微软雅黑" pitchFamily="34" charset="-122"/>
              </a:rPr>
              <a:t>图像读取：</a:t>
            </a:r>
            <a:endParaRPr lang="en-US" altLang="zh-CN" sz="1600" dirty="0">
              <a:latin typeface="微软雅黑" pitchFamily="34" charset="-122"/>
              <a:ea typeface="微软雅黑" pitchFamily="34" charset="-122"/>
            </a:endParaRP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a:t>
            </a:r>
            <a:endParaRPr lang="en-US" altLang="zh-CN" sz="1600" dirty="0">
              <a:solidFill>
                <a:srgbClr val="FF0000"/>
              </a:solidFill>
              <a:latin typeface="微软雅黑" pitchFamily="34" charset="-122"/>
              <a:ea typeface="微软雅黑" pitchFamily="34" charset="-122"/>
            </a:endParaRP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cv2.imread(“lena.jpg”,cv2.IMREAD_COLOR) </a:t>
            </a:r>
            <a:r>
              <a:rPr lang="zh-CN" altLang="en-US" sz="1600" dirty="0">
                <a:solidFill>
                  <a:srgbClr val="FF0000"/>
                </a:solidFill>
                <a:latin typeface="微软雅黑" pitchFamily="34" charset="-122"/>
                <a:ea typeface="微软雅黑" pitchFamily="34" charset="-122"/>
              </a:rPr>
              <a:t>以彩色方式读入</a:t>
            </a:r>
            <a:endParaRPr lang="en-US" altLang="zh-CN" sz="1600" dirty="0">
              <a:solidFill>
                <a:srgbClr val="FF0000"/>
              </a:solidFill>
              <a:latin typeface="微软雅黑" pitchFamily="34" charset="-122"/>
              <a:ea typeface="微软雅黑" pitchFamily="34" charset="-122"/>
            </a:endParaRP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a:t>
            </a:r>
            <a:r>
              <a:rPr lang="en-US" altLang="zh-CN" sz="1600" dirty="0">
                <a:solidFill>
                  <a:srgbClr val="FF0000"/>
                </a:solidFill>
              </a:rPr>
              <a:t>cv2.IMREAD_GRAYSCALE</a:t>
            </a: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以灰度方式读入</a:t>
            </a:r>
            <a:endParaRPr lang="en-US" altLang="zh-CN" sz="1600" dirty="0">
              <a:solidFill>
                <a:srgbClr val="FF0000"/>
              </a:solidFill>
              <a:latin typeface="微软雅黑" pitchFamily="34" charset="-122"/>
              <a:ea typeface="微软雅黑" pitchFamily="34" charset="-122"/>
            </a:endParaRPr>
          </a:p>
          <a:p>
            <a:pPr marL="342900" indent="-342900">
              <a:defRPr/>
            </a:pPr>
            <a:endParaRPr lang="en-US" altLang="zh-CN" sz="1600" dirty="0">
              <a:latin typeface="微软雅黑" pitchFamily="34" charset="-122"/>
              <a:ea typeface="微软雅黑" pitchFamily="34" charset="-122"/>
            </a:endParaRPr>
          </a:p>
          <a:p>
            <a:pPr marL="342900" indent="-342900">
              <a:defRPr/>
            </a:pPr>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图像的显示：</a:t>
            </a:r>
            <a:endParaRPr lang="en-US" altLang="zh-CN" sz="1600" dirty="0">
              <a:latin typeface="微软雅黑" pitchFamily="34" charset="-122"/>
              <a:ea typeface="微软雅黑" pitchFamily="34" charset="-122"/>
            </a:endParaRPr>
          </a:p>
          <a:p>
            <a:pPr marL="2628900" lvl="5" indent="-342900">
              <a:defRPr/>
            </a:pP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创建窗口</a:t>
            </a:r>
            <a:endParaRPr lang="zh-CN" altLang="en-US" sz="1600" dirty="0">
              <a:solidFill>
                <a:srgbClr val="FF0000"/>
              </a:solidFill>
              <a:latin typeface="微软雅黑" pitchFamily="34" charset="-122"/>
              <a:ea typeface="微软雅黑" pitchFamily="34" charset="-122"/>
            </a:endParaRPr>
          </a:p>
          <a:p>
            <a:pPr marL="2628900" lvl="5" indent="-342900">
              <a:defRPr/>
            </a:pPr>
            <a:r>
              <a:rPr lang="en-US" altLang="zh-CN" sz="1600" dirty="0">
                <a:solidFill>
                  <a:srgbClr val="FF0000"/>
                </a:solidFill>
                <a:latin typeface="微软雅黑" pitchFamily="34" charset="-122"/>
                <a:ea typeface="微软雅黑" pitchFamily="34" charset="-122"/>
              </a:rPr>
              <a:t>cv2.namedWindow("Image")</a:t>
            </a:r>
            <a:endParaRPr lang="en-US" altLang="zh-CN" sz="1600" dirty="0">
              <a:solidFill>
                <a:srgbClr val="FF0000"/>
              </a:solidFill>
              <a:latin typeface="微软雅黑" pitchFamily="34" charset="-122"/>
              <a:ea typeface="微软雅黑" pitchFamily="34" charset="-122"/>
            </a:endParaRPr>
          </a:p>
          <a:p>
            <a:pPr marL="2628900" lvl="5" indent="-342900">
              <a:defRPr/>
            </a:pP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显示图像</a:t>
            </a:r>
            <a:endParaRPr lang="zh-CN" altLang="en-US" sz="1600" dirty="0">
              <a:solidFill>
                <a:srgbClr val="FF0000"/>
              </a:solidFill>
              <a:latin typeface="微软雅黑" pitchFamily="34" charset="-122"/>
              <a:ea typeface="微软雅黑" pitchFamily="34" charset="-122"/>
            </a:endParaRPr>
          </a:p>
          <a:p>
            <a:pPr marL="2628900" lvl="5" indent="-342900">
              <a:defRPr/>
            </a:pPr>
            <a:r>
              <a:rPr lang="en-US" altLang="zh-CN" sz="1600" dirty="0">
                <a:solidFill>
                  <a:srgbClr val="FF0000"/>
                </a:solidFill>
                <a:latin typeface="微软雅黑" pitchFamily="34" charset="-122"/>
                <a:ea typeface="微软雅黑" pitchFamily="34" charset="-122"/>
              </a:rPr>
              <a:t>cv2.imshow("Image",</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a:t>
            </a:r>
            <a:endParaRPr lang="en-US" altLang="zh-CN" sz="1600" dirty="0">
              <a:solidFill>
                <a:srgbClr val="FF0000"/>
              </a:solidFill>
              <a:latin typeface="微软雅黑" pitchFamily="34" charset="-122"/>
              <a:ea typeface="微软雅黑" pitchFamily="34" charset="-122"/>
            </a:endParaRPr>
          </a:p>
          <a:p>
            <a:pPr marL="2628900" lvl="5" indent="-342900">
              <a:defRPr/>
            </a:pPr>
            <a:r>
              <a:rPr lang="en-US" altLang="zh-CN" sz="1600" dirty="0">
                <a:solidFill>
                  <a:srgbClr val="FF0000"/>
                </a:solidFill>
                <a:latin typeface="微软雅黑" pitchFamily="34" charset="-122"/>
                <a:ea typeface="微软雅黑" pitchFamily="34" charset="-122"/>
              </a:rPr>
              <a:t>cv2.waitKey(0)</a:t>
            </a:r>
            <a:endParaRPr lang="en-US" altLang="zh-CN" sz="1600" dirty="0">
              <a:solidFill>
                <a:srgbClr val="FF0000"/>
              </a:solidFill>
              <a:latin typeface="微软雅黑" pitchFamily="34" charset="-122"/>
              <a:ea typeface="微软雅黑" pitchFamily="34" charset="-122"/>
            </a:endParaRPr>
          </a:p>
          <a:p>
            <a:pPr marL="2628900" lvl="5" indent="-342900">
              <a:defRPr/>
            </a:pPr>
            <a:endParaRPr lang="en-US" altLang="zh-CN" sz="1600" dirty="0">
              <a:solidFill>
                <a:srgbClr val="FF0000"/>
              </a:solidFill>
              <a:latin typeface="微软雅黑" pitchFamily="34" charset="-122"/>
              <a:ea typeface="微软雅黑" pitchFamily="34" charset="-122"/>
            </a:endParaRPr>
          </a:p>
          <a:p>
            <a:pPr marL="0" lvl="5" indent="-342900">
              <a:defRPr/>
            </a:pPr>
            <a:r>
              <a:rPr lang="zh-CN" altLang="en-US" sz="1600" dirty="0">
                <a:latin typeface="微软雅黑" pitchFamily="34" charset="-122"/>
                <a:ea typeface="微软雅黑" pitchFamily="34" charset="-122"/>
              </a:rPr>
              <a:t>创建名为“</a:t>
            </a:r>
            <a:r>
              <a:rPr lang="en-US" altLang="zh-CN" sz="1600" dirty="0">
                <a:latin typeface="微软雅黑" pitchFamily="34" charset="-122"/>
                <a:ea typeface="微软雅黑" pitchFamily="34" charset="-122"/>
              </a:rPr>
              <a:t>Image</a:t>
            </a:r>
            <a:r>
              <a:rPr lang="zh-CN" altLang="en-US" sz="1600" dirty="0">
                <a:latin typeface="微软雅黑" pitchFamily="34" charset="-122"/>
                <a:ea typeface="微软雅黑" pitchFamily="34" charset="-122"/>
              </a:rPr>
              <a:t>”的窗口；在窗口“</a:t>
            </a:r>
            <a:r>
              <a:rPr lang="en-US" altLang="zh-CN" sz="1600" dirty="0">
                <a:latin typeface="微软雅黑" pitchFamily="34" charset="-122"/>
                <a:ea typeface="微软雅黑" pitchFamily="34" charset="-122"/>
              </a:rPr>
              <a:t>Show</a:t>
            </a:r>
            <a:r>
              <a:rPr lang="zh-CN" altLang="en-US" sz="1600" dirty="0">
                <a:latin typeface="微软雅黑" pitchFamily="34" charset="-122"/>
                <a:ea typeface="微软雅黑" pitchFamily="34" charset="-122"/>
              </a:rPr>
              <a:t>”中显示图像</a:t>
            </a:r>
            <a:r>
              <a:rPr lang="en-US" altLang="zh-CN" sz="1600" dirty="0">
                <a:latin typeface="微软雅黑" pitchFamily="34" charset="-122"/>
                <a:ea typeface="微软雅黑" pitchFamily="34" charset="-122"/>
              </a:rPr>
              <a:t>image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cv2.waitKey(0) </a:t>
            </a:r>
            <a:r>
              <a:rPr lang="zh-CN" altLang="en-US" sz="1600" dirty="0">
                <a:latin typeface="微软雅黑" pitchFamily="34" charset="-122"/>
                <a:ea typeface="微软雅黑" pitchFamily="34" charset="-122"/>
              </a:rPr>
              <a:t>保持窗口直到按任意键按下释放窗口。</a:t>
            </a:r>
            <a:endParaRPr lang="en-US" altLang="zh-CN" sz="1600" dirty="0">
              <a:solidFill>
                <a:srgbClr val="FF0000"/>
              </a:solidFill>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a:ea typeface="黑体"/>
        <a:cs typeface=""/>
      </a:majorFont>
      <a:minorFont>
        <a:latin typeface="Consolas"/>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2098</Words>
  <Application>WPS 文字</Application>
  <PresentationFormat>宽屏</PresentationFormat>
  <Paragraphs>208</Paragraphs>
  <Slides>13</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14</vt:i4>
      </vt:variant>
      <vt:variant>
        <vt:lpstr>幻灯片标题</vt:lpstr>
      </vt:variant>
      <vt:variant>
        <vt:i4>13</vt:i4>
      </vt:variant>
    </vt:vector>
  </HeadingPairs>
  <TitlesOfParts>
    <vt:vector size="47" baseType="lpstr">
      <vt:lpstr>Arial</vt:lpstr>
      <vt:lpstr>宋体</vt:lpstr>
      <vt:lpstr>Wingdings</vt:lpstr>
      <vt:lpstr>Consolas</vt:lpstr>
      <vt:lpstr>苹方-简</vt:lpstr>
      <vt:lpstr>黑体</vt:lpstr>
      <vt:lpstr>汉仪中黑KW</vt:lpstr>
      <vt:lpstr>微软雅黑</vt:lpstr>
      <vt:lpstr>汉仪旗黑</vt:lpstr>
      <vt:lpstr>宋体</vt:lpstr>
      <vt:lpstr>Arial Unicode MS</vt:lpstr>
      <vt:lpstr>Calibri</vt:lpstr>
      <vt:lpstr>Helvetica Neue</vt:lpstr>
      <vt:lpstr>等线</vt:lpstr>
      <vt:lpstr>汉仪中等线KW</vt:lpstr>
      <vt:lpstr>汉仪书宋二KW</vt:lpstr>
      <vt:lpstr>Wingdings</vt:lpstr>
      <vt:lpstr>微软雅黑</vt:lpstr>
      <vt:lpstr>黑体</vt:lpstr>
      <vt:lpstr>主题1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1. OpenCV</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ZC骁</cp:lastModifiedBy>
  <cp:revision>384</cp:revision>
  <dcterms:created xsi:type="dcterms:W3CDTF">2025-09-17T08:30:37Z</dcterms:created>
  <dcterms:modified xsi:type="dcterms:W3CDTF">2025-09-17T08:30:37Z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EE5A520DE28188E4AD71CA6880818497_42</vt:lpwstr>
  </property>
  <property fmtid="{D5CDD505-2E9C-101B-9397-08002B2CF9AE}" pid="3" name="KSOProductBuildVer">
    <vt:lpwstr>2052-6.14.0.8924</vt:lpwstr>
  </property>
</Properties>
</file>