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</p:sldMasterIdLst>
  <p:notesMasterIdLst>
    <p:notesMasterId r:id="rId7"/>
  </p:notesMasterIdLst>
  <p:sldIdLst>
    <p:sldId id="256" r:id="rId3"/>
    <p:sldId id="374" r:id="rId4"/>
    <p:sldId id="375" r:id="rId5"/>
    <p:sldId id="376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0" autoAdjust="0"/>
  </p:normalViewPr>
  <p:slideViewPr>
    <p:cSldViewPr>
      <p:cViewPr varScale="1">
        <p:scale>
          <a:sx n="71" d="100"/>
          <a:sy n="71" d="100"/>
        </p:scale>
        <p:origin x="-1356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99990-2520-4FC7-ACBB-75073F2B1803}" type="datetimeFigureOut">
              <a:rPr lang="fr-FR" smtClean="0"/>
              <a:t>20/02/2019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A93B1-1CC2-4A5A-8C1C-E0B982C39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10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05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05433" y="3086902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05433" y="4325152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11/10/2018</a:t>
            </a:r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91108" y="2848777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0633" y="4248952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891108" y="2848777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0633" y="4248952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0" name="Sous-titre 8"/>
          <p:cNvSpPr txBox="1">
            <a:spLocks/>
          </p:cNvSpPr>
          <p:nvPr userDrawn="1"/>
        </p:nvSpPr>
        <p:spPr>
          <a:xfrm>
            <a:off x="1447800" y="558924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1" name="Sous-titre 8"/>
          <p:cNvSpPr txBox="1">
            <a:spLocks/>
          </p:cNvSpPr>
          <p:nvPr userDrawn="1"/>
        </p:nvSpPr>
        <p:spPr>
          <a:xfrm>
            <a:off x="1195908" y="517078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891108" y="5085184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891108" y="5085184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4" name="Espace réservé du texte 38"/>
          <p:cNvSpPr>
            <a:spLocks noGrp="1"/>
          </p:cNvSpPr>
          <p:nvPr>
            <p:ph type="body" sz="quarter" idx="12"/>
          </p:nvPr>
        </p:nvSpPr>
        <p:spPr>
          <a:xfrm>
            <a:off x="1195908" y="517078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05433" y="3086902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05433" y="4325152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1108" y="2848777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00633" y="4248952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1108" y="2848777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00633" y="4248952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40" name="Sous-titre 8"/>
          <p:cNvSpPr txBox="1">
            <a:spLocks/>
          </p:cNvSpPr>
          <p:nvPr userDrawn="1"/>
        </p:nvSpPr>
        <p:spPr>
          <a:xfrm>
            <a:off x="1447800" y="558924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1" name="Sous-titre 8"/>
          <p:cNvSpPr txBox="1">
            <a:spLocks/>
          </p:cNvSpPr>
          <p:nvPr userDrawn="1"/>
        </p:nvSpPr>
        <p:spPr>
          <a:xfrm>
            <a:off x="1195908" y="517078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891108" y="5085184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891108" y="5085184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Espace réservé du texte 38"/>
          <p:cNvSpPr>
            <a:spLocks noGrp="1"/>
          </p:cNvSpPr>
          <p:nvPr>
            <p:ph type="body" sz="quarter" idx="12"/>
          </p:nvPr>
        </p:nvSpPr>
        <p:spPr>
          <a:xfrm>
            <a:off x="1195908" y="517078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5910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06222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996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83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4088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223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747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591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11/10/2018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DE9EC"/>
                </a:solidFill>
              </a:rPr>
              <a:t>11/10/2018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849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90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6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11/10/2018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08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2860" y="2996952"/>
            <a:ext cx="7043154" cy="990600"/>
          </a:xfrm>
        </p:spPr>
        <p:txBody>
          <a:bodyPr>
            <a:noAutofit/>
          </a:bodyPr>
          <a:lstStyle/>
          <a:p>
            <a:r>
              <a:rPr lang="fr-FR" dirty="0"/>
              <a:t>Modèle système dynamique pour l’analyse de la menace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 err="1">
                <a:solidFill>
                  <a:schemeClr val="tx1"/>
                </a:solidFill>
              </a:rPr>
              <a:t>Tithnara</a:t>
            </a:r>
            <a:r>
              <a:rPr lang="fr-FR" sz="2800" dirty="0">
                <a:solidFill>
                  <a:schemeClr val="tx1"/>
                </a:solidFill>
              </a:rPr>
              <a:t> Nicolas SUN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16632"/>
            <a:ext cx="2857500" cy="13049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0"/>
            <a:ext cx="1179388" cy="1421557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11/10/2018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440"/>
            <a:ext cx="1368152" cy="141033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808" y="26702"/>
            <a:ext cx="1368152" cy="1368152"/>
          </a:xfrm>
          <a:prstGeom prst="rect">
            <a:avLst/>
          </a:prstGeom>
        </p:spPr>
      </p:pic>
      <p:sp>
        <p:nvSpPr>
          <p:cNvPr id="12" name="Sous-titre 8"/>
          <p:cNvSpPr txBox="1">
            <a:spLocks/>
          </p:cNvSpPr>
          <p:nvPr/>
        </p:nvSpPr>
        <p:spPr>
          <a:xfrm>
            <a:off x="1209675" y="5157192"/>
            <a:ext cx="6858000" cy="533400"/>
          </a:xfrm>
          <a:prstGeom prst="rect">
            <a:avLst/>
          </a:prstGeom>
        </p:spPr>
        <p:txBody>
          <a:bodyPr vert="horz" numCol="2">
            <a:normAutofit fontScale="70000" lnSpcReduction="20000"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Philippe </a:t>
            </a:r>
            <a:r>
              <a:rPr lang="fr-FR" dirty="0" err="1">
                <a:solidFill>
                  <a:schemeClr val="tx1"/>
                </a:solidFill>
              </a:rPr>
              <a:t>Dhaussy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Lab</a:t>
            </a:r>
            <a:r>
              <a:rPr lang="fr-FR" dirty="0">
                <a:solidFill>
                  <a:schemeClr val="tx1"/>
                </a:solidFill>
              </a:rPr>
              <a:t>-STICC)</a:t>
            </a:r>
          </a:p>
          <a:p>
            <a:r>
              <a:rPr lang="fr-FR" dirty="0">
                <a:solidFill>
                  <a:schemeClr val="tx1"/>
                </a:solidFill>
              </a:rPr>
              <a:t>Lionel Van </a:t>
            </a:r>
            <a:r>
              <a:rPr lang="fr-FR" dirty="0" err="1">
                <a:solidFill>
                  <a:schemeClr val="tx1"/>
                </a:solidFill>
              </a:rPr>
              <a:t>Aertryck</a:t>
            </a:r>
            <a:r>
              <a:rPr lang="fr-FR" dirty="0">
                <a:solidFill>
                  <a:schemeClr val="tx1"/>
                </a:solidFill>
              </a:rPr>
              <a:t> (DGA-MI)</a:t>
            </a:r>
          </a:p>
          <a:p>
            <a:r>
              <a:rPr lang="fr-FR" dirty="0">
                <a:solidFill>
                  <a:schemeClr val="tx1"/>
                </a:solidFill>
              </a:rPr>
              <a:t>Ciprian </a:t>
            </a:r>
            <a:r>
              <a:rPr lang="fr-FR" dirty="0" err="1">
                <a:solidFill>
                  <a:schemeClr val="tx1"/>
                </a:solidFill>
              </a:rPr>
              <a:t>Teodorov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Lab</a:t>
            </a:r>
            <a:r>
              <a:rPr lang="fr-FR" dirty="0">
                <a:solidFill>
                  <a:schemeClr val="tx1"/>
                </a:solidFill>
              </a:rPr>
              <a:t>-STICC)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68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Points-clés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Méta-Modèle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Structure statique</a:t>
            </a:r>
            <a:endParaRPr lang="fr-FR" sz="24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Langage d’action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Mécanique </a:t>
            </a:r>
            <a:r>
              <a:rPr lang="fr-FR" sz="2400" dirty="0" smtClean="0">
                <a:solidFill>
                  <a:prstClr val="black"/>
                </a:solidFill>
              </a:rPr>
              <a:t>d’évolution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75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Points-clés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Points </a:t>
            </a:r>
            <a:r>
              <a:rPr lang="fr-FR" sz="3200" dirty="0">
                <a:solidFill>
                  <a:prstClr val="black"/>
                </a:solidFill>
              </a:rPr>
              <a:t>de </a:t>
            </a:r>
            <a:r>
              <a:rPr lang="fr-FR" sz="3200" dirty="0" smtClean="0">
                <a:solidFill>
                  <a:prstClr val="black"/>
                </a:solidFill>
              </a:rPr>
              <a:t>vue</a:t>
            </a:r>
            <a:endParaRPr lang="fr-FR" sz="32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Structurel (</a:t>
            </a:r>
            <a:r>
              <a:rPr lang="fr-FR" sz="2400" dirty="0" err="1" smtClean="0">
                <a:solidFill>
                  <a:prstClr val="black"/>
                </a:solidFill>
              </a:rPr>
              <a:t>ie</a:t>
            </a:r>
            <a:r>
              <a:rPr lang="fr-FR" sz="2400" dirty="0" smtClean="0">
                <a:solidFill>
                  <a:prstClr val="black"/>
                </a:solidFill>
              </a:rPr>
              <a:t> vision)</a:t>
            </a:r>
            <a:endParaRPr lang="fr-FR" sz="24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Comportemental (</a:t>
            </a:r>
            <a:r>
              <a:rPr lang="fr-FR" sz="2400" dirty="0" err="1" smtClean="0">
                <a:solidFill>
                  <a:prstClr val="black"/>
                </a:solidFill>
              </a:rPr>
              <a:t>ie</a:t>
            </a:r>
            <a:r>
              <a:rPr lang="fr-FR" sz="2400" dirty="0" smtClean="0">
                <a:solidFill>
                  <a:prstClr val="black"/>
                </a:solidFill>
              </a:rPr>
              <a:t> zone d’action, portée)</a:t>
            </a:r>
            <a:endParaRPr lang="fr-FR" sz="32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Informationnel (Liens de connaissance)</a:t>
            </a:r>
            <a:endParaRPr lang="fr-FR" sz="24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Décision à travers ces </a:t>
            </a:r>
            <a:r>
              <a:rPr lang="fr-FR" sz="2400" dirty="0" err="1" smtClean="0">
                <a:solidFill>
                  <a:prstClr val="black"/>
                </a:solidFill>
              </a:rPr>
              <a:t>pdvues</a:t>
            </a:r>
            <a:r>
              <a:rPr lang="fr-FR" sz="2400" dirty="0" smtClean="0">
                <a:solidFill>
                  <a:prstClr val="black"/>
                </a:solidFill>
              </a:rPr>
              <a:t> (théorie des jeux </a:t>
            </a:r>
            <a:r>
              <a:rPr lang="fr-FR" sz="2400" dirty="0" smtClean="0">
                <a:solidFill>
                  <a:prstClr val="black"/>
                </a:solidFill>
              </a:rPr>
              <a:t>?)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3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Points-clés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Exécution &amp; Exploration</a:t>
            </a:r>
            <a:endParaRPr lang="fr-FR" sz="32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Mécanique d’exécution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Exploration en arbre</a:t>
            </a:r>
            <a:endParaRPr lang="fr-FR" sz="24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smtClean="0">
                <a:solidFill>
                  <a:prstClr val="black"/>
                </a:solidFill>
              </a:rPr>
              <a:t>Plug-OBP2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11/10/2018</a:t>
            </a:r>
            <a:endParaRPr lang="fr-FR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4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90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23407</TotalTime>
  <Words>86</Words>
  <Application>Microsoft Office PowerPoint</Application>
  <PresentationFormat>Affichage à l'écran (4:3)</PresentationFormat>
  <Paragraphs>29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6" baseType="lpstr">
      <vt:lpstr>Origine</vt:lpstr>
      <vt:lpstr>5_Origine</vt:lpstr>
      <vt:lpstr>Modèle système dynamique pour l’analyse de la menace</vt:lpstr>
      <vt:lpstr>Points-clés</vt:lpstr>
      <vt:lpstr>Points-clés</vt:lpstr>
      <vt:lpstr>Points-clés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284</cp:revision>
  <dcterms:created xsi:type="dcterms:W3CDTF">2017-11-15T10:26:53Z</dcterms:created>
  <dcterms:modified xsi:type="dcterms:W3CDTF">2019-02-20T09:49:28Z</dcterms:modified>
</cp:coreProperties>
</file>