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0" r:id="rId4"/>
    <p:sldId id="261" r:id="rId5"/>
    <p:sldId id="262" r:id="rId6"/>
    <p:sldId id="283" r:id="rId7"/>
    <p:sldId id="284" r:id="rId8"/>
    <p:sldId id="285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D6B7-9132-4208-9147-65026262BC0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FBE0-44F0-4458-B260-334FD87CF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4FABE322-439E-4ABA-9491-8BD7D1633764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 smtClean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366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847-046D-4688-B74C-57DC3D3B1C0E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F3A-0E1E-421B-B3CB-ADBCEC5533A8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68A4A8B3-860B-46C4-9588-38175B776ACA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16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C1AA49-0AE2-4813-93AF-9F4A51913555}" type="datetime1">
              <a:rPr lang="fr-FR" smtClean="0">
                <a:solidFill>
                  <a:srgbClr val="DDE9EC"/>
                </a:solidFill>
              </a:rPr>
              <a:t>09/05/2019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DD07-593A-4BB6-9ED5-65B6A200B567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729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10C6-B728-4F36-954A-DA8CC52A37C4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449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A7D0-B2B2-495A-AAFA-49FF577D9961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3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328-7176-4847-8C99-B0A807977695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FF2F-6CFA-4147-A772-4C26E0580606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75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86B8-3C92-4FA6-A181-924716F730F1}" type="datetime1">
              <a:rPr lang="fr-FR" smtClean="0">
                <a:solidFill>
                  <a:srgbClr val="DDE9EC"/>
                </a:solidFill>
              </a:rPr>
              <a:t>09/05/2019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127E26-C0BC-4466-BF86-9FDC990AA25B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Modèle </a:t>
            </a:r>
            <a:r>
              <a:rPr lang="fr-FR" dirty="0" smtClean="0"/>
              <a:t>dynamique de système pour </a:t>
            </a:r>
            <a:r>
              <a:rPr lang="fr-FR" dirty="0"/>
              <a:t>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06E7-B07D-4994-9AAF-3C9B7F50C597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Philippe </a:t>
            </a:r>
            <a:r>
              <a:rPr lang="fr-FR" dirty="0" err="1">
                <a:solidFill>
                  <a:prstClr val="black"/>
                </a:solidFill>
              </a:rPr>
              <a:t>Dhaussy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Lionel Van </a:t>
            </a:r>
            <a:r>
              <a:rPr lang="fr-FR" dirty="0" err="1">
                <a:solidFill>
                  <a:prstClr val="black"/>
                </a:solidFill>
              </a:rPr>
              <a:t>Aertryck</a:t>
            </a:r>
            <a:r>
              <a:rPr lang="fr-FR" dirty="0">
                <a:solidFill>
                  <a:prstClr val="black"/>
                </a:solidFill>
              </a:rPr>
              <a:t> (DGA-MI)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Ciprian </a:t>
            </a:r>
            <a:r>
              <a:rPr lang="fr-FR" dirty="0" err="1">
                <a:solidFill>
                  <a:prstClr val="black"/>
                </a:solidFill>
              </a:rPr>
              <a:t>Teodorov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</p:txBody>
      </p:sp>
    </p:spTree>
    <p:extLst>
      <p:ext uri="{BB962C8B-B14F-4D97-AF65-F5344CB8AC3E}">
        <p14:creationId xmlns:p14="http://schemas.microsoft.com/office/powerpoint/2010/main" val="2083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Nécessité d’une </a:t>
            </a:r>
            <a:r>
              <a:rPr lang="fr-FR" sz="4000" b="1" dirty="0" smtClean="0">
                <a:solidFill>
                  <a:prstClr val="black"/>
                </a:solidFill>
              </a:rPr>
              <a:t>vue système </a:t>
            </a:r>
            <a:r>
              <a:rPr lang="fr-FR" sz="4000" dirty="0" smtClean="0">
                <a:solidFill>
                  <a:prstClr val="black"/>
                </a:solidFill>
              </a:rPr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Ressources </a:t>
            </a:r>
            <a:r>
              <a:rPr lang="fr-FR" sz="4000" b="1" dirty="0">
                <a:solidFill>
                  <a:prstClr val="black"/>
                </a:solidFill>
              </a:rPr>
              <a:t>hétérogènes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Point </a:t>
            </a:r>
            <a:r>
              <a:rPr lang="fr-FR" sz="4000" dirty="0">
                <a:solidFill>
                  <a:prstClr val="black"/>
                </a:solidFill>
              </a:rPr>
              <a:t>de vue </a:t>
            </a:r>
            <a:r>
              <a:rPr lang="fr-FR" sz="4000" b="1" dirty="0" smtClean="0">
                <a:solidFill>
                  <a:prstClr val="black"/>
                </a:solidFill>
              </a:rPr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Evolution et scénarios d’</a:t>
            </a:r>
            <a:r>
              <a:rPr lang="fr-FR" sz="4000" b="1" dirty="0" smtClean="0">
                <a:solidFill>
                  <a:prstClr val="black"/>
                </a:solidFill>
              </a:rPr>
              <a:t>attaque</a:t>
            </a:r>
          </a:p>
          <a:p>
            <a:pPr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Modèle dynamique de système pour l’analyse de la menace</a:t>
            </a:r>
            <a:endParaRPr lang="fr-FR" sz="4000" b="1" i="1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6644-221E-4BB3-9A87-FB023AC55B0C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6463" r="2341" b="6463"/>
          <a:stretch/>
        </p:blipFill>
        <p:spPr>
          <a:xfrm>
            <a:off x="3707904" y="3610659"/>
            <a:ext cx="5184576" cy="18483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Objectifs/Exigences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8283-E39E-46CF-B67A-E2971E1216C2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5213" r="4140" b="4899"/>
          <a:stretch/>
        </p:blipFill>
        <p:spPr>
          <a:xfrm>
            <a:off x="5266898" y="1201768"/>
            <a:ext cx="2066588" cy="1811619"/>
          </a:xfrm>
          <a:prstGeom prst="rect">
            <a:avLst/>
          </a:prstGeom>
        </p:spPr>
      </p:pic>
      <p:sp>
        <p:nvSpPr>
          <p:cNvPr id="14" name="Virage 13"/>
          <p:cNvSpPr/>
          <p:nvPr/>
        </p:nvSpPr>
        <p:spPr>
          <a:xfrm rot="5400000">
            <a:off x="7563739" y="2348880"/>
            <a:ext cx="459432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17582" r="50000" b="16536"/>
          <a:stretch/>
        </p:blipFill>
        <p:spPr>
          <a:xfrm>
            <a:off x="3563887" y="3717032"/>
            <a:ext cx="567267" cy="533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5470" r="4757" b="5470"/>
          <a:stretch/>
        </p:blipFill>
        <p:spPr bwMode="auto">
          <a:xfrm flipH="1">
            <a:off x="8404295" y="3610659"/>
            <a:ext cx="553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Objectifs/Exigences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 statique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Langage d’action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d’évolution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3D4-5C59-42CA-B450-F1195D783F4D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168352" cy="277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Objectifs/Exigences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5EF-D0E2-41D0-82B8-5EBEC89D4471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3353"/>
          <a:stretch/>
        </p:blipFill>
        <p:spPr>
          <a:xfrm>
            <a:off x="827584" y="1976674"/>
            <a:ext cx="7594550" cy="432646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Objectifs/Exigences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?)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CD99-762D-4824-8344-2201C88305A8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83" y="3688432"/>
            <a:ext cx="6833017" cy="234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14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3F92-1BBB-4836-B7E5-359A596D5DDC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2096"/>
            <a:ext cx="7916403" cy="465003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4BF9-DADF-4408-919C-9FB4C3E20CE9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2096"/>
            <a:ext cx="7916403" cy="4650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39952" y="2060848"/>
            <a:ext cx="1872208" cy="3744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16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46E1-ED8D-4D98-9D4F-375954E3A57A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2096"/>
            <a:ext cx="7916403" cy="4650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1648" y="4581129"/>
            <a:ext cx="2378503" cy="1346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17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9EAE-3C50-4687-A611-4C162A64B831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2096"/>
            <a:ext cx="7916403" cy="4650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060848"/>
            <a:ext cx="3744416" cy="3600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18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436-B1BB-4845-8BEB-BBBC4AAC45DD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916403" cy="465670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Problématique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Objectifs/Exigences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Discussion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Conclusion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DE7D-B895-4FA8-9D4C-0DD693D6BE2D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683-13C2-47D8-84E5-73240FA5CE89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1" y="1412776"/>
            <a:ext cx="4897890" cy="287698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"/>
          <a:stretch/>
        </p:blipFill>
        <p:spPr bwMode="auto">
          <a:xfrm>
            <a:off x="4067944" y="2204864"/>
            <a:ext cx="5029851" cy="293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79912" y="2497325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X</a:t>
            </a:r>
            <a:endParaRPr lang="en-GB" sz="4000" b="1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20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A7A-A995-493D-BB2B-CE78AFC12935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0" y="1412776"/>
            <a:ext cx="4890872" cy="287698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"/>
          <a:stretch/>
        </p:blipFill>
        <p:spPr bwMode="auto">
          <a:xfrm>
            <a:off x="4067944" y="2204864"/>
            <a:ext cx="5029851" cy="293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79912" y="2497325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X</a:t>
            </a:r>
            <a:endParaRPr lang="en-GB" sz="4000" b="1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21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F23F-84E9-4158-9F0A-DE64A444E940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8136908" cy="230425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22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ED25-449C-4C90-984D-28A8765E6325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12875"/>
            <a:ext cx="8136908" cy="208823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23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39B4-21A1-46BE-ACAC-612B6AA15C6F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68" y="2279339"/>
            <a:ext cx="4820839" cy="248427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24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3" y="1988840"/>
            <a:ext cx="4267796" cy="4296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Discussion</a:t>
            </a:r>
            <a:br>
              <a:rPr lang="fr-FR" dirty="0" smtClean="0"/>
            </a:br>
            <a:r>
              <a:rPr lang="fr-FR" dirty="0" smtClean="0"/>
              <a:t>Modélisation de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5299" y="14004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r>
              <a:rPr lang="fr-FR" sz="3600" dirty="0">
                <a:solidFill>
                  <a:prstClr val="black"/>
                </a:solidFill>
              </a:rPr>
              <a:t> [4]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A121-CFE1-4EE4-B34B-78DA93D9380A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25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Discussion</a:t>
            </a:r>
            <a:br>
              <a:rPr lang="fr-FR" dirty="0" smtClean="0"/>
            </a:br>
            <a:r>
              <a:rPr lang="fr-FR" dirty="0" smtClean="0"/>
              <a:t>Modélisation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E6C1-8D83-407B-B3E9-97E3DE5509B7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5420147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75237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307485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452320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420147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Ouvrir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436643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78549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939333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772326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6284243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782589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5242645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895251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587405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494536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494536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5242645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422408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4127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Arbres d’Attaque </a:t>
            </a:r>
            <a:r>
              <a:rPr lang="fr-FR" sz="4000" dirty="0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[5][</a:t>
            </a:r>
            <a:r>
              <a:rPr lang="fr-FR" dirty="0"/>
              <a:t>6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26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Discussion</a:t>
            </a:r>
            <a:br>
              <a:rPr lang="fr-FR" dirty="0" smtClean="0"/>
            </a:br>
            <a:r>
              <a:rPr lang="fr-FR" dirty="0" smtClean="0"/>
              <a:t>Stratégie attaque-défense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b="1" dirty="0">
                <a:solidFill>
                  <a:prstClr val="black"/>
                </a:solidFill>
              </a:rPr>
              <a:t>RAFT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R</a:t>
            </a:r>
            <a:r>
              <a:rPr lang="fr-FR" sz="3200" dirty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</a:t>
            </a:r>
            <a:r>
              <a:rPr lang="fr-FR" sz="3200" dirty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F</a:t>
            </a:r>
            <a:r>
              <a:rPr lang="fr-FR" sz="3200" dirty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T</a:t>
            </a:r>
            <a:r>
              <a:rPr lang="fr-FR" sz="3200" dirty="0">
                <a:solidFill>
                  <a:prstClr val="black"/>
                </a:solidFill>
              </a:rPr>
              <a:t>ensions</a:t>
            </a:r>
          </a:p>
          <a:p>
            <a:pPr>
              <a:spcBef>
                <a:spcPts val="2400"/>
              </a:spcBef>
            </a:pPr>
            <a:r>
              <a:rPr lang="fr-FR" sz="4000" b="1" dirty="0" err="1">
                <a:solidFill>
                  <a:prstClr val="black"/>
                </a:solidFill>
              </a:rPr>
              <a:t>Pimca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7FD-C5F2-40C4-87EA-B4E8039471CE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40352" y="5404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[7]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27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D951-3B02-47B5-9806-FDA0CE416457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28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Cyber sécurité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D131-0DD4-4C75-8B36-8264A03AAA96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5383181" cy="302417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4F-7FD5-41BB-9591-093AB07708A3}" type="datetime1">
              <a:rPr lang="fr-FR" smtClean="0"/>
              <a:t>09/05/2019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31621" r="13854" b="22083"/>
          <a:stretch/>
        </p:blipFill>
        <p:spPr>
          <a:xfrm>
            <a:off x="1123950" y="2168580"/>
            <a:ext cx="6753225" cy="317494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Analyse de la menace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AF8B-EA1F-48DA-90AE-755B3544FCF8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00" y="2489994"/>
            <a:ext cx="6198493" cy="3099246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3" y="1988840"/>
            <a:ext cx="4267796" cy="4296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Problématique</a:t>
            </a:r>
            <a:br>
              <a:rPr lang="fr-FR" dirty="0" smtClean="0"/>
            </a:br>
            <a:r>
              <a:rPr lang="fr-FR" dirty="0" smtClean="0"/>
              <a:t>Modélisation de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5299" y="14004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r>
              <a:rPr lang="fr-FR" sz="3600" dirty="0">
                <a:solidFill>
                  <a:prstClr val="black"/>
                </a:solidFill>
              </a:rPr>
              <a:t> [4]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0598-1B76-4FB3-A6CC-E0B49B1AC9D3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6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454-A772-4B72-9787-EA7FF89E2C96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5420147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75237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307485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452320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420147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Ouvrir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436643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78549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939333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772326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6284243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782589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5242645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895251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587405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494536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494536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5242645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422408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4127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Arbres d’Attaque </a:t>
            </a:r>
            <a:r>
              <a:rPr lang="fr-FR" sz="4000" dirty="0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[5][</a:t>
            </a:r>
            <a:r>
              <a:rPr lang="fr-FR" dirty="0"/>
              <a:t>6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7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Stratégie attaque-défense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b="1" dirty="0">
                <a:solidFill>
                  <a:prstClr val="black"/>
                </a:solidFill>
              </a:rPr>
              <a:t>RAFT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R</a:t>
            </a:r>
            <a:r>
              <a:rPr lang="fr-FR" sz="3200" dirty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</a:t>
            </a:r>
            <a:r>
              <a:rPr lang="fr-FR" sz="3200" dirty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F</a:t>
            </a:r>
            <a:r>
              <a:rPr lang="fr-FR" sz="3200" dirty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T</a:t>
            </a:r>
            <a:r>
              <a:rPr lang="fr-FR" sz="3200" dirty="0">
                <a:solidFill>
                  <a:prstClr val="black"/>
                </a:solidFill>
              </a:rPr>
              <a:t>ensions</a:t>
            </a:r>
          </a:p>
          <a:p>
            <a:pPr>
              <a:spcBef>
                <a:spcPts val="2400"/>
              </a:spcBef>
            </a:pPr>
            <a:r>
              <a:rPr lang="fr-FR" sz="4000" b="1" dirty="0" err="1">
                <a:solidFill>
                  <a:prstClr val="black"/>
                </a:solidFill>
              </a:rPr>
              <a:t>Pimca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3249-51BB-4E8B-97DA-04629F7A18BD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40352" y="5404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[7]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268760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Modélisation de système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très générique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dédiée à un cas d’étude ou à un </a:t>
            </a:r>
            <a:r>
              <a:rPr lang="fr-FR" sz="2400" dirty="0" smtClean="0">
                <a:solidFill>
                  <a:prstClr val="black"/>
                </a:solidFill>
              </a:rPr>
              <a:t>domaine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Modélisation d’attaque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Statique </a:t>
            </a:r>
            <a:r>
              <a:rPr lang="fr-FR" sz="2400" dirty="0">
                <a:solidFill>
                  <a:prstClr val="black"/>
                </a:solidFill>
              </a:rPr>
              <a:t>par rapport à l’évolution du système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Point de vue partiel</a:t>
            </a:r>
            <a:endParaRPr lang="fr-FR" sz="36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Stratégie attaque-défense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Manque de formalisation (Dessin + langage naturel)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PimCA</a:t>
            </a:r>
            <a:r>
              <a:rPr lang="fr-FR" sz="2400" dirty="0">
                <a:solidFill>
                  <a:prstClr val="black"/>
                </a:solidFill>
              </a:rPr>
              <a:t> mieux, mais pas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Subjectif, besoin de standardiser 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FD0C-0C2D-49FE-B0CE-5F4F8484A485}" type="datetime1">
              <a:rPr lang="fr-FR" smtClean="0">
                <a:solidFill>
                  <a:srgbClr val="464653"/>
                </a:solidFill>
              </a:rPr>
              <a:t>09/05/2019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r>
              <a:rPr lang="fr-FR" smtClean="0">
                <a:solidFill>
                  <a:srgbClr val="464653"/>
                </a:solidFill>
              </a:rPr>
              <a:t>/54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345</Words>
  <Application>Microsoft Office PowerPoint</Application>
  <PresentationFormat>Affichage à l'écran (4:3)</PresentationFormat>
  <Paragraphs>172</Paragraphs>
  <Slides>28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Origine</vt:lpstr>
      <vt:lpstr>Modèle dynamique de système pour l’analyse de la menace</vt:lpstr>
      <vt:lpstr>Sommaire</vt:lpstr>
      <vt:lpstr>Contexte</vt:lpstr>
      <vt:lpstr>Contexte</vt:lpstr>
      <vt:lpstr>Problématique</vt:lpstr>
      <vt:lpstr>Problématique Modélisation de système</vt:lpstr>
      <vt:lpstr>Problématique Modélisation d’attaque</vt:lpstr>
      <vt:lpstr>Problématique Stratégie attaque-défense</vt:lpstr>
      <vt:lpstr>Problématique</vt:lpstr>
      <vt:lpstr>Problématique</vt:lpstr>
      <vt:lpstr>Objectifs/Exigences</vt:lpstr>
      <vt:lpstr>Objectifs/Exigences</vt:lpstr>
      <vt:lpstr>Objectifs/Exigences</vt:lpstr>
      <vt:lpstr>Objectifs/Exigences</vt:lpstr>
      <vt:lpstr>Méta-Modèle</vt:lpstr>
      <vt:lpstr>Méta-Modèle</vt:lpstr>
      <vt:lpstr>Méta-Modèle</vt:lpstr>
      <vt:lpstr>Méta-Modèle</vt:lpstr>
      <vt:lpstr>Méta-Modèle</vt:lpstr>
      <vt:lpstr>Méta-Modèle</vt:lpstr>
      <vt:lpstr>Méta-Modèle</vt:lpstr>
      <vt:lpstr>Méta-Modèle</vt:lpstr>
      <vt:lpstr>Méta-Modèle</vt:lpstr>
      <vt:lpstr>Méta-Modèle</vt:lpstr>
      <vt:lpstr>Discussion Modélisation de système</vt:lpstr>
      <vt:lpstr>Discussion Modélisation d’attaque</vt:lpstr>
      <vt:lpstr>Discussion Stratégie attaque-défense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13</cp:revision>
  <dcterms:created xsi:type="dcterms:W3CDTF">2019-05-03T11:56:44Z</dcterms:created>
  <dcterms:modified xsi:type="dcterms:W3CDTF">2019-05-09T11:41:58Z</dcterms:modified>
</cp:coreProperties>
</file>