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1" r:id="rId4"/>
    <p:sldId id="260" r:id="rId5"/>
    <p:sldId id="263" r:id="rId6"/>
    <p:sldId id="270" r:id="rId7"/>
    <p:sldId id="274" r:id="rId8"/>
    <p:sldId id="271" r:id="rId9"/>
    <p:sldId id="278" r:id="rId10"/>
    <p:sldId id="272" r:id="rId11"/>
    <p:sldId id="273" r:id="rId12"/>
    <p:sldId id="275" r:id="rId13"/>
    <p:sldId id="276" r:id="rId14"/>
    <p:sldId id="277" r:id="rId15"/>
    <p:sldId id="262" r:id="rId16"/>
    <p:sldId id="269" r:id="rId17"/>
    <p:sldId id="25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01/12/2017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smtClean="0"/>
              <a:t>01/12/2017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smtClean="0"/>
              <a:t>01/12/2017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254" y="3789040"/>
            <a:ext cx="6858000" cy="990600"/>
          </a:xfrm>
        </p:spPr>
        <p:txBody>
          <a:bodyPr>
            <a:noAutofit/>
          </a:bodyPr>
          <a:lstStyle/>
          <a:p>
            <a:r>
              <a:rPr lang="fr-FR" sz="2400" dirty="0" smtClean="0"/>
              <a:t>Compte-rendu 01/12/2017</a:t>
            </a:r>
            <a:br>
              <a:rPr lang="fr-FR" sz="2400" dirty="0" smtClean="0"/>
            </a:br>
            <a:r>
              <a:rPr lang="fr-FR" sz="2400" dirty="0" smtClean="0"/>
              <a:t>Etude des </a:t>
            </a:r>
            <a:r>
              <a:rPr lang="fr-FR" sz="2400" dirty="0"/>
              <a:t>A</a:t>
            </a:r>
            <a:r>
              <a:rPr lang="fr-FR" sz="2400" dirty="0" smtClean="0"/>
              <a:t>rbres d’Attaque &amp; Simulation</a:t>
            </a:r>
            <a:endParaRPr lang="fr-FR" sz="2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Tithnara</a:t>
            </a:r>
            <a:r>
              <a:rPr lang="fr-FR" sz="2800" dirty="0" smtClean="0"/>
              <a:t> Nicolas SUN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01/12/2017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Survey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Etude de 33 modélisations d’attaque sous forme de DAG [3]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2 critères principaux :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Statique ou Séquentiel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Attaque seule </a:t>
            </a:r>
            <a:r>
              <a:rPr lang="fr-FR" sz="3200" dirty="0"/>
              <a:t>ou </a:t>
            </a:r>
            <a:r>
              <a:rPr lang="fr-FR" sz="3200" dirty="0" smtClean="0"/>
              <a:t>Attaque-Défense</a:t>
            </a:r>
            <a:endParaRPr lang="fr-FR" sz="3200" dirty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Tendance générale: Approche probabiliste</a:t>
            </a:r>
            <a:endParaRPr lang="fr-FR" sz="3200" dirty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83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Survey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Dynamic</a:t>
            </a:r>
            <a:r>
              <a:rPr lang="fr-FR" sz="2800" dirty="0" smtClean="0"/>
              <a:t> </a:t>
            </a:r>
            <a:r>
              <a:rPr lang="fr-FR" sz="2800" dirty="0" err="1" smtClean="0"/>
              <a:t>Fault</a:t>
            </a:r>
            <a:r>
              <a:rPr lang="fr-FR" sz="2800" dirty="0" smtClean="0"/>
              <a:t> </a:t>
            </a:r>
            <a:r>
              <a:rPr lang="fr-FR" sz="2800" dirty="0" err="1" smtClean="0"/>
              <a:t>Trees</a:t>
            </a:r>
            <a:r>
              <a:rPr lang="fr-FR" sz="2800" dirty="0" smtClean="0"/>
              <a:t> For Security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Combine arbre de défaillance &amp; modèle de Markov</a:t>
            </a:r>
            <a:endParaRPr lang="fr-FR" sz="2800" dirty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25" y="2636912"/>
            <a:ext cx="6974066" cy="307893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15" y="5724751"/>
            <a:ext cx="5664165" cy="7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4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Survey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Algorithme de Baum-</a:t>
            </a:r>
            <a:r>
              <a:rPr lang="fr-FR" sz="4000" dirty="0" err="1" smtClean="0"/>
              <a:t>Welch</a:t>
            </a:r>
            <a:r>
              <a:rPr lang="fr-FR" sz="4000" dirty="0" smtClean="0"/>
              <a:t> (</a:t>
            </a:r>
            <a:r>
              <a:rPr lang="fr-FR" sz="4000" dirty="0" err="1" smtClean="0"/>
              <a:t>Forward-backward</a:t>
            </a:r>
            <a:r>
              <a:rPr lang="fr-FR" sz="4000" dirty="0" smtClean="0"/>
              <a:t>)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4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4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Réseau de Pétri</a:t>
            </a:r>
          </a:p>
          <a:p>
            <a:pPr lvl="1">
              <a:spcBef>
                <a:spcPts val="2400"/>
              </a:spcBef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971600" y="2852936"/>
            <a:ext cx="2448272" cy="1584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Séquence de sortie</a:t>
            </a:r>
            <a:endParaRPr lang="fr-FR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03006"/>
            <a:ext cx="2674974" cy="188403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732240" y="2852936"/>
            <a:ext cx="576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800" b="1" dirty="0" smtClean="0"/>
              <a:t>?</a:t>
            </a:r>
            <a:endParaRPr lang="fr-FR" sz="8800" b="1" dirty="0"/>
          </a:p>
        </p:txBody>
      </p:sp>
      <p:cxnSp>
        <p:nvCxnSpPr>
          <p:cNvPr id="11" name="Connecteur droit avec flèche 10"/>
          <p:cNvCxnSpPr>
            <a:stCxn id="3" idx="6"/>
          </p:cNvCxnSpPr>
          <p:nvPr/>
        </p:nvCxnSpPr>
        <p:spPr>
          <a:xfrm flipV="1">
            <a:off x="3419872" y="3576211"/>
            <a:ext cx="2016224" cy="6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Hynesim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H</a:t>
            </a:r>
            <a:r>
              <a:rPr lang="fr-FR" dirty="0" err="1" smtClean="0"/>
              <a:t>yneview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b="1" dirty="0" err="1" smtClean="0"/>
              <a:t>HY</a:t>
            </a:r>
            <a:r>
              <a:rPr lang="fr-FR" sz="3200" dirty="0" err="1" smtClean="0"/>
              <a:t>brid</a:t>
            </a:r>
            <a:r>
              <a:rPr lang="fr-FR" sz="3200" dirty="0" smtClean="0"/>
              <a:t> </a:t>
            </a:r>
            <a:r>
              <a:rPr lang="fr-FR" sz="3200" b="1" dirty="0" err="1" smtClean="0"/>
              <a:t>NE</a:t>
            </a:r>
            <a:r>
              <a:rPr lang="fr-FR" sz="3200" dirty="0" err="1" smtClean="0"/>
              <a:t>twork</a:t>
            </a:r>
            <a:r>
              <a:rPr lang="fr-FR" sz="3200" dirty="0" smtClean="0"/>
              <a:t> </a:t>
            </a:r>
            <a:r>
              <a:rPr lang="fr-FR" sz="3200" b="1" dirty="0" err="1" smtClean="0"/>
              <a:t>SIM</a:t>
            </a:r>
            <a:r>
              <a:rPr lang="fr-FR" sz="3200" dirty="0" err="1" smtClean="0"/>
              <a:t>ulation</a:t>
            </a:r>
            <a:endParaRPr lang="fr-FR" sz="3200" b="1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986372"/>
            <a:ext cx="4536504" cy="446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 smtClean="0"/>
              <a:t>Hynesim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Metasploit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smtClean="0"/>
              <a:t>Méthodologie de l’attaquant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Reconnaissance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Exploitation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Elévation de privilèges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Maintien d’accès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(Nettoyage de traces)</a:t>
            </a:r>
          </a:p>
          <a:p>
            <a:pPr marL="742950" lvl="1" indent="-285750">
              <a:buFont typeface="Arial" charset="0"/>
              <a:buChar char="•"/>
            </a:pPr>
            <a:r>
              <a:rPr lang="fr-FR" sz="2800" dirty="0" smtClean="0"/>
              <a:t>Mouvement latéral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000" dirty="0" err="1" smtClean="0"/>
              <a:t>Metasploit</a:t>
            </a:r>
            <a:r>
              <a:rPr lang="fr-FR" sz="4000" dirty="0" smtClean="0"/>
              <a:t> Pen </a:t>
            </a:r>
            <a:r>
              <a:rPr lang="fr-FR" sz="4000" dirty="0" err="1"/>
              <a:t>T</a:t>
            </a:r>
            <a:r>
              <a:rPr lang="fr-FR" sz="4000" dirty="0" err="1" smtClean="0"/>
              <a:t>esting</a:t>
            </a:r>
            <a:r>
              <a:rPr lang="fr-FR" sz="4000" dirty="0" smtClean="0"/>
              <a:t> </a:t>
            </a:r>
            <a:r>
              <a:rPr lang="fr-FR" sz="4000" dirty="0" err="1" smtClean="0"/>
              <a:t>Tool</a:t>
            </a:r>
            <a:endParaRPr lang="fr-FR" sz="4000" dirty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8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Bilan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Approche très certainement probabiliste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Exhaustivité non </a:t>
            </a:r>
            <a:r>
              <a:rPr lang="fr-FR" sz="3600" dirty="0" err="1" smtClean="0"/>
              <a:t>scalable</a:t>
            </a:r>
            <a:endParaRPr lang="fr-FR" sz="3600" dirty="0" smtClean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Documentation </a:t>
            </a:r>
            <a:r>
              <a:rPr lang="fr-FR" sz="3600" dirty="0"/>
              <a:t>essentiellement </a:t>
            </a:r>
            <a:r>
              <a:rPr lang="fr-FR" sz="3600" dirty="0" smtClean="0"/>
              <a:t>probabiliste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Simulation via </a:t>
            </a:r>
            <a:r>
              <a:rPr lang="fr-FR" sz="3600" dirty="0" err="1" smtClean="0"/>
              <a:t>hynesim</a:t>
            </a:r>
            <a:r>
              <a:rPr lang="fr-FR" sz="3600" dirty="0" smtClean="0"/>
              <a:t>/</a:t>
            </a:r>
            <a:r>
              <a:rPr lang="fr-FR" sz="3600" dirty="0" err="1" smtClean="0"/>
              <a:t>metasploit</a:t>
            </a:r>
            <a:r>
              <a:rPr lang="fr-FR" sz="3600" dirty="0" smtClean="0"/>
              <a:t> (</a:t>
            </a:r>
            <a:r>
              <a:rPr lang="fr-FR" sz="3600" dirty="0" err="1" smtClean="0"/>
              <a:t>cf</a:t>
            </a:r>
            <a:r>
              <a:rPr lang="fr-FR" sz="3600" dirty="0" smtClean="0"/>
              <a:t> doc)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Conclusion</a:t>
            </a:r>
            <a:br>
              <a:rPr lang="fr-FR" dirty="0" smtClean="0"/>
            </a:br>
            <a:r>
              <a:rPr lang="fr-FR" dirty="0" smtClean="0"/>
              <a:t>Travaux à venir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800" dirty="0" smtClean="0"/>
              <a:t>Méthodologie </a:t>
            </a:r>
            <a:r>
              <a:rPr lang="fr-FR" sz="4800" dirty="0" err="1" smtClean="0"/>
              <a:t>PimCA</a:t>
            </a:r>
            <a:endParaRPr lang="fr-FR" sz="48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800" dirty="0" smtClean="0"/>
              <a:t>Modèle de Markov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800" dirty="0" smtClean="0"/>
              <a:t>Réseau de Pétri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800" dirty="0" smtClean="0"/>
              <a:t>Méthodologie de l’attaquant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800" dirty="0" err="1" smtClean="0"/>
              <a:t>Metasploit</a:t>
            </a:r>
            <a:endParaRPr lang="fr-FR" sz="4800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0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[1] </a:t>
            </a:r>
            <a:r>
              <a:rPr lang="fr-FR" i="1" dirty="0" smtClean="0"/>
              <a:t>Attack </a:t>
            </a:r>
            <a:r>
              <a:rPr lang="fr-FR" i="1" dirty="0" err="1" smtClean="0"/>
              <a:t>Modeling</a:t>
            </a:r>
            <a:r>
              <a:rPr lang="fr-FR" i="1" dirty="0" smtClean="0"/>
              <a:t> for Information Security and </a:t>
            </a:r>
            <a:r>
              <a:rPr lang="fr-FR" i="1" dirty="0" err="1" smtClean="0"/>
              <a:t>Survivability</a:t>
            </a:r>
            <a:r>
              <a:rPr lang="fr-FR" i="1" dirty="0" smtClean="0"/>
              <a:t> </a:t>
            </a:r>
            <a:r>
              <a:rPr lang="fr-FR" dirty="0" smtClean="0"/>
              <a:t>/ Andrew P. Moore, Robert J. Ellison, Richard C. Linger/ Software Engineering Institute, Carnegie Mellon </a:t>
            </a:r>
            <a:r>
              <a:rPr lang="fr-FR" dirty="0" err="1" smtClean="0"/>
              <a:t>University</a:t>
            </a:r>
            <a:r>
              <a:rPr lang="fr-FR" dirty="0" smtClean="0"/>
              <a:t>, USA / Mars 2001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[2] </a:t>
            </a:r>
            <a:r>
              <a:rPr lang="fr-FR" i="1" dirty="0" err="1" smtClean="0"/>
              <a:t>Fault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 </a:t>
            </a:r>
            <a:r>
              <a:rPr lang="fr-FR" i="1" dirty="0" err="1" smtClean="0"/>
              <a:t>Analysis</a:t>
            </a:r>
            <a:r>
              <a:rPr lang="fr-FR" i="1" dirty="0" smtClean="0"/>
              <a:t>: A Survey of the state-of-the-art in </a:t>
            </a:r>
            <a:r>
              <a:rPr lang="fr-FR" i="1" dirty="0" err="1" smtClean="0"/>
              <a:t>modeling</a:t>
            </a:r>
            <a:r>
              <a:rPr lang="fr-FR" i="1" dirty="0" smtClean="0"/>
              <a:t>, </a:t>
            </a:r>
            <a:r>
              <a:rPr lang="fr-FR" i="1" dirty="0" err="1" smtClean="0"/>
              <a:t>analysis</a:t>
            </a:r>
            <a:r>
              <a:rPr lang="fr-FR" i="1" dirty="0" smtClean="0"/>
              <a:t> and </a:t>
            </a:r>
            <a:r>
              <a:rPr lang="fr-FR" i="1" dirty="0" err="1" smtClean="0"/>
              <a:t>tools</a:t>
            </a:r>
            <a:r>
              <a:rPr lang="fr-FR" i="1" dirty="0" smtClean="0"/>
              <a:t> </a:t>
            </a:r>
            <a:r>
              <a:rPr lang="fr-FR" dirty="0" smtClean="0"/>
              <a:t>/ </a:t>
            </a:r>
            <a:r>
              <a:rPr lang="fr-FR" dirty="0" err="1" smtClean="0"/>
              <a:t>Enno</a:t>
            </a:r>
            <a:r>
              <a:rPr lang="fr-FR" dirty="0" smtClean="0"/>
              <a:t> </a:t>
            </a:r>
            <a:r>
              <a:rPr lang="fr-FR" dirty="0" err="1" smtClean="0"/>
              <a:t>Ruijters</a:t>
            </a:r>
            <a:r>
              <a:rPr lang="fr-FR" dirty="0" smtClean="0"/>
              <a:t>, </a:t>
            </a:r>
            <a:r>
              <a:rPr lang="fr-FR" dirty="0" err="1" smtClean="0"/>
              <a:t>Mariëlle</a:t>
            </a:r>
            <a:r>
              <a:rPr lang="fr-FR" dirty="0" smtClean="0"/>
              <a:t> </a:t>
            </a:r>
            <a:r>
              <a:rPr lang="fr-FR" dirty="0" err="1" smtClean="0"/>
              <a:t>Stoelinga</a:t>
            </a:r>
            <a:r>
              <a:rPr lang="fr-FR" dirty="0" smtClean="0"/>
              <a:t>/</a:t>
            </a:r>
            <a:r>
              <a:rPr lang="fr-FR" dirty="0" err="1" smtClean="0"/>
              <a:t>University</a:t>
            </a:r>
            <a:r>
              <a:rPr lang="fr-FR" dirty="0" smtClean="0"/>
              <a:t> of Twente, The </a:t>
            </a:r>
            <a:r>
              <a:rPr lang="fr-FR" dirty="0" err="1" smtClean="0"/>
              <a:t>Netherlands</a:t>
            </a:r>
            <a:r>
              <a:rPr lang="fr-FR" dirty="0" smtClean="0"/>
              <a:t>/ Décembre 2014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[3] </a:t>
            </a:r>
            <a:r>
              <a:rPr lang="fr-FR" i="1" dirty="0" smtClean="0"/>
              <a:t>DAG-</a:t>
            </a:r>
            <a:r>
              <a:rPr lang="fr-FR" i="1" dirty="0" err="1" smtClean="0"/>
              <a:t>Based</a:t>
            </a:r>
            <a:r>
              <a:rPr lang="fr-FR" i="1" dirty="0" smtClean="0"/>
              <a:t> Attack and </a:t>
            </a:r>
            <a:r>
              <a:rPr lang="fr-FR" i="1" dirty="0" err="1" smtClean="0"/>
              <a:t>Defense</a:t>
            </a:r>
            <a:r>
              <a:rPr lang="fr-FR" i="1" dirty="0" smtClean="0"/>
              <a:t> </a:t>
            </a:r>
            <a:r>
              <a:rPr lang="fr-FR" i="1" dirty="0" err="1" smtClean="0"/>
              <a:t>Modeling</a:t>
            </a:r>
            <a:r>
              <a:rPr lang="fr-FR" i="1" dirty="0" smtClean="0"/>
              <a:t>: </a:t>
            </a:r>
            <a:r>
              <a:rPr lang="fr-FR" i="1" dirty="0" err="1" smtClean="0"/>
              <a:t>Don’t</a:t>
            </a:r>
            <a:r>
              <a:rPr lang="fr-FR" i="1" dirty="0" smtClean="0"/>
              <a:t> Miss the Forest for the Attack </a:t>
            </a:r>
            <a:r>
              <a:rPr lang="fr-FR" i="1" dirty="0" err="1" smtClean="0"/>
              <a:t>Trees</a:t>
            </a:r>
            <a:r>
              <a:rPr lang="fr-FR" i="1" dirty="0" smtClean="0"/>
              <a:t>. </a:t>
            </a:r>
            <a:r>
              <a:rPr lang="fr-FR" dirty="0" smtClean="0"/>
              <a:t>/ Barbara </a:t>
            </a:r>
            <a:r>
              <a:rPr lang="fr-FR" dirty="0" err="1" smtClean="0"/>
              <a:t>Kordy</a:t>
            </a:r>
            <a:r>
              <a:rPr lang="fr-FR" dirty="0" smtClean="0"/>
              <a:t>, Ludovic Piètre-</a:t>
            </a:r>
            <a:r>
              <a:rPr lang="fr-FR" dirty="0" err="1" smtClean="0"/>
              <a:t>Cambacédès</a:t>
            </a:r>
            <a:r>
              <a:rPr lang="fr-FR" dirty="0" smtClean="0"/>
              <a:t>, </a:t>
            </a:r>
            <a:r>
              <a:rPr lang="fr-FR" dirty="0"/>
              <a:t>P</a:t>
            </a:r>
            <a:r>
              <a:rPr lang="fr-FR" dirty="0" smtClean="0"/>
              <a:t>atrick Schweitzer/</a:t>
            </a:r>
            <a:r>
              <a:rPr lang="fr-FR" dirty="0" err="1" smtClean="0"/>
              <a:t>University</a:t>
            </a:r>
            <a:r>
              <a:rPr lang="fr-FR" dirty="0" smtClean="0"/>
              <a:t> of Luxembourg, </a:t>
            </a:r>
            <a:r>
              <a:rPr lang="fr-FR" dirty="0" err="1" smtClean="0"/>
              <a:t>SnT</a:t>
            </a:r>
            <a:r>
              <a:rPr lang="fr-FR" dirty="0" smtClean="0"/>
              <a:t>, IRISA, INSA Rennes, EDF France, </a:t>
            </a:r>
            <a:r>
              <a:rPr lang="fr-FR" dirty="0" err="1" smtClean="0"/>
              <a:t>Research</a:t>
            </a:r>
            <a:r>
              <a:rPr lang="fr-FR" dirty="0" smtClean="0"/>
              <a:t> and </a:t>
            </a:r>
            <a:r>
              <a:rPr lang="fr-FR" dirty="0" err="1" smtClean="0"/>
              <a:t>Development</a:t>
            </a:r>
            <a:r>
              <a:rPr lang="fr-FR" dirty="0" smtClean="0"/>
              <a:t> </a:t>
            </a:r>
            <a:r>
              <a:rPr lang="fr-FR" dirty="0" err="1" smtClean="0"/>
              <a:t>Department</a:t>
            </a:r>
            <a:r>
              <a:rPr lang="fr-FR" dirty="0" smtClean="0"/>
              <a:t>/ Août 2014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400" dirty="0" smtClean="0"/>
              <a:t>Sujet de thèse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400" dirty="0" smtClean="0"/>
              <a:t>Arbre d’attaque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400" dirty="0" err="1" smtClean="0"/>
              <a:t>Hynesim</a:t>
            </a:r>
            <a:endParaRPr lang="fr-FR" sz="44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400" dirty="0" smtClean="0"/>
              <a:t>Conclusion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Sujet de thèse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err="1" smtClean="0"/>
              <a:t>ModMenace</a:t>
            </a:r>
            <a:r>
              <a:rPr lang="fr-FR" sz="3600" dirty="0" smtClean="0"/>
              <a:t> – Modèle système dynamique pour l’analyse de la menace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Méthodologie </a:t>
            </a:r>
            <a:r>
              <a:rPr lang="fr-FR" sz="3600" dirty="0" err="1" smtClean="0"/>
              <a:t>PimCA</a:t>
            </a:r>
            <a:endParaRPr lang="fr-FR" sz="36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Axe de recherche proposé choisi :</a:t>
            </a:r>
          </a:p>
          <a:p>
            <a:pPr lvl="1" algn="ctr">
              <a:spcBef>
                <a:spcPts val="2400"/>
              </a:spcBef>
            </a:pPr>
            <a:r>
              <a:rPr lang="fr-FR" sz="3600" b="1" i="1" dirty="0" smtClean="0"/>
              <a:t>Réification de la surface d’attaque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r="51849" b="-291"/>
          <a:stretch/>
        </p:blipFill>
        <p:spPr>
          <a:xfrm>
            <a:off x="3484137" y="1458206"/>
            <a:ext cx="4680520" cy="43865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Principe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Modèle d’attaque [1]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Nœud = Objectif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Racine = Objectif principal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Nœud interne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Condition AND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Condition OR</a:t>
            </a:r>
          </a:p>
          <a:p>
            <a:pPr>
              <a:spcBef>
                <a:spcPts val="2400"/>
              </a:spcBef>
            </a:pPr>
            <a:endParaRPr lang="fr-FR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9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Man-in-the-middle</a:t>
            </a:r>
          </a:p>
        </p:txBody>
      </p:sp>
      <p:sp>
        <p:nvSpPr>
          <p:cNvPr id="3" name="Ellipse 2"/>
          <p:cNvSpPr/>
          <p:nvPr/>
        </p:nvSpPr>
        <p:spPr>
          <a:xfrm>
            <a:off x="3960974" y="1394485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491595" y="2924944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480782" y="2924944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55976" y="4653136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444208" y="4653136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3" idx="3"/>
            <a:endCxn id="9" idx="7"/>
          </p:cNvCxnSpPr>
          <p:nvPr/>
        </p:nvCxnSpPr>
        <p:spPr>
          <a:xfrm flipH="1">
            <a:off x="3771498" y="2316425"/>
            <a:ext cx="410928" cy="7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3" idx="5"/>
            <a:endCxn id="8" idx="1"/>
          </p:cNvCxnSpPr>
          <p:nvPr/>
        </p:nvCxnSpPr>
        <p:spPr>
          <a:xfrm>
            <a:off x="5251690" y="2316425"/>
            <a:ext cx="461357" cy="7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4"/>
            <a:endCxn id="10" idx="7"/>
          </p:cNvCxnSpPr>
          <p:nvPr/>
        </p:nvCxnSpPr>
        <p:spPr>
          <a:xfrm flipH="1">
            <a:off x="5646692" y="4005064"/>
            <a:ext cx="600987" cy="80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4"/>
            <a:endCxn id="11" idx="1"/>
          </p:cNvCxnSpPr>
          <p:nvPr/>
        </p:nvCxnSpPr>
        <p:spPr>
          <a:xfrm>
            <a:off x="6247679" y="4005064"/>
            <a:ext cx="417981" cy="80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32425" y="1611379"/>
            <a:ext cx="180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Intercepter les communications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595714" y="3141838"/>
            <a:ext cx="128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Accéder au</a:t>
            </a:r>
          </a:p>
          <a:p>
            <a:pPr algn="ctr"/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538455" y="3151656"/>
            <a:ext cx="146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Utiliser les clés publiques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474256" y="4809926"/>
            <a:ext cx="140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Intercepter l’échange de clés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474728" y="4731531"/>
            <a:ext cx="149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Obtenir les clés d’Alice/Bob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992951" y="2699774"/>
            <a:ext cx="148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8105283">
            <a:off x="5743944" y="3707538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rot="7895135">
            <a:off x="5917254" y="3862191"/>
            <a:ext cx="504729" cy="5507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55976" y="2852936"/>
            <a:ext cx="111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AND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904148" y="4305398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OR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Arbre de défaillance/</a:t>
            </a:r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Formalisme [2]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Events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Gates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59" y="2060848"/>
            <a:ext cx="664531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37" y="4363938"/>
            <a:ext cx="55149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Arbre de défaillance/</a:t>
            </a:r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4400" dirty="0" smtClean="0"/>
              <a:t>Exemple</a:t>
            </a:r>
            <a:endParaRPr lang="fr-FR" sz="4000" dirty="0" smtClean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96752"/>
            <a:ext cx="3985344" cy="525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2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597432"/>
            <a:ext cx="7200800" cy="37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Arbre de défaillance/</a:t>
            </a:r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5"/>
            <a:ext cx="66247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Usage (exhaustif vs probabiliste)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err="1" smtClean="0"/>
              <a:t>Binary</a:t>
            </a:r>
            <a:r>
              <a:rPr lang="fr-FR" sz="3600" dirty="0" smtClean="0"/>
              <a:t> </a:t>
            </a:r>
            <a:r>
              <a:rPr lang="fr-FR" sz="3600" dirty="0" err="1" smtClean="0"/>
              <a:t>Decision</a:t>
            </a:r>
            <a:r>
              <a:rPr lang="fr-FR" sz="3600" dirty="0" smtClean="0"/>
              <a:t> </a:t>
            </a:r>
            <a:r>
              <a:rPr lang="fr-FR" sz="3600" dirty="0" err="1" smtClean="0"/>
              <a:t>Diagram</a:t>
            </a:r>
            <a:endParaRPr lang="fr-FR" sz="36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68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Arbre de défaillance/</a:t>
            </a:r>
            <a:r>
              <a:rPr lang="fr-FR" dirty="0" err="1" smtClean="0"/>
              <a:t>Fault</a:t>
            </a:r>
            <a:r>
              <a:rPr lang="fr-FR" dirty="0" smtClean="0"/>
              <a:t> </a:t>
            </a:r>
            <a:r>
              <a:rPr lang="fr-FR" dirty="0" err="1" smtClean="0"/>
              <a:t>Tree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5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Usage (exhaustif vs probabiliste)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600" dirty="0" smtClean="0"/>
              <a:t>Réseau bayésien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01/12/2017</a:t>
            </a:r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37" y="2231676"/>
            <a:ext cx="4139293" cy="233245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555132"/>
            <a:ext cx="7036538" cy="8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5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1570</TotalTime>
  <Words>395</Words>
  <Application>Microsoft Office PowerPoint</Application>
  <PresentationFormat>Affichage à l'écran (4:3)</PresentationFormat>
  <Paragraphs>126</Paragraphs>
  <Slides>17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Origine</vt:lpstr>
      <vt:lpstr>Compte-rendu 01/12/2017 Etude des Arbres d’Attaque &amp; Simulation</vt:lpstr>
      <vt:lpstr>Sommaire</vt:lpstr>
      <vt:lpstr>Sujet de thèse</vt:lpstr>
      <vt:lpstr>Arbre d’Attaque/Attack Tree Principe</vt:lpstr>
      <vt:lpstr>Arbre d’Attaque/Attack Tree Exemple</vt:lpstr>
      <vt:lpstr>Arbre d’Attaque/Attack Tree Arbre de défaillance/Fault Tree</vt:lpstr>
      <vt:lpstr>Arbre d’Attaque/Attack Tree Arbre de défaillance/Fault Tree</vt:lpstr>
      <vt:lpstr>Arbre d’Attaque/Attack Tree Arbre de défaillance/Fault Tree</vt:lpstr>
      <vt:lpstr>Arbre d’Attaque/Attack Tree Arbre de défaillance/Fault Tree</vt:lpstr>
      <vt:lpstr>Arbre d’Attaque/Attack Tree Survey</vt:lpstr>
      <vt:lpstr>Arbre d’Attaque/Attack Tree Survey</vt:lpstr>
      <vt:lpstr>Arbre d’Attaque/Attack Tree Survey</vt:lpstr>
      <vt:lpstr>Hynesim Hyneview</vt:lpstr>
      <vt:lpstr>Hynesim Metasploit</vt:lpstr>
      <vt:lpstr>Conclusion Bilan</vt:lpstr>
      <vt:lpstr>Conclusion Travaux à venir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54</cp:revision>
  <dcterms:created xsi:type="dcterms:W3CDTF">2017-11-15T10:26:53Z</dcterms:created>
  <dcterms:modified xsi:type="dcterms:W3CDTF">2017-12-01T14:46:37Z</dcterms:modified>
</cp:coreProperties>
</file>