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6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DD9A9-63DD-4C7F-B568-0A40CC8EE3A3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97545-F734-4358-A806-7C7A63B1A2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40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B50D-C40F-4B70-AECE-95C24A2F8A75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9D89F-CEFA-414C-AB25-29147630DD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57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58B5-042C-438F-B6A9-E910832D82F4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B004-FA5E-46A1-A214-A2068F0E1FDB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482858"/>
            <a:ext cx="755682" cy="34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6468054"/>
            <a:ext cx="360040" cy="362020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1043608" y="655481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Séminaire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poster MOCS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0" y="6554816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06/06/2018</a:t>
            </a:r>
          </a:p>
        </p:txBody>
      </p:sp>
    </p:spTree>
    <p:extLst>
      <p:ext uri="{BB962C8B-B14F-4D97-AF65-F5344CB8AC3E}">
        <p14:creationId xmlns:p14="http://schemas.microsoft.com/office/powerpoint/2010/main" val="140306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AA49-8D97-4CD6-AD8E-37AB0207CCF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2428-3F59-40AE-96A6-E3FCA39225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2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AA49-8D97-4CD6-AD8E-37AB0207CCF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2428-3F59-40AE-96A6-E3FCA39225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5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AA49-8D97-4CD6-AD8E-37AB0207CCF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2428-3F59-40AE-96A6-E3FCA39225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2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AA49-8D97-4CD6-AD8E-37AB0207CCF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2428-3F59-40AE-96A6-E3FCA39225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2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AA49-8D97-4CD6-AD8E-37AB0207CCF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2428-3F59-40AE-96A6-E3FCA39225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AA49-8D97-4CD6-AD8E-37AB0207CCF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2428-3F59-40AE-96A6-E3FCA39225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9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AA49-8D97-4CD6-AD8E-37AB0207CCF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2428-3F59-40AE-96A6-E3FCA39225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4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AA49-8D97-4CD6-AD8E-37AB0207CCF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2428-3F59-40AE-96A6-E3FCA39225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0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AA49-8D97-4CD6-AD8E-37AB0207CCF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2428-3F59-40AE-96A6-E3FCA39225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9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AA49-8D97-4CD6-AD8E-37AB0207CCF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2428-3F59-40AE-96A6-E3FCA39225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6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1AA49-8D97-4CD6-AD8E-37AB0207CCF8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2428-3F59-40AE-96A6-E3FCA392258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3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605" y="3573016"/>
            <a:ext cx="2544835" cy="168002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7490"/>
            <a:ext cx="9144000" cy="109384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Dynamic System Modeling</a:t>
            </a:r>
            <a:b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Threat Analysis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3907" y="1043032"/>
            <a:ext cx="8640960" cy="504056"/>
          </a:xfrm>
        </p:spPr>
        <p:txBody>
          <a:bodyPr>
            <a:noAutofit/>
          </a:bodyPr>
          <a:lstStyle/>
          <a:p>
            <a:r>
              <a:rPr lang="fr-FR" sz="1200" dirty="0" err="1" smtClean="0"/>
              <a:t>Tithnara</a:t>
            </a:r>
            <a:r>
              <a:rPr lang="fr-FR" sz="1200" dirty="0" smtClean="0"/>
              <a:t> N. SUN, Ciprian TEODOROV,  Joël </a:t>
            </a:r>
            <a:r>
              <a:rPr lang="fr-FR" sz="1200" smtClean="0"/>
              <a:t>CHAMPEAU &amp; </a:t>
            </a:r>
            <a:r>
              <a:rPr lang="fr-FR" sz="1200" dirty="0" smtClean="0"/>
              <a:t>Philippe DHAUSSY</a:t>
            </a:r>
            <a:endParaRPr lang="fr-FR" sz="1200" dirty="0"/>
          </a:p>
          <a:p>
            <a:r>
              <a:rPr lang="fr-FR" sz="1200" dirty="0" smtClean="0"/>
              <a:t>ENSTA Bretagne</a:t>
            </a:r>
            <a:endParaRPr lang="fr-FR" sz="1200" dirty="0"/>
          </a:p>
          <a:p>
            <a:r>
              <a:rPr lang="fr-FR" sz="1200" dirty="0"/>
              <a:t> </a:t>
            </a:r>
          </a:p>
          <a:p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904" y="827040"/>
            <a:ext cx="574180" cy="57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2D2D2"/>
                  </a:outerShdw>
                </a:effectLst>
              </a14:hiddenEffects>
            </a:ext>
          </a:extLst>
        </p:spPr>
      </p:pic>
      <p:pic>
        <p:nvPicPr>
          <p:cNvPr id="1028" name="Picture 4" descr="ENSTA_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83" y="189442"/>
            <a:ext cx="1636190" cy="546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2D2D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8383" y="832432"/>
            <a:ext cx="642592" cy="66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2D2D2"/>
                  </a:outerShdw>
                </a:effectLst>
              </a14:hiddenEffects>
            </a:ext>
          </a:extLst>
        </p:spPr>
      </p:pic>
      <p:pic>
        <p:nvPicPr>
          <p:cNvPr id="1121" name="Picture 3" descr="logo-lab-stic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5" y="0"/>
            <a:ext cx="1751492" cy="77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2D2D2"/>
                  </a:outerShdw>
                </a:effectLst>
              </a14:hiddenEffects>
            </a:ext>
          </a:extLst>
        </p:spPr>
      </p:pic>
      <p:sp>
        <p:nvSpPr>
          <p:cNvPr id="124" name="AutoShape 15"/>
          <p:cNvSpPr>
            <a:spLocks noChangeArrowheads="1"/>
          </p:cNvSpPr>
          <p:nvPr/>
        </p:nvSpPr>
        <p:spPr bwMode="auto">
          <a:xfrm>
            <a:off x="73897" y="3429000"/>
            <a:ext cx="8990999" cy="302433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2D2D2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6" name="Text Box 4"/>
          <p:cNvSpPr txBox="1">
            <a:spLocks noChangeArrowheads="1"/>
          </p:cNvSpPr>
          <p:nvPr/>
        </p:nvSpPr>
        <p:spPr bwMode="auto">
          <a:xfrm>
            <a:off x="273292" y="3213768"/>
            <a:ext cx="1130259" cy="359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b="1" dirty="0" err="1" smtClean="0">
                <a:solidFill>
                  <a:srgbClr val="005C87"/>
                </a:solidFill>
                <a:latin typeface="Cambria Math" pitchFamily="18" charset="0"/>
                <a:cs typeface="Arial" pitchFamily="34" charset="0"/>
              </a:rPr>
              <a:t>Approach</a:t>
            </a:r>
            <a:endParaRPr kumimoji="0" lang="fr-FR" altLang="fr-FR" sz="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13094"/>
            <a:ext cx="6581128" cy="927874"/>
          </a:xfrm>
          <a:prstGeom prst="rect">
            <a:avLst/>
          </a:prstGeom>
        </p:spPr>
      </p:pic>
      <p:sp>
        <p:nvSpPr>
          <p:cNvPr id="67" name="AutoShape 15"/>
          <p:cNvSpPr>
            <a:spLocks noChangeArrowheads="1"/>
          </p:cNvSpPr>
          <p:nvPr/>
        </p:nvSpPr>
        <p:spPr bwMode="auto">
          <a:xfrm>
            <a:off x="73897" y="1660348"/>
            <a:ext cx="8990999" cy="151622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2D2D2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0" name="Text Box 4"/>
          <p:cNvSpPr txBox="1">
            <a:spLocks noChangeArrowheads="1"/>
          </p:cNvSpPr>
          <p:nvPr/>
        </p:nvSpPr>
        <p:spPr bwMode="auto">
          <a:xfrm>
            <a:off x="407499" y="1480724"/>
            <a:ext cx="852133" cy="359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 err="1" smtClean="0">
                <a:ln>
                  <a:noFill/>
                </a:ln>
                <a:solidFill>
                  <a:srgbClr val="005C87"/>
                </a:solidFill>
                <a:effectLst/>
                <a:latin typeface="Cambria Math" pitchFamily="18" charset="0"/>
                <a:cs typeface="Arial" pitchFamily="34" charset="0"/>
              </a:rPr>
              <a:t>Context</a:t>
            </a:r>
            <a:endParaRPr kumimoji="0" lang="fr-FR" altLang="fr-FR" sz="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91" y="1839973"/>
            <a:ext cx="2095696" cy="1300996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6444208" y="5306516"/>
            <a:ext cx="2448272" cy="72008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rgbClr val="00B050"/>
                </a:solidFill>
              </a:rPr>
              <a:t>Implementation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fr-FR" b="1" dirty="0" smtClean="0">
                <a:solidFill>
                  <a:srgbClr val="00B050"/>
                </a:solidFill>
              </a:rPr>
              <a:t>Simulation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004654" y="1732166"/>
            <a:ext cx="5095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Threat-Driven </a:t>
            </a:r>
            <a:r>
              <a:rPr lang="en-GB" sz="2400" dirty="0"/>
              <a:t>Cyber Security 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07500" y="3600480"/>
            <a:ext cx="6612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Dynamic</a:t>
            </a:r>
            <a:r>
              <a:rPr lang="fr-FR" sz="4000" dirty="0" smtClean="0"/>
              <a:t> Attack-</a:t>
            </a:r>
            <a:r>
              <a:rPr lang="fr-FR" sz="4000" dirty="0" err="1" smtClean="0"/>
              <a:t>Defense</a:t>
            </a:r>
            <a:r>
              <a:rPr lang="fr-FR" sz="4000" dirty="0" smtClean="0"/>
              <a:t> System Model</a:t>
            </a:r>
            <a:endParaRPr lang="en-GB" sz="4000" dirty="0"/>
          </a:p>
        </p:txBody>
      </p:sp>
      <p:sp>
        <p:nvSpPr>
          <p:cNvPr id="21" name="Ellipse 20"/>
          <p:cNvSpPr/>
          <p:nvPr/>
        </p:nvSpPr>
        <p:spPr>
          <a:xfrm>
            <a:off x="187452" y="5301208"/>
            <a:ext cx="2448272" cy="720080"/>
          </a:xfrm>
          <a:prstGeom prst="ellipse">
            <a:avLst/>
          </a:prstGeom>
          <a:noFill/>
          <a:ln w="635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Attack Surface </a:t>
            </a:r>
            <a:r>
              <a:rPr lang="fr-FR" b="1" dirty="0" err="1" smtClean="0">
                <a:solidFill>
                  <a:schemeClr val="tx2">
                    <a:lumMod val="75000"/>
                  </a:schemeClr>
                </a:solidFill>
              </a:rPr>
              <a:t>Reification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3245102" y="5306516"/>
            <a:ext cx="2448272" cy="720080"/>
          </a:xfrm>
          <a:prstGeom prst="ellipse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accent2">
                    <a:lumMod val="75000"/>
                  </a:schemeClr>
                </a:solidFill>
              </a:rPr>
              <a:t>Dynamic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 Model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34</Words>
  <Application>Microsoft Office PowerPoint</Application>
  <PresentationFormat>Affichage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Dynamic System Modeling for Threat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feroncy</dc:creator>
  <cp:lastModifiedBy>ensta</cp:lastModifiedBy>
  <cp:revision>34</cp:revision>
  <dcterms:created xsi:type="dcterms:W3CDTF">2017-03-24T12:53:48Z</dcterms:created>
  <dcterms:modified xsi:type="dcterms:W3CDTF">2018-06-05T14:25:28Z</dcterms:modified>
</cp:coreProperties>
</file>