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401ebb9a32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401ebb9a32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401ebb9a3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401ebb9a3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401ebb9a3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401ebb9a3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401ebb9a3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401ebb9a3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401ebb9a3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401ebb9a3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401ebb9a3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401ebb9a3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401ebb9a3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401ebb9a3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401ebb9a3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401ebb9a3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401ebb9a32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401ebb9a32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Beta Release Presentation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Matt Norwood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Moving forward </a:t>
            </a:r>
            <a:endParaRPr/>
          </a:p>
        </p:txBody>
      </p:sp>
      <p:sp>
        <p:nvSpPr>
          <p:cNvPr id="125" name="Google Shape;12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If I had more time on my project I </a:t>
            </a:r>
            <a:r>
              <a:rPr lang="en"/>
              <a:t>would</a:t>
            </a:r>
            <a:r>
              <a:rPr lang="en"/>
              <a:t> go more in depth into the technical details but as I only have a few days left I cannot afford that. I am at the final </a:t>
            </a:r>
            <a:r>
              <a:rPr lang="en"/>
              <a:t>stretch</a:t>
            </a:r>
            <a:r>
              <a:rPr lang="en"/>
              <a:t> of my paper where I just need to grind and stay up at night in order to finish.</a:t>
            </a:r>
            <a:endParaRPr/>
          </a:p>
        </p:txBody>
      </p:sp>
      <p:pic>
        <p:nvPicPr>
          <p:cNvPr id="126" name="Google Shape;126;p22" title="th.jpg"/>
          <p:cNvPicPr preferRelativeResize="0"/>
          <p:nvPr/>
        </p:nvPicPr>
        <p:blipFill>
          <a:blip r:embed="rId3">
            <a:alphaModFix/>
          </a:blip>
          <a:stretch>
            <a:fillRect/>
          </a:stretch>
        </p:blipFill>
        <p:spPr>
          <a:xfrm>
            <a:off x="2371525" y="2571750"/>
            <a:ext cx="3733800" cy="2095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a:t>
            </a:r>
            <a:r>
              <a:rPr lang="en"/>
              <a:t>portion</a:t>
            </a:r>
            <a:r>
              <a:rPr lang="en"/>
              <a:t> of my paper</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1"/>
                </a:solidFill>
              </a:rPr>
              <a:t>Section </a:t>
            </a:r>
            <a:r>
              <a:rPr b="1" lang="en">
                <a:solidFill>
                  <a:schemeClr val="dk1"/>
                </a:solidFill>
              </a:rPr>
              <a:t>Title</a:t>
            </a:r>
            <a:r>
              <a:rPr lang="en">
                <a:solidFill>
                  <a:schemeClr val="dk1"/>
                </a:solidFill>
              </a:rPr>
              <a:t>: Feeding the Machine: How Big Data </a:t>
            </a:r>
            <a:r>
              <a:rPr lang="en">
                <a:solidFill>
                  <a:schemeClr val="dk1"/>
                </a:solidFill>
              </a:rPr>
              <a:t>Powers</a:t>
            </a:r>
            <a:r>
              <a:rPr lang="en">
                <a:solidFill>
                  <a:schemeClr val="dk1"/>
                </a:solidFill>
              </a:rPr>
              <a:t> AI and Reshapes Society</a:t>
            </a:r>
            <a:endParaRPr>
              <a:solidFill>
                <a:schemeClr val="dk1"/>
              </a:solidFill>
            </a:endParaRPr>
          </a:p>
          <a:p>
            <a:pPr indent="0" lvl="0" marL="0" rtl="0" algn="l">
              <a:spcBef>
                <a:spcPts val="1200"/>
              </a:spcBef>
              <a:spcAft>
                <a:spcPts val="0"/>
              </a:spcAft>
              <a:buNone/>
            </a:pPr>
            <a:r>
              <a:rPr b="1" lang="en">
                <a:solidFill>
                  <a:schemeClr val="dk1"/>
                </a:solidFill>
              </a:rPr>
              <a:t>Conclusion to section: </a:t>
            </a:r>
            <a:endParaRPr b="1">
              <a:solidFill>
                <a:schemeClr val="dk1"/>
              </a:solidFill>
            </a:endParaRPr>
          </a:p>
          <a:p>
            <a:pPr indent="0" lvl="0" marL="0" rtl="0" algn="l">
              <a:spcBef>
                <a:spcPts val="1200"/>
              </a:spcBef>
              <a:spcAft>
                <a:spcPts val="1200"/>
              </a:spcAft>
              <a:buNone/>
            </a:pPr>
            <a:r>
              <a:rPr lang="en" sz="1491">
                <a:solidFill>
                  <a:schemeClr val="lt2"/>
                </a:solidFill>
                <a:latin typeface="Times New Roman"/>
                <a:ea typeface="Times New Roman"/>
                <a:cs typeface="Times New Roman"/>
                <a:sym typeface="Times New Roman"/>
              </a:rPr>
              <a:t>With the transformation of data in terms of size, scale and complexity over the course of time has brought with it new challenges. From the rise of the tech giants and the ways in which big data gathered by tech giants shape and are used by governments to push various agendas. As well as how big data is constructed and the issues with implementing and storing big data. While the utilization of big data by firms and governments is out of the hands of the average person, these types of power imbalances were never new to begin with. As more and more people become informed by these types of technological power imbalances people will start to speak out against these issues. One of these issues that have raised vocal concern around the internet is how social media consumers are affected by the use of AIs, becoming their own downfall by being the ones to feed these machines with big data.</a:t>
            </a:r>
            <a:endParaRPr sz="2091">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Have</a:t>
            </a:r>
            <a:r>
              <a:rPr lang="en"/>
              <a:t> I met my </a:t>
            </a:r>
            <a:r>
              <a:rPr lang="en"/>
              <a:t>proposed</a:t>
            </a:r>
            <a:r>
              <a:rPr lang="en"/>
              <a:t> </a:t>
            </a:r>
            <a:r>
              <a:rPr lang="en"/>
              <a:t>requirements?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I have gotten </a:t>
            </a:r>
            <a:r>
              <a:rPr lang="en">
                <a:solidFill>
                  <a:schemeClr val="dk1"/>
                </a:solidFill>
              </a:rPr>
              <a:t>myself</a:t>
            </a:r>
            <a:r>
              <a:rPr lang="en">
                <a:solidFill>
                  <a:schemeClr val="dk1"/>
                </a:solidFill>
              </a:rPr>
              <a:t> into a much deeper rabbit hole than I have expected. </a:t>
            </a:r>
            <a:r>
              <a:rPr lang="en">
                <a:solidFill>
                  <a:schemeClr val="dk1"/>
                </a:solidFill>
              </a:rPr>
              <a:t>While</a:t>
            </a:r>
            <a:r>
              <a:rPr lang="en">
                <a:solidFill>
                  <a:schemeClr val="dk1"/>
                </a:solidFill>
              </a:rPr>
              <a:t> this might seem like a bad thing,</a:t>
            </a:r>
            <a:r>
              <a:rPr lang="en">
                <a:solidFill>
                  <a:schemeClr val="dk1"/>
                </a:solidFill>
              </a:rPr>
              <a:t> this new direction is much more fresh and a project that I can truly call my own. This paper truly shows off my diverse education at Cornell College, talking about not just the technical details of AI, but expounding upon why they are important and what this means for the future of humanity.. </a:t>
            </a:r>
            <a:endParaRPr>
              <a:solidFill>
                <a:schemeClr val="dk1"/>
              </a:solidFill>
            </a:endParaRPr>
          </a:p>
        </p:txBody>
      </p:sp>
      <p:pic>
        <p:nvPicPr>
          <p:cNvPr id="73" name="Google Shape;73;p15" title="th.jpg"/>
          <p:cNvPicPr preferRelativeResize="0"/>
          <p:nvPr/>
        </p:nvPicPr>
        <p:blipFill>
          <a:blip r:embed="rId3">
            <a:alphaModFix/>
          </a:blip>
          <a:stretch>
            <a:fillRect/>
          </a:stretch>
        </p:blipFill>
        <p:spPr>
          <a:xfrm>
            <a:off x="311700" y="3112450"/>
            <a:ext cx="3278025" cy="1821125"/>
          </a:xfrm>
          <a:prstGeom prst="rect">
            <a:avLst/>
          </a:prstGeom>
          <a:noFill/>
          <a:ln>
            <a:noFill/>
          </a:ln>
        </p:spPr>
      </p:pic>
      <p:pic>
        <p:nvPicPr>
          <p:cNvPr id="74" name="Google Shape;74;p15" title="th.jpg"/>
          <p:cNvPicPr preferRelativeResize="0"/>
          <p:nvPr/>
        </p:nvPicPr>
        <p:blipFill>
          <a:blip r:embed="rId4">
            <a:alphaModFix/>
          </a:blip>
          <a:stretch>
            <a:fillRect/>
          </a:stretch>
        </p:blipFill>
        <p:spPr>
          <a:xfrm>
            <a:off x="5446670" y="3048899"/>
            <a:ext cx="2835579" cy="1884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r>
              <a:rPr lang="en"/>
              <a:t> </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a:t>
            </a:r>
            <a:r>
              <a:rPr lang="en"/>
              <a:t>project</a:t>
            </a:r>
            <a:r>
              <a:rPr lang="en"/>
              <a:t> taught me what are the best and worst ways to write a </a:t>
            </a:r>
            <a:r>
              <a:rPr lang="en"/>
              <a:t>research</a:t>
            </a:r>
            <a:r>
              <a:rPr lang="en"/>
              <a:t> project</a:t>
            </a:r>
            <a:endParaRPr/>
          </a:p>
        </p:txBody>
      </p:sp>
      <p:pic>
        <p:nvPicPr>
          <p:cNvPr id="81" name="Google Shape;81;p16" title="download.jpg"/>
          <p:cNvPicPr preferRelativeResize="0"/>
          <p:nvPr/>
        </p:nvPicPr>
        <p:blipFill>
          <a:blip r:embed="rId3">
            <a:alphaModFix/>
          </a:blip>
          <a:stretch>
            <a:fillRect/>
          </a:stretch>
        </p:blipFill>
        <p:spPr>
          <a:xfrm>
            <a:off x="2350450" y="2005187"/>
            <a:ext cx="4085350" cy="2855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Bad Way </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is my take on how to write a </a:t>
            </a:r>
            <a:r>
              <a:rPr lang="en"/>
              <a:t>research</a:t>
            </a:r>
            <a:r>
              <a:rPr lang="en"/>
              <a:t> paper as slow as </a:t>
            </a:r>
            <a:r>
              <a:rPr lang="en"/>
              <a:t>possible</a:t>
            </a:r>
            <a:endParaRPr/>
          </a:p>
          <a:p>
            <a:pPr indent="-342900" lvl="0" marL="457200" rtl="0" algn="l">
              <a:spcBef>
                <a:spcPts val="1200"/>
              </a:spcBef>
              <a:spcAft>
                <a:spcPts val="0"/>
              </a:spcAft>
              <a:buSzPts val="1800"/>
              <a:buChar char="●"/>
            </a:pPr>
            <a:r>
              <a:rPr lang="en"/>
              <a:t>Read, read, read and read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Don’t write at all</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Make sure not to have a point in mind and let the research dictate why you write</a:t>
            </a:r>
            <a:endParaRPr/>
          </a:p>
        </p:txBody>
      </p:sp>
      <p:pic>
        <p:nvPicPr>
          <p:cNvPr id="88" name="Google Shape;88;p17" title="th.jpg"/>
          <p:cNvPicPr preferRelativeResize="0"/>
          <p:nvPr/>
        </p:nvPicPr>
        <p:blipFill>
          <a:blip r:embed="rId3">
            <a:alphaModFix/>
          </a:blip>
          <a:stretch>
            <a:fillRect/>
          </a:stretch>
        </p:blipFill>
        <p:spPr>
          <a:xfrm>
            <a:off x="6693250" y="1794287"/>
            <a:ext cx="2070900" cy="1554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Good Way </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are are some ways to write a </a:t>
            </a:r>
            <a:r>
              <a:rPr lang="en"/>
              <a:t>research</a:t>
            </a:r>
            <a:r>
              <a:rPr lang="en"/>
              <a:t> paper</a:t>
            </a:r>
            <a:endParaRPr/>
          </a:p>
          <a:p>
            <a:pPr indent="-342900" lvl="0" marL="457200" rtl="0" algn="l">
              <a:spcBef>
                <a:spcPts val="1200"/>
              </a:spcBef>
              <a:spcAft>
                <a:spcPts val="0"/>
              </a:spcAft>
              <a:buSzPts val="1800"/>
              <a:buChar char="●"/>
            </a:pPr>
            <a:r>
              <a:rPr lang="en"/>
              <a:t>Have a point or topic of </a:t>
            </a:r>
            <a:r>
              <a:rPr lang="en"/>
              <a:t>interest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Write what you have on your mind even before reading research</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Go with the flow of the paper, you can't organize what isn't there</a:t>
            </a:r>
            <a:endParaRPr/>
          </a:p>
        </p:txBody>
      </p:sp>
      <p:pic>
        <p:nvPicPr>
          <p:cNvPr id="95" name="Google Shape;95;p18" title="th.jpg"/>
          <p:cNvPicPr preferRelativeResize="0"/>
          <p:nvPr/>
        </p:nvPicPr>
        <p:blipFill>
          <a:blip r:embed="rId3">
            <a:alphaModFix/>
          </a:blip>
          <a:stretch>
            <a:fillRect/>
          </a:stretch>
        </p:blipFill>
        <p:spPr>
          <a:xfrm>
            <a:off x="7077063" y="445025"/>
            <a:ext cx="2066925" cy="2095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a:t>
            </a:r>
            <a:r>
              <a:rPr lang="en"/>
              <a:t>management</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Made </a:t>
            </a:r>
            <a:r>
              <a:rPr lang="en"/>
              <a:t>consistent</a:t>
            </a:r>
            <a:r>
              <a:rPr lang="en"/>
              <a:t> work each day</a:t>
            </a:r>
            <a:r>
              <a:rPr lang="en"/>
              <a:t>. </a:t>
            </a:r>
            <a:endParaRPr/>
          </a:p>
          <a:p>
            <a:pPr indent="0" lvl="0" marL="0" rtl="0" algn="l">
              <a:spcBef>
                <a:spcPts val="1200"/>
              </a:spcBef>
              <a:spcAft>
                <a:spcPts val="0"/>
              </a:spcAft>
              <a:buNone/>
            </a:pPr>
            <a:r>
              <a:rPr lang="en"/>
              <a:t>Made quick decisions.</a:t>
            </a:r>
            <a:endParaRPr/>
          </a:p>
          <a:p>
            <a:pPr indent="0" lvl="0" marL="0" rtl="0" algn="l">
              <a:spcBef>
                <a:spcPts val="1200"/>
              </a:spcBef>
              <a:spcAft>
                <a:spcPts val="1200"/>
              </a:spcAft>
              <a:buNone/>
            </a:pPr>
            <a:r>
              <a:rPr lang="en"/>
              <a:t>Not second guessing myself. </a:t>
            </a:r>
            <a:endParaRPr/>
          </a:p>
        </p:txBody>
      </p:sp>
      <p:pic>
        <p:nvPicPr>
          <p:cNvPr id="102" name="Google Shape;102;p19" title="th.jpg"/>
          <p:cNvPicPr preferRelativeResize="0"/>
          <p:nvPr/>
        </p:nvPicPr>
        <p:blipFill>
          <a:blip r:embed="rId3">
            <a:alphaModFix/>
          </a:blip>
          <a:stretch>
            <a:fillRect/>
          </a:stretch>
        </p:blipFill>
        <p:spPr>
          <a:xfrm>
            <a:off x="540300" y="2801225"/>
            <a:ext cx="2590800" cy="2095500"/>
          </a:xfrm>
          <a:prstGeom prst="rect">
            <a:avLst/>
          </a:prstGeom>
          <a:noFill/>
          <a:ln>
            <a:noFill/>
          </a:ln>
        </p:spPr>
      </p:pic>
      <p:pic>
        <p:nvPicPr>
          <p:cNvPr id="103" name="Google Shape;103;p19" title="th.jpg"/>
          <p:cNvPicPr preferRelativeResize="0"/>
          <p:nvPr/>
        </p:nvPicPr>
        <p:blipFill>
          <a:blip r:embed="rId4">
            <a:alphaModFix/>
          </a:blip>
          <a:stretch>
            <a:fillRect/>
          </a:stretch>
        </p:blipFill>
        <p:spPr>
          <a:xfrm>
            <a:off x="5011200" y="2801225"/>
            <a:ext cx="3143250" cy="2095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Skills Learned</a:t>
            </a:r>
            <a:endParaRPr/>
          </a:p>
        </p:txBody>
      </p:sp>
      <p:sp>
        <p:nvSpPr>
          <p:cNvPr id="109" name="Google Shape;10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One skill that I learned was how to read way faster and what info to look for.</a:t>
            </a:r>
            <a:endParaRPr/>
          </a:p>
          <a:p>
            <a:pPr indent="0" lvl="0" marL="0" rtl="0" algn="l">
              <a:spcBef>
                <a:spcPts val="1200"/>
              </a:spcBef>
              <a:spcAft>
                <a:spcPts val="1200"/>
              </a:spcAft>
              <a:buNone/>
            </a:pPr>
            <a:r>
              <a:rPr lang="en"/>
              <a:t>Another skill is being able to organize my thoughts and link abstract ideas into something that is interesting and unique. </a:t>
            </a:r>
            <a:endParaRPr/>
          </a:p>
        </p:txBody>
      </p:sp>
      <p:pic>
        <p:nvPicPr>
          <p:cNvPr id="110" name="Google Shape;110;p20" title="th.jpg"/>
          <p:cNvPicPr preferRelativeResize="0"/>
          <p:nvPr/>
        </p:nvPicPr>
        <p:blipFill>
          <a:blip r:embed="rId3">
            <a:alphaModFix/>
          </a:blip>
          <a:stretch>
            <a:fillRect/>
          </a:stretch>
        </p:blipFill>
        <p:spPr>
          <a:xfrm>
            <a:off x="311700" y="3010600"/>
            <a:ext cx="3229500" cy="1812475"/>
          </a:xfrm>
          <a:prstGeom prst="rect">
            <a:avLst/>
          </a:prstGeom>
          <a:noFill/>
          <a:ln>
            <a:noFill/>
          </a:ln>
        </p:spPr>
      </p:pic>
      <p:pic>
        <p:nvPicPr>
          <p:cNvPr id="111" name="Google Shape;111;p20" title="th.jpg"/>
          <p:cNvPicPr preferRelativeResize="0"/>
          <p:nvPr/>
        </p:nvPicPr>
        <p:blipFill>
          <a:blip r:embed="rId4">
            <a:alphaModFix/>
          </a:blip>
          <a:stretch>
            <a:fillRect/>
          </a:stretch>
        </p:blipFill>
        <p:spPr>
          <a:xfrm>
            <a:off x="5907950" y="3010600"/>
            <a:ext cx="2611200" cy="187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Problems I overcame</a:t>
            </a:r>
            <a:endParaRPr/>
          </a:p>
        </p:txBody>
      </p:sp>
      <p:sp>
        <p:nvSpPr>
          <p:cNvPr id="117" name="Google Shape;11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Computer did not work so I had to use my phone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Another problem that I had to overcome was not having access to many reachsearch articles as they were locked behind a paywall. I solved this problem by finding other sources and news articles.</a:t>
            </a:r>
            <a:endParaRPr/>
          </a:p>
        </p:txBody>
      </p:sp>
      <p:pic>
        <p:nvPicPr>
          <p:cNvPr id="118" name="Google Shape;118;p21" title="th.jpg"/>
          <p:cNvPicPr preferRelativeResize="0"/>
          <p:nvPr/>
        </p:nvPicPr>
        <p:blipFill>
          <a:blip r:embed="rId3">
            <a:alphaModFix/>
          </a:blip>
          <a:stretch>
            <a:fillRect/>
          </a:stretch>
        </p:blipFill>
        <p:spPr>
          <a:xfrm>
            <a:off x="6814949" y="2990650"/>
            <a:ext cx="2017350" cy="1856975"/>
          </a:xfrm>
          <a:prstGeom prst="rect">
            <a:avLst/>
          </a:prstGeom>
          <a:noFill/>
          <a:ln>
            <a:noFill/>
          </a:ln>
        </p:spPr>
      </p:pic>
      <p:pic>
        <p:nvPicPr>
          <p:cNvPr id="119" name="Google Shape;119;p21" title="th.jpg"/>
          <p:cNvPicPr preferRelativeResize="0"/>
          <p:nvPr/>
        </p:nvPicPr>
        <p:blipFill>
          <a:blip r:embed="rId4">
            <a:alphaModFix/>
          </a:blip>
          <a:stretch>
            <a:fillRect/>
          </a:stretch>
        </p:blipFill>
        <p:spPr>
          <a:xfrm>
            <a:off x="311700" y="3083575"/>
            <a:ext cx="2646063" cy="1764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