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55" autoAdjust="0"/>
  </p:normalViewPr>
  <p:slideViewPr>
    <p:cSldViewPr>
      <p:cViewPr varScale="1">
        <p:scale>
          <a:sx n="103" d="100"/>
          <a:sy n="103" d="100"/>
        </p:scale>
        <p:origin x="-3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2AE38-D59F-48A8-9A0F-289367896B14}" type="datetimeFigureOut">
              <a:rPr kumimoji="1" lang="en-US" smtClean="0"/>
              <a:t>8/25/2019</a:t>
            </a:fld>
            <a:endParaRPr kumimoji="1"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5809D-C2FA-420E-85F2-766FEFD3741C}" type="slidenum">
              <a:rPr kumimoji="1" lang="en-US" smtClean="0"/>
              <a:t>‹#›</a:t>
            </a:fld>
            <a:endParaRPr kumimoji="1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dirty="0" smtClean="0"/>
              <a:t>1/ If texture RGB = 000, then multiplied result is also 000, so</a:t>
            </a:r>
            <a:r>
              <a:rPr kumimoji="1" lang="en-US" baseline="0" dirty="0" smtClean="0"/>
              <a:t> no problem of false color.</a:t>
            </a:r>
          </a:p>
          <a:p>
            <a:r>
              <a:rPr kumimoji="1" lang="en-US" dirty="0" smtClean="0"/>
              <a:t>2/ RGB</a:t>
            </a:r>
            <a:r>
              <a:rPr kumimoji="1" lang="en-US" baseline="0" dirty="0" smtClean="0"/>
              <a:t> = 000 MUST be done at texture unit, not post multiply. Interpolated color x 0 should not created transparent pixels !</a:t>
            </a:r>
          </a:p>
          <a:p>
            <a:r>
              <a:rPr kumimoji="1" lang="en-US" baseline="0" dirty="0" smtClean="0"/>
              <a:t>3/ Primitive bounding box optimize scanning and memory access.</a:t>
            </a:r>
            <a:br>
              <a:rPr kumimoji="1" lang="en-US" baseline="0" dirty="0" smtClean="0"/>
            </a:br>
            <a:r>
              <a:rPr kumimoji="1" lang="en-US" baseline="0" dirty="0" smtClean="0"/>
              <a:t/>
            </a:r>
            <a:br>
              <a:rPr kumimoji="1" lang="en-US" baseline="0" dirty="0" smtClean="0"/>
            </a:br>
            <a:r>
              <a:rPr kumimoji="1" lang="en-US" baseline="0" dirty="0" smtClean="0"/>
              <a:t>Question :</a:t>
            </a:r>
          </a:p>
          <a:p>
            <a:r>
              <a:rPr kumimoji="1" lang="en-US" baseline="0" dirty="0" smtClean="0"/>
              <a:t>4/ Dithering should happen just before pixel write. (after blending) ??? Do we dither BEFORE blending unit (makes no sense after to do again 888 compute)</a:t>
            </a:r>
          </a:p>
          <a:p>
            <a:r>
              <a:rPr kumimoji="1" lang="en-US" baseline="0" dirty="0" smtClean="0"/>
              <a:t>5/ Clamp post multiply is only checking for overflow post </a:t>
            </a:r>
            <a:r>
              <a:rPr kumimoji="1" lang="en-US" baseline="0" dirty="0" err="1" smtClean="0"/>
              <a:t>Mul</a:t>
            </a:r>
            <a:r>
              <a:rPr kumimoji="1" lang="en-US" baseline="0" dirty="0" smtClean="0"/>
              <a:t> (because interpolate can be up to 511/256)</a:t>
            </a:r>
          </a:p>
          <a:p>
            <a:r>
              <a:rPr kumimoji="1" lang="en-US" baseline="0" dirty="0" smtClean="0"/>
              <a:t>But if we put clamp here, we MUST also have overflow/underflow POST blend (</a:t>
            </a:r>
            <a:r>
              <a:rPr kumimoji="1" lang="en-US" baseline="0" dirty="0" err="1" smtClean="0"/>
              <a:t>ie</a:t>
            </a:r>
            <a:r>
              <a:rPr kumimoji="1" lang="en-US" baseline="0" dirty="0" smtClean="0"/>
              <a:t> additive, </a:t>
            </a:r>
            <a:r>
              <a:rPr kumimoji="1" lang="en-US" baseline="0" dirty="0" err="1" smtClean="0"/>
              <a:t>substractive</a:t>
            </a:r>
            <a:r>
              <a:rPr kumimoji="1" lang="en-US" baseline="0" dirty="0" smtClean="0"/>
              <a:t> result). Do we need Clamp post </a:t>
            </a:r>
            <a:r>
              <a:rPr kumimoji="1" lang="en-US" baseline="0" smtClean="0"/>
              <a:t>reduce ?</a:t>
            </a:r>
            <a:endParaRPr kumimoji="1" lang="en-US" baseline="0" dirty="0" smtClean="0"/>
          </a:p>
          <a:p>
            <a:endParaRPr kumimoji="1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5809D-C2FA-420E-85F2-766FEFD3741C}" type="slidenum">
              <a:rPr kumimoji="1" lang="en-US" smtClean="0"/>
              <a:t>1</a:t>
            </a:fld>
            <a:endParaRPr kumimoji="1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smtClean="0"/>
              <a:t>Click to edit Master subtitle style</a:t>
            </a:r>
            <a:endParaRPr kumimoji="1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t>8/25/2019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t>8/25/2019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t>8/25/2019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t>8/25/2019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t>8/25/2019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t>8/25/2019</a:t>
            </a:fld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t>8/25/2019</a:t>
            </a:fld>
            <a:endParaRPr kumimoji="1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t>8/25/2019</a:t>
            </a:fld>
            <a:endParaRPr kumimoji="1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t>8/25/2019</a:t>
            </a:fld>
            <a:endParaRPr kumimoji="1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t>8/25/2019</a:t>
            </a:fld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613D-398D-48F4-958F-9A4A8112E92D}" type="datetimeFigureOut">
              <a:rPr kumimoji="1" lang="en-US" smtClean="0"/>
              <a:t>8/25/2019</a:t>
            </a:fld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5FCE4-2E4D-4176-B9BC-1537BE3365EB}" type="slidenum">
              <a:rPr kumimoji="1" lang="en-US" smtClean="0"/>
              <a:t>‹#›</a:t>
            </a:fld>
            <a:endParaRPr kumimoji="1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smtClean="0"/>
              <a:t>Click to edit Master title style</a:t>
            </a:r>
            <a:endParaRPr kumimoji="1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smtClean="0"/>
              <a:t>Click to edit Master text styles</a:t>
            </a:r>
          </a:p>
          <a:p>
            <a:pPr lvl="1"/>
            <a:r>
              <a:rPr kumimoji="1" lang="en-US" smtClean="0"/>
              <a:t>Second level</a:t>
            </a:r>
          </a:p>
          <a:p>
            <a:pPr lvl="2"/>
            <a:r>
              <a:rPr kumimoji="1" lang="en-US" smtClean="0"/>
              <a:t>Third level</a:t>
            </a:r>
          </a:p>
          <a:p>
            <a:pPr lvl="3"/>
            <a:r>
              <a:rPr kumimoji="1" lang="en-US" smtClean="0"/>
              <a:t>Fourth level</a:t>
            </a:r>
          </a:p>
          <a:p>
            <a:pPr lvl="4"/>
            <a:r>
              <a:rPr kumimoji="1" lang="en-US" smtClean="0"/>
              <a:t>Fifth level</a:t>
            </a:r>
            <a:endParaRPr kumimoji="1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613D-398D-48F4-958F-9A4A8112E92D}" type="datetimeFigureOut">
              <a:rPr kumimoji="1" lang="en-US" smtClean="0"/>
              <a:t>8/25/2019</a:t>
            </a:fld>
            <a:endParaRPr kumimoji="1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5FCE4-2E4D-4176-B9BC-1537BE3365EB}" type="slidenum">
              <a:rPr kumimoji="1" lang="en-US" smtClean="0"/>
              <a:t>‹#›</a:t>
            </a:fld>
            <a:endParaRPr kumimoji="1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039779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UV</a:t>
            </a:r>
            <a:endParaRPr kumimoji="1"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2039779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/>
              <a:t>Texture</a:t>
            </a:r>
          </a:p>
          <a:p>
            <a:pPr algn="ctr"/>
            <a:r>
              <a:rPr kumimoji="1" lang="en-US" sz="1400" dirty="0" smtClean="0"/>
              <a:t>Unit</a:t>
            </a:r>
            <a:endParaRPr kumimoji="1" lang="en-US" sz="1400" dirty="0"/>
          </a:p>
        </p:txBody>
      </p:sp>
      <p:cxnSp>
        <p:nvCxnSpPr>
          <p:cNvPr id="7" name="Shape 6"/>
          <p:cNvCxnSpPr>
            <a:endCxn id="5" idx="2"/>
          </p:cNvCxnSpPr>
          <p:nvPr/>
        </p:nvCxnSpPr>
        <p:spPr>
          <a:xfrm flipV="1">
            <a:off x="381000" y="2496979"/>
            <a:ext cx="14478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7856" y="2675626"/>
            <a:ext cx="1920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No Texture ( -&gt; white + Semi = 0 )</a:t>
            </a:r>
            <a:endParaRPr kumimoji="1" lang="en-US" sz="1000" dirty="0"/>
          </a:p>
        </p:txBody>
      </p:sp>
      <p:sp>
        <p:nvSpPr>
          <p:cNvPr id="9" name="Right Arrow 8"/>
          <p:cNvSpPr/>
          <p:nvPr/>
        </p:nvSpPr>
        <p:spPr>
          <a:xfrm>
            <a:off x="1219200" y="2115979"/>
            <a:ext cx="152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" name="Right Arrow 9"/>
          <p:cNvSpPr/>
          <p:nvPr/>
        </p:nvSpPr>
        <p:spPr>
          <a:xfrm>
            <a:off x="2286000" y="2209800"/>
            <a:ext cx="152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22098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/>
              <a:t>RGB</a:t>
            </a:r>
          </a:p>
          <a:p>
            <a:pPr algn="ctr"/>
            <a:r>
              <a:rPr kumimoji="1" lang="en-US" sz="1600" dirty="0" smtClean="0"/>
              <a:t>888</a:t>
            </a:r>
            <a:endParaRPr kumimoji="1"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514600" y="3182779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/>
              <a:t>RGB</a:t>
            </a:r>
          </a:p>
          <a:p>
            <a:pPr algn="ctr"/>
            <a:r>
              <a:rPr kumimoji="1" lang="en-US" sz="1600" dirty="0" smtClean="0"/>
              <a:t>999</a:t>
            </a:r>
            <a:endParaRPr kumimoji="1"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81000" y="3182779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/>
              <a:t>Interpolate RGB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286000" y="3258979"/>
            <a:ext cx="152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5" name="TextBox 14"/>
          <p:cNvSpPr txBox="1"/>
          <p:nvPr/>
        </p:nvSpPr>
        <p:spPr>
          <a:xfrm>
            <a:off x="2514600" y="266700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200" dirty="0" smtClean="0"/>
              <a:t>255=1.0</a:t>
            </a:r>
            <a:endParaRPr kumimoji="1"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528454" y="3612271"/>
            <a:ext cx="7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200" dirty="0" smtClean="0"/>
              <a:t>256=1.0</a:t>
            </a:r>
          </a:p>
          <a:p>
            <a:r>
              <a:rPr lang="en-US" sz="1200" dirty="0" smtClean="0"/>
              <a:t>max 511</a:t>
            </a:r>
            <a:endParaRPr kumimoji="1" 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3657600" y="264937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3200" dirty="0" smtClean="0"/>
              <a:t>*</a:t>
            </a:r>
            <a:endParaRPr kumimoji="1" lang="en-US" sz="3200" dirty="0"/>
          </a:p>
        </p:txBody>
      </p:sp>
      <p:sp>
        <p:nvSpPr>
          <p:cNvPr id="18" name="Down Arrow 17"/>
          <p:cNvSpPr/>
          <p:nvPr/>
        </p:nvSpPr>
        <p:spPr>
          <a:xfrm rot="19034306">
            <a:off x="3450353" y="2478128"/>
            <a:ext cx="2286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" name="Down Arrow 18"/>
          <p:cNvSpPr/>
          <p:nvPr/>
        </p:nvSpPr>
        <p:spPr>
          <a:xfrm rot="13524239">
            <a:off x="3449211" y="3089071"/>
            <a:ext cx="2286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" name="Rectangle 19"/>
          <p:cNvSpPr/>
          <p:nvPr/>
        </p:nvSpPr>
        <p:spPr>
          <a:xfrm>
            <a:off x="5029200" y="2649379"/>
            <a:ext cx="762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/>
              <a:t>Clamp ?</a:t>
            </a:r>
            <a:endParaRPr kumimoji="1" lang="en-US" sz="1600" dirty="0"/>
          </a:p>
        </p:txBody>
      </p:sp>
      <p:cxnSp>
        <p:nvCxnSpPr>
          <p:cNvPr id="29" name="Elbow Connector 28"/>
          <p:cNvCxnSpPr/>
          <p:nvPr/>
        </p:nvCxnSpPr>
        <p:spPr>
          <a:xfrm>
            <a:off x="2514600" y="2057400"/>
            <a:ext cx="3352800" cy="210979"/>
          </a:xfrm>
          <a:prstGeom prst="bentConnector3">
            <a:avLst>
              <a:gd name="adj1" fmla="val 522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22240" y="1856508"/>
            <a:ext cx="2358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Semi Flag (force to 0 if opaque command)</a:t>
            </a:r>
            <a:endParaRPr kumimoji="1"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5943600" y="2039778"/>
            <a:ext cx="762000" cy="314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/>
              <a:t>Blend</a:t>
            </a:r>
          </a:p>
          <a:p>
            <a:pPr algn="ctr"/>
            <a:r>
              <a:rPr lang="en-US" sz="1400" dirty="0" smtClean="0"/>
              <a:t>Unit</a:t>
            </a:r>
            <a:endParaRPr kumimoji="1" lang="en-US" sz="1400" dirty="0"/>
          </a:p>
        </p:txBody>
      </p:sp>
      <p:cxnSp>
        <p:nvCxnSpPr>
          <p:cNvPr id="41" name="Elbow Connector 40"/>
          <p:cNvCxnSpPr/>
          <p:nvPr/>
        </p:nvCxnSpPr>
        <p:spPr>
          <a:xfrm>
            <a:off x="2514600" y="2133600"/>
            <a:ext cx="3352800" cy="2109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22252" y="2304472"/>
            <a:ext cx="22252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Is Transp</a:t>
            </a:r>
            <a:r>
              <a:rPr lang="en-US" sz="1000" dirty="0" smtClean="0"/>
              <a:t>arent : (RGB==0)  &amp; !</a:t>
            </a:r>
            <a:r>
              <a:rPr lang="en-US" sz="1000" dirty="0" err="1" smtClean="0"/>
              <a:t>SemiFlag</a:t>
            </a:r>
            <a:endParaRPr kumimoji="1" lang="en-US" sz="1000" dirty="0"/>
          </a:p>
        </p:txBody>
      </p:sp>
      <p:sp>
        <p:nvSpPr>
          <p:cNvPr id="44" name="Down Arrow 43"/>
          <p:cNvSpPr/>
          <p:nvPr/>
        </p:nvSpPr>
        <p:spPr>
          <a:xfrm>
            <a:off x="1752600" y="1752600"/>
            <a:ext cx="381000" cy="3048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5" name="Down Arrow 44"/>
          <p:cNvSpPr/>
          <p:nvPr/>
        </p:nvSpPr>
        <p:spPr>
          <a:xfrm>
            <a:off x="5943600" y="1734979"/>
            <a:ext cx="381000" cy="3048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6" name="Right Arrow 45"/>
          <p:cNvSpPr/>
          <p:nvPr/>
        </p:nvSpPr>
        <p:spPr>
          <a:xfrm>
            <a:off x="5791200" y="2801779"/>
            <a:ext cx="152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7" name="Down Arrow 46"/>
          <p:cNvSpPr/>
          <p:nvPr/>
        </p:nvSpPr>
        <p:spPr>
          <a:xfrm rot="16200000">
            <a:off x="8724900" y="2687479"/>
            <a:ext cx="381000" cy="3048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8" name="Rounded Rectangle 47"/>
          <p:cNvSpPr/>
          <p:nvPr/>
        </p:nvSpPr>
        <p:spPr>
          <a:xfrm>
            <a:off x="381000" y="4478179"/>
            <a:ext cx="6858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Blend</a:t>
            </a:r>
          </a:p>
          <a:p>
            <a:pPr algn="ctr"/>
            <a:r>
              <a:rPr lang="en-US" sz="1100" dirty="0" smtClean="0"/>
              <a:t>Mode</a:t>
            </a:r>
            <a:endParaRPr kumimoji="1" lang="en-US" sz="1100" dirty="0"/>
          </a:p>
        </p:txBody>
      </p:sp>
      <p:sp>
        <p:nvSpPr>
          <p:cNvPr id="49" name="Rectangle 48"/>
          <p:cNvSpPr/>
          <p:nvPr/>
        </p:nvSpPr>
        <p:spPr>
          <a:xfrm>
            <a:off x="8001000" y="2649379"/>
            <a:ext cx="7620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/>
              <a:t>Dither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72200" y="46482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Stencil</a:t>
            </a:r>
            <a:endParaRPr kumimoji="1"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1371600" y="3792379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Scissor</a:t>
            </a:r>
            <a:endParaRPr kumimoji="1" lang="en-US" sz="16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90600" y="4173379"/>
            <a:ext cx="4876800" cy="17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8200" y="4124887"/>
            <a:ext cx="1879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Pixel inside Draw Area (SCISSOR)</a:t>
            </a:r>
            <a:endParaRPr kumimoji="1"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6858000" y="264937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600" dirty="0" smtClean="0"/>
              <a:t>Clamp</a:t>
            </a:r>
            <a:endParaRPr kumimoji="1"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4876800" y="310657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Min(V,255)</a:t>
            </a:r>
            <a:endParaRPr kumimoji="1"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6934200" y="310657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Min(V,255)</a:t>
            </a:r>
            <a:endParaRPr kumimoji="1"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6934200" y="3258979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Max(V,0)</a:t>
            </a:r>
            <a:endParaRPr kumimoji="1"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304800" y="6172200"/>
            <a:ext cx="9906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Not sure</a:t>
            </a:r>
            <a:endParaRPr kumimoji="1" lang="en-US" sz="1600" dirty="0"/>
          </a:p>
        </p:txBody>
      </p:sp>
      <p:sp>
        <p:nvSpPr>
          <p:cNvPr id="62" name="Rectangle 61"/>
          <p:cNvSpPr/>
          <p:nvPr/>
        </p:nvSpPr>
        <p:spPr>
          <a:xfrm>
            <a:off x="4191000" y="2649379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/>
              <a:t>Reduce</a:t>
            </a:r>
            <a:endParaRPr kumimoji="1"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4114800" y="3106579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17 bit -&gt; 9 bit</a:t>
            </a:r>
          </a:p>
          <a:p>
            <a:r>
              <a:rPr lang="en-US" sz="1000" dirty="0" smtClean="0"/>
              <a:t>             [16:8]</a:t>
            </a:r>
            <a:endParaRPr kumimoji="1"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4989944" y="3238195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 dirty="0" smtClean="0"/>
              <a:t>Clamp -&gt; [7:0]</a:t>
            </a:r>
          </a:p>
          <a:p>
            <a:r>
              <a:rPr lang="en-US" sz="900" dirty="0" smtClean="0"/>
              <a:t>No Clamp -&gt; [8:0]</a:t>
            </a:r>
            <a:endParaRPr lang="en-US" sz="900" dirty="0"/>
          </a:p>
        </p:txBody>
      </p:sp>
      <p:sp>
        <p:nvSpPr>
          <p:cNvPr id="69" name="Right Arrow 68"/>
          <p:cNvSpPr/>
          <p:nvPr/>
        </p:nvSpPr>
        <p:spPr>
          <a:xfrm>
            <a:off x="6705600" y="2801779"/>
            <a:ext cx="152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0" name="Right Arrow 69"/>
          <p:cNvSpPr/>
          <p:nvPr/>
        </p:nvSpPr>
        <p:spPr>
          <a:xfrm>
            <a:off x="7848600" y="2801779"/>
            <a:ext cx="152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73" name="Straight Arrow Connector 72"/>
          <p:cNvCxnSpPr>
            <a:stCxn id="48" idx="3"/>
          </p:cNvCxnSpPr>
          <p:nvPr/>
        </p:nvCxnSpPr>
        <p:spPr>
          <a:xfrm flipV="1">
            <a:off x="1066800" y="4630579"/>
            <a:ext cx="480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51596" y="4630579"/>
            <a:ext cx="15392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Inside Primitive command</a:t>
            </a:r>
            <a:endParaRPr kumimoji="1"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8001000" y="3411379"/>
            <a:ext cx="7620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On/Off</a:t>
            </a:r>
          </a:p>
          <a:p>
            <a:pPr algn="ctr"/>
            <a:r>
              <a:rPr lang="en-US" sz="1100" dirty="0" smtClean="0"/>
              <a:t>Dither</a:t>
            </a:r>
            <a:endParaRPr kumimoji="1" lang="en-US" sz="1100" dirty="0"/>
          </a:p>
        </p:txBody>
      </p:sp>
      <p:cxnSp>
        <p:nvCxnSpPr>
          <p:cNvPr id="77" name="Straight Arrow Connector 76"/>
          <p:cNvCxnSpPr>
            <a:stCxn id="75" idx="0"/>
            <a:endCxn id="49" idx="2"/>
          </p:cNvCxnSpPr>
          <p:nvPr/>
        </p:nvCxnSpPr>
        <p:spPr>
          <a:xfrm flipV="1">
            <a:off x="8382000" y="3106579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685800" y="1447800"/>
            <a:ext cx="10668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Tex Window</a:t>
            </a:r>
          </a:p>
          <a:p>
            <a:pPr algn="ctr"/>
            <a:r>
              <a:rPr lang="en-US" sz="1100" dirty="0" err="1" smtClean="0"/>
              <a:t>Reg</a:t>
            </a:r>
            <a:endParaRPr kumimoji="1" lang="en-US" sz="11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600200" y="1828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own Arrow 82"/>
          <p:cNvSpPr/>
          <p:nvPr/>
        </p:nvSpPr>
        <p:spPr>
          <a:xfrm rot="16200000">
            <a:off x="266700" y="5676900"/>
            <a:ext cx="381000" cy="3048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4" name="TextBox 83"/>
          <p:cNvSpPr txBox="1"/>
          <p:nvPr/>
        </p:nvSpPr>
        <p:spPr>
          <a:xfrm>
            <a:off x="533400" y="5638800"/>
            <a:ext cx="169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dirty="0" smtClean="0"/>
              <a:t>RAM read/write</a:t>
            </a:r>
            <a:endParaRPr kumimoji="1"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381000" y="4953000"/>
            <a:ext cx="6858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Blend</a:t>
            </a:r>
            <a:br>
              <a:rPr kumimoji="1" lang="en-US" sz="1100" dirty="0" smtClean="0"/>
            </a:br>
            <a:r>
              <a:rPr kumimoji="1" lang="en-US" sz="1100" dirty="0" smtClean="0"/>
              <a:t>On/Off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1066800" y="5029200"/>
            <a:ext cx="480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51596" y="5011579"/>
            <a:ext cx="15392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000" dirty="0" smtClean="0"/>
              <a:t>Inside Primitive command</a:t>
            </a:r>
            <a:endParaRPr kumimoji="1" lang="en-US" sz="1000" dirty="0"/>
          </a:p>
        </p:txBody>
      </p:sp>
      <p:sp>
        <p:nvSpPr>
          <p:cNvPr id="94" name="Rounded Rectangle 93"/>
          <p:cNvSpPr/>
          <p:nvPr/>
        </p:nvSpPr>
        <p:spPr>
          <a:xfrm>
            <a:off x="381000" y="3810000"/>
            <a:ext cx="9906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X0/Y0/X1/Y1 Registers</a:t>
            </a:r>
            <a:endParaRPr kumimoji="1" lang="en-US" sz="1100" dirty="0"/>
          </a:p>
        </p:txBody>
      </p:sp>
      <p:sp>
        <p:nvSpPr>
          <p:cNvPr id="95" name="Rounded Rectangle 94"/>
          <p:cNvSpPr/>
          <p:nvPr/>
        </p:nvSpPr>
        <p:spPr>
          <a:xfrm>
            <a:off x="609600" y="762000"/>
            <a:ext cx="12192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Tex Base X/Y</a:t>
            </a:r>
            <a:br>
              <a:rPr kumimoji="1" lang="en-US" sz="1100" dirty="0" smtClean="0"/>
            </a:br>
            <a:r>
              <a:rPr kumimoji="1" lang="en-US" sz="1100" dirty="0" smtClean="0"/>
              <a:t>Tex Format</a:t>
            </a:r>
            <a:br>
              <a:rPr kumimoji="1" lang="en-US" sz="1100" dirty="0" smtClean="0"/>
            </a:br>
            <a:r>
              <a:rPr kumimoji="1" lang="en-US" sz="1100" dirty="0" smtClean="0"/>
              <a:t>Tex Disable</a:t>
            </a:r>
            <a:br>
              <a:rPr kumimoji="1" lang="en-US" sz="1100" dirty="0" smtClean="0"/>
            </a:br>
            <a:r>
              <a:rPr kumimoji="1" lang="en-US" sz="1100" dirty="0" smtClean="0"/>
              <a:t>Tex X/Y Flip</a:t>
            </a:r>
            <a:endParaRPr kumimoji="1" lang="en-US" sz="1100" dirty="0"/>
          </a:p>
        </p:txBody>
      </p:sp>
      <p:sp>
        <p:nvSpPr>
          <p:cNvPr id="96" name="Rounded Rectangle 95"/>
          <p:cNvSpPr/>
          <p:nvPr/>
        </p:nvSpPr>
        <p:spPr>
          <a:xfrm>
            <a:off x="3124200" y="6096000"/>
            <a:ext cx="12954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/>
              <a:t>Offset X/Y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202712" y="3181928"/>
            <a:ext cx="22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#</a:t>
            </a:r>
            <a:endParaRPr kumimoji="1"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5334000" y="6019800"/>
            <a:ext cx="21964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100" dirty="0" smtClean="0"/>
              <a:t># : Convert 999 to 666 in OLD GPU</a:t>
            </a:r>
            <a:br>
              <a:rPr kumimoji="1" lang="en-US" sz="1100" dirty="0" smtClean="0"/>
            </a:br>
            <a:r>
              <a:rPr kumimoji="1" lang="en-US" sz="1100" dirty="0" smtClean="0"/>
              <a:t>(Basically do 999-&gt;666-&gt;999 here)</a:t>
            </a:r>
            <a:endParaRPr kumimoji="1" lang="en-US" sz="1100" dirty="0"/>
          </a:p>
        </p:txBody>
      </p:sp>
      <p:sp>
        <p:nvSpPr>
          <p:cNvPr id="99" name="Rounded Rectangle 98"/>
          <p:cNvSpPr/>
          <p:nvPr/>
        </p:nvSpPr>
        <p:spPr>
          <a:xfrm>
            <a:off x="6934200" y="4648200"/>
            <a:ext cx="990600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Test On/Off</a:t>
            </a:r>
            <a:br>
              <a:rPr lang="en-US" sz="1100" dirty="0" smtClean="0"/>
            </a:br>
            <a:r>
              <a:rPr lang="en-US" sz="1100" dirty="0" smtClean="0"/>
              <a:t>Write On/Off</a:t>
            </a:r>
            <a:endParaRPr kumimoji="1" lang="en-US" sz="11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184</Words>
  <Application>Microsoft Office PowerPoint</Application>
  <PresentationFormat>On-screen Show (4:3)</PresentationFormat>
  <Paragraphs>55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LaxerWork</dc:creator>
  <cp:lastModifiedBy>LaxerWork</cp:lastModifiedBy>
  <cp:revision>2</cp:revision>
  <dcterms:created xsi:type="dcterms:W3CDTF">2019-08-25T17:06:22Z</dcterms:created>
  <dcterms:modified xsi:type="dcterms:W3CDTF">2019-08-25T22:10:58Z</dcterms:modified>
</cp:coreProperties>
</file>