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wikipedia.org/wiki/%D0%A1%D0%B0%D0%B9%D1%82" TargetMode="External"/><Relationship Id="rId4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04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b="1" sz="21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667850" y="1803875"/>
            <a:ext cx="80826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ru" sz="4800">
                <a:solidFill>
                  <a:schemeClr val="lt1"/>
                </a:solidFill>
              </a:rPr>
              <a:t>Twitter Bootstrap 3.0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93350" y="410150"/>
            <a:ext cx="5625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ru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ru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</a:t>
            </a:r>
            <a:r>
              <a:rPr lang="ru" sz="23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свободный набор инструментов для создания </a:t>
            </a:r>
            <a:r>
              <a:rPr lang="ru" sz="23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сайтов</a:t>
            </a:r>
            <a:r>
              <a:rPr lang="ru" sz="23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веб-приложений. Включает в себя HTML- и CSS-шаблоны оформления для типографики, веб-форм, кнопок, меток, блоков навигации и прочих компонентов веб-интерфейса, включая JavaScript-расширения.</a:t>
            </a:r>
          </a:p>
        </p:txBody>
      </p:sp>
      <p:pic>
        <p:nvPicPr>
          <p:cNvPr descr="bootstrap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675" y="410150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13425" y="1067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ru" sz="2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Разметка. Система сетки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6600" y="882487"/>
            <a:ext cx="2367600" cy="386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ru" sz="1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Bootstrap включает в себя адаптивную, первую мобильную резиновую систему разметки, которая масштабируется до 12 столбцов как на устройствах или при изменении окна просмотра.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15853" l="8034" r="30866" t="16368"/>
          <a:stretch/>
        </p:blipFill>
        <p:spPr>
          <a:xfrm>
            <a:off x="2799175" y="910074"/>
            <a:ext cx="6111548" cy="38115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65050"/>
            <a:ext cx="85206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Сложенные по горизонтали</a:t>
            </a:r>
          </a:p>
          <a:p>
            <a:pPr lvl="0" rtl="0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None/>
            </a:pPr>
            <a:r>
              <a:t/>
            </a:r>
            <a:endParaRPr sz="36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36955" l="5996" r="28827" t="31056"/>
          <a:stretch/>
        </p:blipFill>
        <p:spPr>
          <a:xfrm>
            <a:off x="311700" y="1532624"/>
            <a:ext cx="8520599" cy="235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Типография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25399" l="7901" r="46945" t="30134"/>
          <a:stretch/>
        </p:blipFill>
        <p:spPr>
          <a:xfrm>
            <a:off x="311699" y="1084675"/>
            <a:ext cx="6292899" cy="34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Кнопки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52608" l="6820" r="50763" t="38770"/>
          <a:stretch/>
        </p:blipFill>
        <p:spPr>
          <a:xfrm>
            <a:off x="623400" y="1994423"/>
            <a:ext cx="3878623" cy="4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34475" l="8026" r="63529" t="40115"/>
          <a:stretch/>
        </p:blipFill>
        <p:spPr>
          <a:xfrm>
            <a:off x="4432049" y="1994425"/>
            <a:ext cx="3078199" cy="154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 b="46740" l="22305" r="44031" t="31253"/>
          <a:stretch/>
        </p:blipFill>
        <p:spPr>
          <a:xfrm>
            <a:off x="623400" y="2437623"/>
            <a:ext cx="3078199" cy="11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Фигурные изображения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23798" l="6818" r="54081" t="37861"/>
          <a:stretch/>
        </p:blipFill>
        <p:spPr>
          <a:xfrm>
            <a:off x="311699" y="1229875"/>
            <a:ext cx="6056683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quare-buttons1.png" id="133" name="Shape 133"/>
          <p:cNvPicPr preferRelativeResize="0"/>
          <p:nvPr/>
        </p:nvPicPr>
        <p:blipFill rotWithShape="1">
          <a:blip r:embed="rId3">
            <a:alphaModFix/>
          </a:blip>
          <a:srcRect b="53449" l="0" r="0" t="19497"/>
          <a:stretch/>
        </p:blipFill>
        <p:spPr>
          <a:xfrm>
            <a:off x="4671521" y="2343499"/>
            <a:ext cx="4373724" cy="45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11148" l="40178" r="39795" t="9505"/>
          <a:stretch/>
        </p:blipFill>
        <p:spPr>
          <a:xfrm>
            <a:off x="2382525" y="507349"/>
            <a:ext cx="1831126" cy="407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5">
            <a:alphaModFix/>
          </a:blip>
          <a:srcRect b="9975" l="40169" r="39804" t="9710"/>
          <a:stretch/>
        </p:blipFill>
        <p:spPr>
          <a:xfrm>
            <a:off x="481400" y="507337"/>
            <a:ext cx="1831126" cy="41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4933550" y="4327075"/>
            <a:ext cx="874800" cy="25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18150" y="676475"/>
            <a:ext cx="6683100" cy="3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lt1"/>
                </a:solidFill>
              </a:rPr>
              <a:t>Сколько столбцов включает в себя система разметки? (ответ 12)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lt1"/>
                </a:solidFill>
              </a:rPr>
              <a:t>Что значит префикс -xs в классе </a:t>
            </a:r>
            <a:r>
              <a:rPr lang="ru" sz="1800">
                <a:solidFill>
                  <a:schemeClr val="lt1"/>
                </a:solidFill>
              </a:rPr>
              <a:t> «col-xs-»? (разметка для малых устройств)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lt1"/>
                </a:solidFill>
              </a:rPr>
              <a:t>Как сделать изображение формы круга? (применить класс “img-circle” к тегу &lt;img&gt;)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