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59" r:id="rId18"/>
    <p:sldId id="257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965" autoAdjust="0"/>
  </p:normalViewPr>
  <p:slideViewPr>
    <p:cSldViewPr>
      <p:cViewPr varScale="1">
        <p:scale>
          <a:sx n="73" d="100"/>
          <a:sy n="73" d="100"/>
        </p:scale>
        <p:origin x="-12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2A487F-A0AE-4C49-8A5D-53AE59415D1F}" type="datetimeFigureOut">
              <a:rPr lang="ru-RU" smtClean="0"/>
              <a:pPr/>
              <a:t>13.03.2017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FE7FE4-350D-419F-A5FF-D654CA5C449E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FE7FE4-350D-419F-A5FF-D654CA5C449E}" type="slidenum">
              <a:rPr lang="ru-RU" smtClean="0"/>
              <a:pPr/>
              <a:t>5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FE7FE4-350D-419F-A5FF-D654CA5C449E}" type="slidenum">
              <a:rPr lang="ru-RU" smtClean="0"/>
              <a:pPr/>
              <a:t>7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3/13/2017</a:t>
            </a:fld>
            <a:endParaRPr lang="en-US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3/13/2017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3/13/2017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3/13/2017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3/13/2017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3/13/2017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3/13/2017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3/13/2017</a:t>
            </a:fld>
            <a:endParaRPr lang="en-US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3/13/2017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3/13/2017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E637BB6B-EE1B-48FB-8575-0D55C373DE88}" type="datetimeFigureOut">
              <a:rPr lang="en-US" smtClean="0"/>
              <a:pPr/>
              <a:t>3/13/2017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олилиния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олилиния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E637BB6B-EE1B-48FB-8575-0D55C373DE88}" type="datetimeFigureOut">
              <a:rPr lang="en-US" smtClean="0"/>
              <a:pPr/>
              <a:t>3/13/2017</a:t>
            </a:fld>
            <a:endParaRPr lang="en-US" sz="100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 algn="ctr" eaLnBrk="1" latinLnBrk="0" hangingPunct="1"/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12" Type="http://schemas.openxmlformats.org/officeDocument/2006/relationships/image" Target="../media/image54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5" Type="http://schemas.openxmlformats.org/officeDocument/2006/relationships/image" Target="../media/image47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5" Type="http://schemas.openxmlformats.org/officeDocument/2006/relationships/image" Target="../media/image61.png"/><Relationship Id="rId10" Type="http://schemas.openxmlformats.org/officeDocument/2006/relationships/image" Target="../media/image66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13" Type="http://schemas.openxmlformats.org/officeDocument/2006/relationships/image" Target="../media/image79.png"/><Relationship Id="rId3" Type="http://schemas.openxmlformats.org/officeDocument/2006/relationships/image" Target="../media/image69.png"/><Relationship Id="rId7" Type="http://schemas.openxmlformats.org/officeDocument/2006/relationships/image" Target="../media/image73.png"/><Relationship Id="rId12" Type="http://schemas.openxmlformats.org/officeDocument/2006/relationships/image" Target="../media/image78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2.png"/><Relationship Id="rId11" Type="http://schemas.openxmlformats.org/officeDocument/2006/relationships/image" Target="../media/image77.png"/><Relationship Id="rId5" Type="http://schemas.openxmlformats.org/officeDocument/2006/relationships/image" Target="../media/image71.png"/><Relationship Id="rId10" Type="http://schemas.openxmlformats.org/officeDocument/2006/relationships/image" Target="../media/image76.png"/><Relationship Id="rId4" Type="http://schemas.openxmlformats.org/officeDocument/2006/relationships/image" Target="../media/image70.png"/><Relationship Id="rId9" Type="http://schemas.openxmlformats.org/officeDocument/2006/relationships/image" Target="../media/image7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8.png"/><Relationship Id="rId5" Type="http://schemas.openxmlformats.org/officeDocument/2006/relationships/image" Target="../media/image87.png"/><Relationship Id="rId4" Type="http://schemas.openxmlformats.org/officeDocument/2006/relationships/image" Target="../media/image8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096275" y="2967335"/>
            <a:ext cx="295145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Lodash.js</a:t>
            </a:r>
            <a:endParaRPr lang="ru-RU" sz="5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422538" y="260648"/>
            <a:ext cx="17027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Math</a:t>
            </a:r>
            <a:endParaRPr lang="ru-RU" sz="5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921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35918" y="1556792"/>
            <a:ext cx="1876616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35918" y="2708920"/>
            <a:ext cx="1872208" cy="550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03648" y="4005064"/>
            <a:ext cx="196215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5576" y="4437112"/>
            <a:ext cx="262890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3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79512" y="4725144"/>
            <a:ext cx="327660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4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95536" y="5157192"/>
            <a:ext cx="304800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5" name="Picture 9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283968" y="4509120"/>
            <a:ext cx="2736304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6" name="Picture 10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283968" y="4005064"/>
            <a:ext cx="27717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7" name="Picture 11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283968" y="4941168"/>
            <a:ext cx="276225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8" name="Picture 12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131840" y="2132856"/>
            <a:ext cx="1863736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9" name="Picture 13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3131840" y="3212976"/>
            <a:ext cx="1888951" cy="509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987824" y="188640"/>
            <a:ext cx="26180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Number</a:t>
            </a:r>
            <a:endParaRPr lang="ru-RU" sz="5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819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1772816"/>
            <a:ext cx="4031632" cy="598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9632" y="2852936"/>
            <a:ext cx="5245748" cy="574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87625" y="3789040"/>
            <a:ext cx="4752528" cy="701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58732" y="188640"/>
            <a:ext cx="20762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Object</a:t>
            </a:r>
          </a:p>
        </p:txBody>
      </p:sp>
      <p:pic>
        <p:nvPicPr>
          <p:cNvPr id="716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412776"/>
            <a:ext cx="3036013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67944" y="1052736"/>
            <a:ext cx="351472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8" y="2204864"/>
            <a:ext cx="3844255" cy="525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139952" y="2132856"/>
            <a:ext cx="4548365" cy="677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3645024"/>
            <a:ext cx="4355976" cy="579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211960" y="2924944"/>
            <a:ext cx="4543425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0" y="5589240"/>
            <a:ext cx="4269323" cy="515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6" name="Picture 8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283968" y="5157192"/>
            <a:ext cx="4132151" cy="978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8" name="Picture 10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0" y="6093296"/>
            <a:ext cx="3240361" cy="6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9" name="Picture 11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4283968" y="6004992"/>
            <a:ext cx="3545315" cy="85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599" y="1268760"/>
            <a:ext cx="2952328" cy="783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1919" y="1124744"/>
            <a:ext cx="3948229" cy="11155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2492897"/>
            <a:ext cx="4499991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23928" y="2132856"/>
            <a:ext cx="493395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11560" y="3789040"/>
            <a:ext cx="3168352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11559" y="4437112"/>
            <a:ext cx="3168352" cy="5821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923928" y="3501008"/>
            <a:ext cx="3672408" cy="979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923928" y="4437112"/>
            <a:ext cx="2901978" cy="629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Прямоугольник 9"/>
          <p:cNvSpPr/>
          <p:nvPr/>
        </p:nvSpPr>
        <p:spPr>
          <a:xfrm>
            <a:off x="3258732" y="188640"/>
            <a:ext cx="20762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Object</a:t>
            </a:r>
          </a:p>
        </p:txBody>
      </p:sp>
      <p:pic>
        <p:nvPicPr>
          <p:cNvPr id="6153" name="Picture 9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83569" y="5564610"/>
            <a:ext cx="2232248" cy="573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4" name="Picture 10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467544" y="6021288"/>
            <a:ext cx="2536426" cy="596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5" name="Picture 11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3347864" y="6237312"/>
            <a:ext cx="3152121" cy="6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6" name="Picture 1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347864" y="5013176"/>
            <a:ext cx="4896544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312434" y="188640"/>
            <a:ext cx="196880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String</a:t>
            </a:r>
          </a:p>
        </p:txBody>
      </p:sp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484784"/>
            <a:ext cx="2710083" cy="352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1999" y="1628800"/>
            <a:ext cx="2884947" cy="309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312434" y="188640"/>
            <a:ext cx="196880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String</a:t>
            </a:r>
          </a:p>
        </p:txBody>
      </p:sp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1268760"/>
            <a:ext cx="4949531" cy="674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9632" y="2518265"/>
            <a:ext cx="5701188" cy="1004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707904" y="404664"/>
            <a:ext cx="12474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Util</a:t>
            </a:r>
            <a:endParaRPr lang="ru-RU" sz="5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340768"/>
            <a:ext cx="4981341" cy="737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2276872"/>
            <a:ext cx="2561059" cy="63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71600" y="2996952"/>
            <a:ext cx="3193132" cy="660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71600" y="3789040"/>
            <a:ext cx="3528392" cy="2235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71600" y="6113090"/>
            <a:ext cx="4320481" cy="744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39552" y="1628800"/>
            <a:ext cx="813690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Underscore </a:t>
            </a:r>
            <a:r>
              <a:rPr lang="ru-RU" sz="2400" dirty="0" smtClean="0"/>
              <a:t>и </a:t>
            </a:r>
            <a:r>
              <a:rPr lang="ru-RU" sz="2400" dirty="0" err="1" smtClean="0"/>
              <a:t>Lodash</a:t>
            </a:r>
            <a:r>
              <a:rPr lang="ru-RU" sz="2400" dirty="0" smtClean="0"/>
              <a:t> обеспечивают </a:t>
            </a:r>
            <a:r>
              <a:rPr lang="ru-RU" sz="2400" dirty="0" smtClean="0"/>
              <a:t>аналогичные функциональные возможности. API </a:t>
            </a:r>
            <a:r>
              <a:rPr lang="ru-RU" sz="2400" dirty="0" err="1" smtClean="0"/>
              <a:t>LoDash</a:t>
            </a:r>
            <a:r>
              <a:rPr lang="ru-RU" sz="2400" dirty="0" smtClean="0"/>
              <a:t> является расширенной версией </a:t>
            </a:r>
            <a:r>
              <a:rPr lang="ru-RU" sz="2400" dirty="0" err="1" smtClean="0"/>
              <a:t>Underscore</a:t>
            </a:r>
            <a:r>
              <a:rPr lang="ru-RU" sz="2400" dirty="0" smtClean="0"/>
              <a:t>. </a:t>
            </a:r>
            <a:r>
              <a:rPr lang="ru-RU" sz="2400" dirty="0" smtClean="0"/>
              <a:t>Он обеспечивает все, что делает </a:t>
            </a:r>
            <a:r>
              <a:rPr lang="ru-RU" sz="2400" dirty="0" err="1" smtClean="0"/>
              <a:t>Underscore</a:t>
            </a:r>
            <a:r>
              <a:rPr lang="ru-RU" sz="2400" dirty="0" smtClean="0"/>
              <a:t>, </a:t>
            </a:r>
            <a:r>
              <a:rPr lang="ru-RU" sz="2400" dirty="0" smtClean="0"/>
              <a:t>наряду </a:t>
            </a:r>
            <a:r>
              <a:rPr lang="ru-RU" sz="2400" dirty="0" smtClean="0"/>
              <a:t>с несколькими дополнительными вспомогательными функциями. </a:t>
            </a:r>
            <a:r>
              <a:rPr lang="ru-RU" sz="2400" dirty="0" err="1" smtClean="0"/>
              <a:t>Lodash</a:t>
            </a:r>
            <a:r>
              <a:rPr lang="ru-RU" sz="2400" dirty="0" smtClean="0"/>
              <a:t> в общем случае может </a:t>
            </a:r>
            <a:r>
              <a:rPr lang="ru-RU" sz="2400" dirty="0" smtClean="0"/>
              <a:t>служить </a:t>
            </a:r>
            <a:r>
              <a:rPr lang="ru-RU" sz="2400" dirty="0" smtClean="0"/>
              <a:t>заменой для </a:t>
            </a:r>
            <a:r>
              <a:rPr lang="ru-RU" sz="2400" dirty="0" err="1" smtClean="0"/>
              <a:t>Underscore</a:t>
            </a:r>
            <a:r>
              <a:rPr lang="ru-RU" sz="2400" dirty="0" smtClean="0"/>
              <a:t> без каких-либо изменений;</a:t>
            </a:r>
            <a:endParaRPr lang="ru-RU" sz="24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706471" y="260648"/>
            <a:ext cx="79512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Lodash.js </a:t>
            </a:r>
            <a:r>
              <a:rPr lang="en-US" sz="5400" b="0" cap="none" spc="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vs</a:t>
            </a:r>
            <a:r>
              <a:rPr lang="en-US" sz="54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Underscore.js</a:t>
            </a:r>
            <a:endParaRPr lang="ru-RU" sz="5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143020" y="2967335"/>
            <a:ext cx="68579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Спасибо за внимание</a:t>
            </a:r>
            <a:endParaRPr lang="ru-RU" sz="5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Вопросы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1) </a:t>
            </a:r>
            <a:r>
              <a:rPr lang="ru-RU" dirty="0" smtClean="0"/>
              <a:t>Что такое </a:t>
            </a:r>
            <a:r>
              <a:rPr lang="en-US" dirty="0" smtClean="0"/>
              <a:t>lodash.js?</a:t>
            </a:r>
          </a:p>
          <a:p>
            <a:r>
              <a:rPr lang="en-US" dirty="0" smtClean="0"/>
              <a:t>2</a:t>
            </a:r>
            <a:r>
              <a:rPr lang="ru-RU" dirty="0" smtClean="0"/>
              <a:t>) Для чего используется </a:t>
            </a:r>
            <a:r>
              <a:rPr lang="en-US" dirty="0" smtClean="0"/>
              <a:t>lodash.js?</a:t>
            </a:r>
          </a:p>
          <a:p>
            <a:r>
              <a:rPr lang="en-US" dirty="0" smtClean="0"/>
              <a:t>3)  </a:t>
            </a:r>
            <a:r>
              <a:rPr lang="ru-RU" dirty="0" smtClean="0"/>
              <a:t>Что лучше </a:t>
            </a:r>
            <a:r>
              <a:rPr lang="en-US" dirty="0" smtClean="0"/>
              <a:t>lodash.js </a:t>
            </a:r>
            <a:r>
              <a:rPr lang="ru-RU" dirty="0" smtClean="0"/>
              <a:t>или </a:t>
            </a:r>
            <a:r>
              <a:rPr lang="en-US" dirty="0" smtClean="0"/>
              <a:t>underscore.js</a:t>
            </a:r>
            <a:r>
              <a:rPr lang="ru-RU" dirty="0" smtClean="0"/>
              <a:t>? </a:t>
            </a:r>
            <a:r>
              <a:rPr lang="ru-RU" smtClean="0"/>
              <a:t>Почему?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411760" y="188640"/>
            <a:ext cx="45506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Подключение</a:t>
            </a:r>
            <a:endParaRPr lang="ru-RU" sz="5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259632" y="1340768"/>
            <a:ext cx="705678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/>
              <a:t>В настоящее время последней версией </a:t>
            </a:r>
            <a:r>
              <a:rPr lang="en-US" sz="2400" dirty="0" smtClean="0"/>
              <a:t>Lodash.js</a:t>
            </a:r>
            <a:r>
              <a:rPr lang="ru-RU" sz="2400" dirty="0" smtClean="0"/>
              <a:t> является </a:t>
            </a:r>
            <a:r>
              <a:rPr lang="en-US" sz="2400" dirty="0" smtClean="0"/>
              <a:t>4.17.14.</a:t>
            </a: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400" dirty="0" smtClean="0"/>
              <a:t>Размер </a:t>
            </a:r>
            <a:r>
              <a:rPr lang="en-US" sz="2400" dirty="0" smtClean="0"/>
              <a:t>full build </a:t>
            </a:r>
            <a:r>
              <a:rPr lang="ru-RU" sz="2400" dirty="0" smtClean="0"/>
              <a:t>составляет около 24кб.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 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 smtClean="0"/>
          </a:p>
          <a:p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18433" name="Rectangle 1"/>
          <p:cNvSpPr>
            <a:spLocks noChangeArrowheads="1"/>
          </p:cNvSpPr>
          <p:nvPr/>
        </p:nvSpPr>
        <p:spPr bwMode="auto">
          <a:xfrm>
            <a:off x="899592" y="3140968"/>
            <a:ext cx="6549870" cy="430887"/>
          </a:xfrm>
          <a:prstGeom prst="rect">
            <a:avLst/>
          </a:prstGeom>
          <a:solidFill>
            <a:srgbClr val="002060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itchFamily="49" charset="0"/>
                <a:cs typeface="Arial" pitchFamily="34" charset="0"/>
              </a:rPr>
              <a:t>&lt;</a:t>
            </a:r>
            <a:r>
              <a:rPr kumimoji="0" lang="ru-RU" sz="2800" b="0" i="0" u="none" strike="noStrike" cap="none" normalizeH="0" baseline="0" dirty="0" err="1" smtClean="0">
                <a:ln>
                  <a:noFill/>
                </a:ln>
                <a:solidFill>
                  <a:srgbClr val="DDDDDD"/>
                </a:solidFill>
                <a:effectLst/>
                <a:latin typeface="Consolas" pitchFamily="49" charset="0"/>
                <a:cs typeface="Arial" pitchFamily="34" charset="0"/>
              </a:rPr>
              <a:t>script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itchFamily="49" charset="0"/>
                <a:cs typeface="Arial" pitchFamily="34" charset="0"/>
              </a:rPr>
              <a:t> </a:t>
            </a:r>
            <a:r>
              <a:rPr kumimoji="0" lang="ru-RU" sz="2800" b="0" i="0" u="none" strike="noStrike" cap="none" normalizeH="0" baseline="0" dirty="0" err="1" smtClean="0">
                <a:ln>
                  <a:noFill/>
                </a:ln>
                <a:solidFill>
                  <a:srgbClr val="DDDDDD"/>
                </a:solidFill>
                <a:effectLst/>
                <a:latin typeface="Consolas" pitchFamily="49" charset="0"/>
                <a:cs typeface="Arial" pitchFamily="34" charset="0"/>
              </a:rPr>
              <a:t>src=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62D543"/>
                </a:solidFill>
                <a:effectLst/>
                <a:latin typeface="Consolas" pitchFamily="49" charset="0"/>
                <a:cs typeface="Arial" pitchFamily="34" charset="0"/>
              </a:rPr>
              <a:t>"</a:t>
            </a:r>
            <a:r>
              <a:rPr kumimoji="0" lang="ru-RU" sz="2800" b="0" i="0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Consolas" pitchFamily="49" charset="0"/>
                <a:cs typeface="Arial" pitchFamily="34" charset="0"/>
              </a:rPr>
              <a:t>lodash.js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62D543"/>
                </a:solidFill>
                <a:effectLst/>
                <a:latin typeface="Consolas" pitchFamily="49" charset="0"/>
                <a:cs typeface="Arial" pitchFamily="34" charset="0"/>
              </a:rPr>
              <a:t>"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itchFamily="49" charset="0"/>
                <a:cs typeface="Arial" pitchFamily="34" charset="0"/>
              </a:rPr>
              <a:t>&gt;&lt;/</a:t>
            </a:r>
            <a:r>
              <a:rPr kumimoji="0" lang="ru-RU" sz="2800" b="0" i="0" u="none" strike="noStrike" cap="none" normalizeH="0" baseline="0" dirty="0" err="1" smtClean="0">
                <a:ln>
                  <a:noFill/>
                </a:ln>
                <a:solidFill>
                  <a:srgbClr val="DDDDDD"/>
                </a:solidFill>
                <a:effectLst/>
                <a:latin typeface="Consolas" pitchFamily="49" charset="0"/>
                <a:cs typeface="Arial" pitchFamily="34" charset="0"/>
              </a:rPr>
              <a:t>script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itchFamily="49" charset="0"/>
                <a:cs typeface="Arial" pitchFamily="34" charset="0"/>
              </a:rPr>
              <a:t>&gt;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ru-RU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4149080"/>
            <a:ext cx="9144000" cy="276999"/>
          </a:xfrm>
          <a:prstGeom prst="rect">
            <a:avLst/>
          </a:prstGeom>
          <a:solidFill>
            <a:srgbClr val="002060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ru-RU" i="0" u="none" strike="noStrike" normalizeH="0" baseline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nsolas" pitchFamily="49" charset="0"/>
                <a:cs typeface="Arial" pitchFamily="34" charset="0"/>
              </a:rPr>
              <a:t>&lt;</a:t>
            </a:r>
            <a:r>
              <a:rPr kumimoji="0" lang="ru-RU" i="0" u="none" strike="noStrike" normalizeH="0" baseline="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nsolas" pitchFamily="49" charset="0"/>
                <a:cs typeface="Arial" pitchFamily="34" charset="0"/>
              </a:rPr>
              <a:t>script</a:t>
            </a:r>
            <a:r>
              <a:rPr kumimoji="0" lang="ru-RU" i="0" u="none" strike="noStrike" normalizeH="0" baseline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nsolas" pitchFamily="49" charset="0"/>
                <a:cs typeface="Arial" pitchFamily="34" charset="0"/>
              </a:rPr>
              <a:t> </a:t>
            </a:r>
            <a:r>
              <a:rPr kumimoji="0" lang="ru-RU" i="0" u="none" strike="noStrike" normalizeH="0" baseline="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nsolas" pitchFamily="49" charset="0"/>
                <a:cs typeface="Arial" pitchFamily="34" charset="0"/>
              </a:rPr>
              <a:t>src=</a:t>
            </a:r>
            <a:r>
              <a:rPr kumimoji="0" lang="ru-RU" i="0" u="none" strike="noStrike" normalizeH="0" baseline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nsolas" pitchFamily="49" charset="0"/>
                <a:cs typeface="Arial" pitchFamily="34" charset="0"/>
              </a:rPr>
              <a:t>"</a:t>
            </a: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00B05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nsolas" pitchFamily="49" charset="0"/>
              </a:rPr>
              <a:t>https://cdn.jsdelivr.net/lodash/4.17.4/lodash.js</a:t>
            </a:r>
            <a:r>
              <a:rPr kumimoji="0" lang="ru-RU" i="0" u="none" strike="noStrike" normalizeH="0" baseline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nsolas" pitchFamily="49" charset="0"/>
                <a:cs typeface="Arial" pitchFamily="34" charset="0"/>
              </a:rPr>
              <a:t>"&gt;&lt;/script&gt;</a:t>
            </a:r>
            <a:r>
              <a:rPr kumimoji="0" lang="ru-RU" sz="1600" i="0" u="none" strike="noStrike" normalizeH="0" baseline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nsolas" pitchFamily="49" charset="0"/>
                <a:cs typeface="Arial" pitchFamily="34" charset="0"/>
              </a:rPr>
              <a:t> </a:t>
            </a:r>
            <a:endParaRPr kumimoji="0" lang="ru-RU" sz="4400" i="0" u="none" strike="noStrike" normalizeH="0" baseline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onsolas" pitchFamily="49" charset="0"/>
              <a:cs typeface="Arial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3563888" y="3501008"/>
            <a:ext cx="98777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или</a:t>
            </a:r>
            <a:endParaRPr lang="ru-RU" sz="5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043608" y="1052736"/>
            <a:ext cx="6984776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smtClean="0"/>
              <a:t>Почему </a:t>
            </a:r>
            <a:r>
              <a:rPr lang="ru-RU" sz="3200" dirty="0" err="1" smtClean="0"/>
              <a:t>Lodash</a:t>
            </a:r>
            <a:r>
              <a:rPr lang="ru-RU" sz="3200" dirty="0" smtClean="0"/>
              <a:t>?</a:t>
            </a:r>
          </a:p>
          <a:p>
            <a:endParaRPr lang="ru-RU" dirty="0" smtClean="0"/>
          </a:p>
          <a:p>
            <a:r>
              <a:rPr lang="ru-RU" sz="2400" dirty="0" err="1" smtClean="0"/>
              <a:t>Lodash</a:t>
            </a:r>
            <a:r>
              <a:rPr lang="ru-RU" sz="2400" dirty="0" smtClean="0"/>
              <a:t> делает </a:t>
            </a:r>
            <a:r>
              <a:rPr lang="ru-RU" sz="2400" dirty="0" err="1" smtClean="0"/>
              <a:t>JavaScript</a:t>
            </a:r>
            <a:r>
              <a:rPr lang="ru-RU" sz="2400" dirty="0" smtClean="0"/>
              <a:t> проще, принимая хлопоты для работы с массивами, числами, объектами, строками</a:t>
            </a:r>
            <a:r>
              <a:rPr lang="en-US" sz="2400" dirty="0" smtClean="0"/>
              <a:t>.</a:t>
            </a:r>
            <a:endParaRPr lang="ru-RU" sz="2400" dirty="0" smtClean="0"/>
          </a:p>
          <a:p>
            <a:endParaRPr lang="ru-RU" sz="2400" dirty="0" smtClean="0"/>
          </a:p>
          <a:p>
            <a:endParaRPr lang="ru-RU" sz="2400" dirty="0" smtClean="0"/>
          </a:p>
          <a:p>
            <a:r>
              <a:rPr lang="ru-RU" sz="2400" dirty="0" smtClean="0"/>
              <a:t>Методы </a:t>
            </a:r>
            <a:r>
              <a:rPr lang="ru-RU" sz="2400" dirty="0" err="1" smtClean="0"/>
              <a:t>Lodash</a:t>
            </a:r>
            <a:r>
              <a:rPr lang="ru-RU" sz="2400" dirty="0" smtClean="0"/>
              <a:t> являются великолепными  для:</a:t>
            </a:r>
          </a:p>
          <a:p>
            <a:pPr>
              <a:buFont typeface="Arial" pitchFamily="34" charset="0"/>
              <a:buChar char="•"/>
            </a:pPr>
            <a:r>
              <a:rPr lang="ru-RU" sz="2400" dirty="0" smtClean="0"/>
              <a:t>Итерации массивов, объектов и строк</a:t>
            </a:r>
          </a:p>
          <a:p>
            <a:pPr>
              <a:buFont typeface="Arial" pitchFamily="34" charset="0"/>
              <a:buChar char="•"/>
            </a:pPr>
            <a:r>
              <a:rPr lang="ru-RU" sz="2400" dirty="0" smtClean="0"/>
              <a:t>Манипулирования и тестирования значений</a:t>
            </a:r>
          </a:p>
          <a:p>
            <a:pPr>
              <a:buFont typeface="Arial" pitchFamily="34" charset="0"/>
              <a:buChar char="•"/>
            </a:pPr>
            <a:r>
              <a:rPr lang="ru-RU" sz="2400" dirty="0" smtClean="0"/>
              <a:t>Создания составных функций</a:t>
            </a:r>
          </a:p>
          <a:p>
            <a:endParaRPr lang="ru-RU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2132856"/>
            <a:ext cx="2552700" cy="395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11960" y="2420888"/>
            <a:ext cx="2333625" cy="355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Прямоугольник 3"/>
          <p:cNvSpPr/>
          <p:nvPr/>
        </p:nvSpPr>
        <p:spPr>
          <a:xfrm>
            <a:off x="827584" y="188640"/>
            <a:ext cx="6915226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4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Все функции разделяются</a:t>
            </a:r>
          </a:p>
          <a:p>
            <a:pPr algn="ctr"/>
            <a:r>
              <a:rPr lang="ru-RU" sz="44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на следующие категории</a:t>
            </a:r>
            <a:endParaRPr lang="ru-RU" sz="4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347864" y="260648"/>
            <a:ext cx="18520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Array</a:t>
            </a:r>
            <a:endParaRPr lang="ru-RU" sz="5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2708920"/>
            <a:ext cx="2808312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19872" y="2636912"/>
            <a:ext cx="3476625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2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1560" y="1700808"/>
            <a:ext cx="2819400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3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1520" y="3645024"/>
            <a:ext cx="3168352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4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419872" y="1268760"/>
            <a:ext cx="2952328" cy="13222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5" name="Picture 9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043608" y="4653136"/>
            <a:ext cx="2371449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6" name="Picture 10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419872" y="4653136"/>
            <a:ext cx="3326770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7" name="Picture 11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419872" y="3429000"/>
            <a:ext cx="3398481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8" name="Picture 12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29966" y="5589240"/>
            <a:ext cx="2806700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9" name="Picture 13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3419872" y="5589240"/>
            <a:ext cx="2304257" cy="591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347864" y="260648"/>
            <a:ext cx="18520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Array</a:t>
            </a:r>
            <a:endParaRPr lang="ru-RU" sz="5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1331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8564" y="1484784"/>
            <a:ext cx="2229368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15816" y="1484784"/>
            <a:ext cx="2330567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3568" y="2276872"/>
            <a:ext cx="2232248" cy="648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3568" y="2924944"/>
            <a:ext cx="2232248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8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915816" y="2276872"/>
            <a:ext cx="5353516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9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83568" y="3645024"/>
            <a:ext cx="2266093" cy="629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20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915816" y="3645024"/>
            <a:ext cx="2448272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4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11560" y="4581128"/>
            <a:ext cx="3059831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5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635896" y="4581128"/>
            <a:ext cx="2995533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6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11560" y="5589240"/>
            <a:ext cx="3232077" cy="614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17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3851920" y="5301208"/>
            <a:ext cx="2880320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704389" y="260648"/>
            <a:ext cx="313900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Collection</a:t>
            </a:r>
            <a:endParaRPr lang="ru-RU" sz="5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12289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0397" y="1484784"/>
            <a:ext cx="4637315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0" y="1484784"/>
            <a:ext cx="3312368" cy="512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2636911"/>
            <a:ext cx="4499992" cy="460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259632" y="4293096"/>
            <a:ext cx="3245629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499992" y="4221088"/>
            <a:ext cx="2448272" cy="768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4" name="Picture 6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499992" y="2204864"/>
            <a:ext cx="4644008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5" name="Picture 7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0" y="3140968"/>
            <a:ext cx="4491025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8" name="Picture 10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331640" y="5085184"/>
            <a:ext cx="3188292" cy="739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9" name="Picture 11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4499992" y="5085184"/>
            <a:ext cx="2808312" cy="7433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300" name="Picture 12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79512" y="5949280"/>
            <a:ext cx="4320480" cy="548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301" name="Picture 13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499992" y="5949280"/>
            <a:ext cx="3391453" cy="624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724685" y="260648"/>
            <a:ext cx="309841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Functions</a:t>
            </a:r>
            <a:endParaRPr lang="ru-RU" sz="5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1126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2808" y="1628800"/>
            <a:ext cx="2675096" cy="787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2636912"/>
            <a:ext cx="2448272" cy="772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71600" y="3645024"/>
            <a:ext cx="3739916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71600" y="4509120"/>
            <a:ext cx="2952328" cy="628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71600" y="5445224"/>
            <a:ext cx="5758864" cy="644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462612" y="260648"/>
            <a:ext cx="16225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Lang</a:t>
            </a:r>
            <a:endParaRPr lang="ru-RU" sz="5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1024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1628800"/>
            <a:ext cx="2811376" cy="598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624" y="2572713"/>
            <a:ext cx="2664296" cy="3197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83968" y="1268760"/>
            <a:ext cx="2057400" cy="530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88224" y="2204864"/>
            <a:ext cx="1952625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Справедливость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Стандартная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904</TotalTime>
  <Words>158</Words>
  <Application>Microsoft Office PowerPoint</Application>
  <PresentationFormat>Экран (4:3)</PresentationFormat>
  <Paragraphs>39</Paragraphs>
  <Slides>19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0" baseType="lpstr">
      <vt:lpstr>Technic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  <vt:lpstr>Слайд 17</vt:lpstr>
      <vt:lpstr>Слайд 18</vt:lpstr>
      <vt:lpstr>Вопросы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www.akon96@mail.ru</dc:creator>
  <cp:lastModifiedBy>www.akon96@mail.ru</cp:lastModifiedBy>
  <cp:revision>48</cp:revision>
  <dcterms:created xsi:type="dcterms:W3CDTF">2017-02-24T17:21:15Z</dcterms:created>
  <dcterms:modified xsi:type="dcterms:W3CDTF">2017-03-13T20:28:47Z</dcterms:modified>
</cp:coreProperties>
</file>