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78" r:id="rId2"/>
    <p:sldId id="257" r:id="rId3"/>
    <p:sldId id="288" r:id="rId4"/>
    <p:sldId id="259" r:id="rId5"/>
    <p:sldId id="258" r:id="rId6"/>
    <p:sldId id="307" r:id="rId7"/>
    <p:sldId id="308" r:id="rId8"/>
    <p:sldId id="309" r:id="rId9"/>
    <p:sldId id="310" r:id="rId10"/>
    <p:sldId id="311" r:id="rId11"/>
    <p:sldId id="312" r:id="rId12"/>
    <p:sldId id="290" r:id="rId13"/>
    <p:sldId id="292" r:id="rId14"/>
    <p:sldId id="293" r:id="rId15"/>
    <p:sldId id="294" r:id="rId16"/>
    <p:sldId id="295" r:id="rId17"/>
    <p:sldId id="296" r:id="rId18"/>
    <p:sldId id="297" r:id="rId19"/>
    <p:sldId id="298" r:id="rId20"/>
    <p:sldId id="299" r:id="rId21"/>
    <p:sldId id="291" r:id="rId22"/>
    <p:sldId id="301" r:id="rId23"/>
    <p:sldId id="300" r:id="rId24"/>
    <p:sldId id="302" r:id="rId25"/>
    <p:sldId id="289" r:id="rId26"/>
    <p:sldId id="265" r:id="rId27"/>
    <p:sldId id="260" r:id="rId28"/>
    <p:sldId id="281" r:id="rId29"/>
    <p:sldId id="304" r:id="rId30"/>
    <p:sldId id="305" r:id="rId31"/>
    <p:sldId id="284" r:id="rId32"/>
    <p:sldId id="285" r:id="rId33"/>
    <p:sldId id="306" r:id="rId34"/>
    <p:sldId id="31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4852B-878E-D739-D2E4-BAC08F1D1BE8}" v="3" dt="2022-12-16T03:19:14.493"/>
    <p1510:client id="{3B81B77C-EE32-48EE-825B-8D6BA8C756AF}" v="418" dt="2022-10-12T18:56:56.388"/>
    <p1510:client id="{50E3CDEE-AD03-E9EA-BC46-4F68CE1A875D}" v="76" dt="2022-11-14T19:11:21.381"/>
    <p1510:client id="{64823EA4-91F4-028B-E616-36DC056CF1B7}" v="3502" dt="2022-12-05T18:58:19.747"/>
    <p1510:client id="{66E708BB-6FA0-CF21-46D7-A1883824A9FB}" v="50" dt="2022-12-04T01:57:25.257"/>
    <p1510:client id="{A6226CBC-F9A9-A8D3-593A-F030936ADF61}" v="130" dt="2022-11-14T20:04:27.540"/>
    <p1510:client id="{B6CCD6C7-442D-F6F3-F93A-D7EB65C3F79D}" v="5449" dt="2022-12-04T01:42:00.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dula, Laxma R" userId="S::laxma.kandula@siu.edu::03d4c7da-2df6-42a5-9faf-a12d1ceeee2e" providerId="AD" clId="Web-{64823EA4-91F4-028B-E616-36DC056CF1B7}"/>
    <pc:docChg chg="addSld delSld modSld sldOrd">
      <pc:chgData name="Kandula, Laxma R" userId="S::laxma.kandula@siu.edu::03d4c7da-2df6-42a5-9faf-a12d1ceeee2e" providerId="AD" clId="Web-{64823EA4-91F4-028B-E616-36DC056CF1B7}" dt="2022-12-05T18:58:17.731" v="3272" actId="20577"/>
      <pc:docMkLst>
        <pc:docMk/>
      </pc:docMkLst>
      <pc:sldChg chg="modSp">
        <pc:chgData name="Kandula, Laxma R" userId="S::laxma.kandula@siu.edu::03d4c7da-2df6-42a5-9faf-a12d1ceeee2e" providerId="AD" clId="Web-{64823EA4-91F4-028B-E616-36DC056CF1B7}" dt="2022-12-05T16:09:13.564" v="6" actId="1076"/>
        <pc:sldMkLst>
          <pc:docMk/>
          <pc:sldMk cId="743247978" sldId="258"/>
        </pc:sldMkLst>
        <pc:spChg chg="mod">
          <ac:chgData name="Kandula, Laxma R" userId="S::laxma.kandula@siu.edu::03d4c7da-2df6-42a5-9faf-a12d1ceeee2e" providerId="AD" clId="Web-{64823EA4-91F4-028B-E616-36DC056CF1B7}" dt="2022-12-05T16:09:10.642" v="5" actId="20577"/>
          <ac:spMkLst>
            <pc:docMk/>
            <pc:sldMk cId="743247978" sldId="258"/>
            <ac:spMk id="3" creationId="{AB61DAC2-4532-650D-B9F7-74303E31D9E1}"/>
          </ac:spMkLst>
        </pc:spChg>
        <pc:picChg chg="mod">
          <ac:chgData name="Kandula, Laxma R" userId="S::laxma.kandula@siu.edu::03d4c7da-2df6-42a5-9faf-a12d1ceeee2e" providerId="AD" clId="Web-{64823EA4-91F4-028B-E616-36DC056CF1B7}" dt="2022-12-05T16:09:13.564" v="6" actId="1076"/>
          <ac:picMkLst>
            <pc:docMk/>
            <pc:sldMk cId="743247978" sldId="258"/>
            <ac:picMk id="5" creationId="{CC579489-C8D9-2028-D853-C6EF4370A5D0}"/>
          </ac:picMkLst>
        </pc:picChg>
      </pc:sldChg>
      <pc:sldChg chg="addSp delSp modSp ord">
        <pc:chgData name="Kandula, Laxma R" userId="S::laxma.kandula@siu.edu::03d4c7da-2df6-42a5-9faf-a12d1ceeee2e" providerId="AD" clId="Web-{64823EA4-91F4-028B-E616-36DC056CF1B7}" dt="2022-12-05T18:58:17.731" v="3272" actId="20577"/>
        <pc:sldMkLst>
          <pc:docMk/>
          <pc:sldMk cId="4153961218" sldId="259"/>
        </pc:sldMkLst>
        <pc:spChg chg="mod">
          <ac:chgData name="Kandula, Laxma R" userId="S::laxma.kandula@siu.edu::03d4c7da-2df6-42a5-9faf-a12d1ceeee2e" providerId="AD" clId="Web-{64823EA4-91F4-028B-E616-36DC056CF1B7}" dt="2022-12-05T18:58:17.731" v="3272" actId="20577"/>
          <ac:spMkLst>
            <pc:docMk/>
            <pc:sldMk cId="4153961218" sldId="259"/>
            <ac:spMk id="2" creationId="{0FF584B4-BA86-B92B-6C4A-B6E0D0515D37}"/>
          </ac:spMkLst>
        </pc:spChg>
        <pc:spChg chg="mod ord">
          <ac:chgData name="Kandula, Laxma R" userId="S::laxma.kandula@siu.edu::03d4c7da-2df6-42a5-9faf-a12d1ceeee2e" providerId="AD" clId="Web-{64823EA4-91F4-028B-E616-36DC056CF1B7}" dt="2022-12-05T18:58:05.980" v="3270"/>
          <ac:spMkLst>
            <pc:docMk/>
            <pc:sldMk cId="4153961218" sldId="259"/>
            <ac:spMk id="3" creationId="{07D82557-B414-74B1-8126-302F1EAC1335}"/>
          </ac:spMkLst>
        </pc:spChg>
        <pc:spChg chg="add del">
          <ac:chgData name="Kandula, Laxma R" userId="S::laxma.kandula@siu.edu::03d4c7da-2df6-42a5-9faf-a12d1ceeee2e" providerId="AD" clId="Web-{64823EA4-91F4-028B-E616-36DC056CF1B7}" dt="2022-12-05T18:58:05.949" v="3269"/>
          <ac:spMkLst>
            <pc:docMk/>
            <pc:sldMk cId="4153961218" sldId="259"/>
            <ac:spMk id="6" creationId="{4D7E45EB-2082-42A1-A5FC-6D53F21DB3E6}"/>
          </ac:spMkLst>
        </pc:spChg>
        <pc:spChg chg="add del">
          <ac:chgData name="Kandula, Laxma R" userId="S::laxma.kandula@siu.edu::03d4c7da-2df6-42a5-9faf-a12d1ceeee2e" providerId="AD" clId="Web-{64823EA4-91F4-028B-E616-36DC056CF1B7}" dt="2022-12-05T18:58:05.949" v="3269"/>
          <ac:spMkLst>
            <pc:docMk/>
            <pc:sldMk cId="4153961218" sldId="259"/>
            <ac:spMk id="16" creationId="{1B61F797-14BD-476F-B569-140E96CB6B46}"/>
          </ac:spMkLst>
        </pc:spChg>
        <pc:spChg chg="add del">
          <ac:chgData name="Kandula, Laxma R" userId="S::laxma.kandula@siu.edu::03d4c7da-2df6-42a5-9faf-a12d1ceeee2e" providerId="AD" clId="Web-{64823EA4-91F4-028B-E616-36DC056CF1B7}" dt="2022-12-05T18:58:05.949" v="3269"/>
          <ac:spMkLst>
            <pc:docMk/>
            <pc:sldMk cId="4153961218" sldId="259"/>
            <ac:spMk id="18" creationId="{9A0235D8-BAC3-4440-8A9B-43D98243C728}"/>
          </ac:spMkLst>
        </pc:spChg>
        <pc:spChg chg="add del">
          <ac:chgData name="Kandula, Laxma R" userId="S::laxma.kandula@siu.edu::03d4c7da-2df6-42a5-9faf-a12d1ceeee2e" providerId="AD" clId="Web-{64823EA4-91F4-028B-E616-36DC056CF1B7}" dt="2022-12-05T18:58:05.949" v="3269"/>
          <ac:spMkLst>
            <pc:docMk/>
            <pc:sldMk cId="4153961218" sldId="259"/>
            <ac:spMk id="20" creationId="{CDF2FD5C-3192-4646-91D2-C907BDC4C183}"/>
          </ac:spMkLst>
        </pc:spChg>
        <pc:spChg chg="add del">
          <ac:chgData name="Kandula, Laxma R" userId="S::laxma.kandula@siu.edu::03d4c7da-2df6-42a5-9faf-a12d1ceeee2e" providerId="AD" clId="Web-{64823EA4-91F4-028B-E616-36DC056CF1B7}" dt="2022-12-05T18:58:05.949" v="3269"/>
          <ac:spMkLst>
            <pc:docMk/>
            <pc:sldMk cId="4153961218" sldId="259"/>
            <ac:spMk id="22" creationId="{28564258-BA63-4452-B6A7-27E3497D933B}"/>
          </ac:spMkLst>
        </pc:spChg>
        <pc:spChg chg="add">
          <ac:chgData name="Kandula, Laxma R" userId="S::laxma.kandula@siu.edu::03d4c7da-2df6-42a5-9faf-a12d1ceeee2e" providerId="AD" clId="Web-{64823EA4-91F4-028B-E616-36DC056CF1B7}" dt="2022-12-05T18:58:05.980" v="3270"/>
          <ac:spMkLst>
            <pc:docMk/>
            <pc:sldMk cId="4153961218" sldId="259"/>
            <ac:spMk id="23" creationId="{41CFFB3C-DBCC-498B-B635-CD1FA730DB40}"/>
          </ac:spMkLst>
        </pc:spChg>
        <pc:spChg chg="add">
          <ac:chgData name="Kandula, Laxma R" userId="S::laxma.kandula@siu.edu::03d4c7da-2df6-42a5-9faf-a12d1ceeee2e" providerId="AD" clId="Web-{64823EA4-91F4-028B-E616-36DC056CF1B7}" dt="2022-12-05T18:58:05.980" v="3270"/>
          <ac:spMkLst>
            <pc:docMk/>
            <pc:sldMk cId="4153961218" sldId="259"/>
            <ac:spMk id="24" creationId="{8BEDFD2F-1480-498D-9A62-BA55B14A3B90}"/>
          </ac:spMkLst>
        </pc:spChg>
        <pc:spChg chg="add">
          <ac:chgData name="Kandula, Laxma R" userId="S::laxma.kandula@siu.edu::03d4c7da-2df6-42a5-9faf-a12d1ceeee2e" providerId="AD" clId="Web-{64823EA4-91F4-028B-E616-36DC056CF1B7}" dt="2022-12-05T18:58:05.980" v="3270"/>
          <ac:spMkLst>
            <pc:docMk/>
            <pc:sldMk cId="4153961218" sldId="259"/>
            <ac:spMk id="25" creationId="{7BB289EA-43E0-4FC3-A38C-8168D8F18AB5}"/>
          </ac:spMkLst>
        </pc:spChg>
        <pc:spChg chg="add">
          <ac:chgData name="Kandula, Laxma R" userId="S::laxma.kandula@siu.edu::03d4c7da-2df6-42a5-9faf-a12d1ceeee2e" providerId="AD" clId="Web-{64823EA4-91F4-028B-E616-36DC056CF1B7}" dt="2022-12-05T18:58:05.980" v="3270"/>
          <ac:spMkLst>
            <pc:docMk/>
            <pc:sldMk cId="4153961218" sldId="259"/>
            <ac:spMk id="28" creationId="{C306EEC9-6E83-4555-A9D3-7910ED27BAD1}"/>
          </ac:spMkLst>
        </pc:spChg>
        <pc:spChg chg="add">
          <ac:chgData name="Kandula, Laxma R" userId="S::laxma.kandula@siu.edu::03d4c7da-2df6-42a5-9faf-a12d1ceeee2e" providerId="AD" clId="Web-{64823EA4-91F4-028B-E616-36DC056CF1B7}" dt="2022-12-05T18:58:05.980" v="3270"/>
          <ac:spMkLst>
            <pc:docMk/>
            <pc:sldMk cId="4153961218" sldId="259"/>
            <ac:spMk id="29" creationId="{186F7B80-3B04-4C72-BA77-E34EF7FAC9CC}"/>
          </ac:spMkLst>
        </pc:spChg>
        <pc:spChg chg="add">
          <ac:chgData name="Kandula, Laxma R" userId="S::laxma.kandula@siu.edu::03d4c7da-2df6-42a5-9faf-a12d1ceeee2e" providerId="AD" clId="Web-{64823EA4-91F4-028B-E616-36DC056CF1B7}" dt="2022-12-05T18:58:05.980" v="3270"/>
          <ac:spMkLst>
            <pc:docMk/>
            <pc:sldMk cId="4153961218" sldId="259"/>
            <ac:spMk id="30" creationId="{4D1AC6C6-FE68-4B13-BFCF-D0E8B3D81777}"/>
          </ac:spMkLst>
        </pc:spChg>
        <pc:spChg chg="add">
          <ac:chgData name="Kandula, Laxma R" userId="S::laxma.kandula@siu.edu::03d4c7da-2df6-42a5-9faf-a12d1ceeee2e" providerId="AD" clId="Web-{64823EA4-91F4-028B-E616-36DC056CF1B7}" dt="2022-12-05T18:58:05.980" v="3270"/>
          <ac:spMkLst>
            <pc:docMk/>
            <pc:sldMk cId="4153961218" sldId="259"/>
            <ac:spMk id="31" creationId="{7E2C0214-1438-4F5F-8BB7-847D7B2B3A6D}"/>
          </ac:spMkLst>
        </pc:spChg>
        <pc:picChg chg="mod">
          <ac:chgData name="Kandula, Laxma R" userId="S::laxma.kandula@siu.edu::03d4c7da-2df6-42a5-9faf-a12d1ceeee2e" providerId="AD" clId="Web-{64823EA4-91F4-028B-E616-36DC056CF1B7}" dt="2022-12-05T18:58:05.980" v="3270"/>
          <ac:picMkLst>
            <pc:docMk/>
            <pc:sldMk cId="4153961218" sldId="259"/>
            <ac:picMk id="4" creationId="{C2BCF0F0-712D-C61B-978F-EAB907157C9D}"/>
          </ac:picMkLst>
        </pc:picChg>
        <pc:picChg chg="add del">
          <ac:chgData name="Kandula, Laxma R" userId="S::laxma.kandula@siu.edu::03d4c7da-2df6-42a5-9faf-a12d1ceeee2e" providerId="AD" clId="Web-{64823EA4-91F4-028B-E616-36DC056CF1B7}" dt="2022-12-05T18:58:05.949" v="3269"/>
          <ac:picMkLst>
            <pc:docMk/>
            <pc:sldMk cId="4153961218" sldId="259"/>
            <ac:picMk id="7" creationId="{A6A5C072-919B-4308-A48B-96DC0CBFBEB5}"/>
          </ac:picMkLst>
        </pc:picChg>
        <pc:picChg chg="add del">
          <ac:chgData name="Kandula, Laxma R" userId="S::laxma.kandula@siu.edu::03d4c7da-2df6-42a5-9faf-a12d1ceeee2e" providerId="AD" clId="Web-{64823EA4-91F4-028B-E616-36DC056CF1B7}" dt="2022-12-05T18:58:05.949" v="3269"/>
          <ac:picMkLst>
            <pc:docMk/>
            <pc:sldMk cId="4153961218" sldId="259"/>
            <ac:picMk id="14" creationId="{A8F74E2F-7C51-4D72-96BA-528A50748125}"/>
          </ac:picMkLst>
        </pc:picChg>
        <pc:picChg chg="add">
          <ac:chgData name="Kandula, Laxma R" userId="S::laxma.kandula@siu.edu::03d4c7da-2df6-42a5-9faf-a12d1ceeee2e" providerId="AD" clId="Web-{64823EA4-91F4-028B-E616-36DC056CF1B7}" dt="2022-12-05T18:58:05.980" v="3270"/>
          <ac:picMkLst>
            <pc:docMk/>
            <pc:sldMk cId="4153961218" sldId="259"/>
            <ac:picMk id="26" creationId="{52D381FB-9400-4C85-9074-8D2C4A88D879}"/>
          </ac:picMkLst>
        </pc:picChg>
        <pc:picChg chg="add">
          <ac:chgData name="Kandula, Laxma R" userId="S::laxma.kandula@siu.edu::03d4c7da-2df6-42a5-9faf-a12d1ceeee2e" providerId="AD" clId="Web-{64823EA4-91F4-028B-E616-36DC056CF1B7}" dt="2022-12-05T18:58:05.980" v="3270"/>
          <ac:picMkLst>
            <pc:docMk/>
            <pc:sldMk cId="4153961218" sldId="259"/>
            <ac:picMk id="27" creationId="{048C39C2-D375-4197-8882-9EBD58C853C5}"/>
          </ac:picMkLst>
        </pc:picChg>
      </pc:sldChg>
      <pc:sldChg chg="modSp">
        <pc:chgData name="Kandula, Laxma R" userId="S::laxma.kandula@siu.edu::03d4c7da-2df6-42a5-9faf-a12d1ceeee2e" providerId="AD" clId="Web-{64823EA4-91F4-028B-E616-36DC056CF1B7}" dt="2022-12-05T16:13:03.445" v="22" actId="14100"/>
        <pc:sldMkLst>
          <pc:docMk/>
          <pc:sldMk cId="812050179" sldId="260"/>
        </pc:sldMkLst>
        <pc:picChg chg="mod">
          <ac:chgData name="Kandula, Laxma R" userId="S::laxma.kandula@siu.edu::03d4c7da-2df6-42a5-9faf-a12d1ceeee2e" providerId="AD" clId="Web-{64823EA4-91F4-028B-E616-36DC056CF1B7}" dt="2022-12-05T16:13:03.445" v="22" actId="14100"/>
          <ac:picMkLst>
            <pc:docMk/>
            <pc:sldMk cId="812050179" sldId="260"/>
            <ac:picMk id="4" creationId="{01ADA8F8-1D34-03D2-9A0C-E624747EA02A}"/>
          </ac:picMkLst>
        </pc:picChg>
      </pc:sldChg>
      <pc:sldChg chg="modSp">
        <pc:chgData name="Kandula, Laxma R" userId="S::laxma.kandula@siu.edu::03d4c7da-2df6-42a5-9faf-a12d1ceeee2e" providerId="AD" clId="Web-{64823EA4-91F4-028B-E616-36DC056CF1B7}" dt="2022-12-05T16:12:27.304" v="18" actId="1076"/>
        <pc:sldMkLst>
          <pc:docMk/>
          <pc:sldMk cId="4005611755" sldId="265"/>
        </pc:sldMkLst>
        <pc:spChg chg="mod">
          <ac:chgData name="Kandula, Laxma R" userId="S::laxma.kandula@siu.edu::03d4c7da-2df6-42a5-9faf-a12d1ceeee2e" providerId="AD" clId="Web-{64823EA4-91F4-028B-E616-36DC056CF1B7}" dt="2022-12-05T16:12:27.304" v="18" actId="1076"/>
          <ac:spMkLst>
            <pc:docMk/>
            <pc:sldMk cId="4005611755" sldId="265"/>
            <ac:spMk id="2" creationId="{B72EE9F2-725F-2EE7-0DCC-25C819D4122F}"/>
          </ac:spMkLst>
        </pc:spChg>
      </pc:sldChg>
      <pc:sldChg chg="addSp delSp modSp mod setBg setClrOvrMap">
        <pc:chgData name="Kandula, Laxma R" userId="S::laxma.kandula@siu.edu::03d4c7da-2df6-42a5-9faf-a12d1ceeee2e" providerId="AD" clId="Web-{64823EA4-91F4-028B-E616-36DC056CF1B7}" dt="2022-12-05T18:57:52.011" v="3267"/>
        <pc:sldMkLst>
          <pc:docMk/>
          <pc:sldMk cId="163762815" sldId="288"/>
        </pc:sldMkLst>
        <pc:spChg chg="mod">
          <ac:chgData name="Kandula, Laxma R" userId="S::laxma.kandula@siu.edu::03d4c7da-2df6-42a5-9faf-a12d1ceeee2e" providerId="AD" clId="Web-{64823EA4-91F4-028B-E616-36DC056CF1B7}" dt="2022-12-05T18:57:38.120" v="3264"/>
          <ac:spMkLst>
            <pc:docMk/>
            <pc:sldMk cId="163762815" sldId="288"/>
            <ac:spMk id="2" creationId="{494BBCEA-BA5A-6E25-01C8-BA36F3D0D83E}"/>
          </ac:spMkLst>
        </pc:spChg>
        <pc:spChg chg="add del">
          <ac:chgData name="Kandula, Laxma R" userId="S::laxma.kandula@siu.edu::03d4c7da-2df6-42a5-9faf-a12d1ceeee2e" providerId="AD" clId="Web-{64823EA4-91F4-028B-E616-36DC056CF1B7}" dt="2022-12-05T18:57:52.011" v="3267"/>
          <ac:spMkLst>
            <pc:docMk/>
            <pc:sldMk cId="163762815" sldId="288"/>
            <ac:spMk id="46" creationId="{6F4483DB-3E20-4C79-B65D-8A4DA9282D27}"/>
          </ac:spMkLst>
        </pc:spChg>
        <pc:spChg chg="add del">
          <ac:chgData name="Kandula, Laxma R" userId="S::laxma.kandula@siu.edu::03d4c7da-2df6-42a5-9faf-a12d1ceeee2e" providerId="AD" clId="Web-{64823EA4-91F4-028B-E616-36DC056CF1B7}" dt="2022-12-05T18:57:52.011" v="3267"/>
          <ac:spMkLst>
            <pc:docMk/>
            <pc:sldMk cId="163762815" sldId="288"/>
            <ac:spMk id="50" creationId="{2D4A426A-23A4-4D0E-BBB4-4BCA65B99792}"/>
          </ac:spMkLst>
        </pc:spChg>
        <pc:spChg chg="add del">
          <ac:chgData name="Kandula, Laxma R" userId="S::laxma.kandula@siu.edu::03d4c7da-2df6-42a5-9faf-a12d1ceeee2e" providerId="AD" clId="Web-{64823EA4-91F4-028B-E616-36DC056CF1B7}" dt="2022-12-05T18:57:52.011" v="3267"/>
          <ac:spMkLst>
            <pc:docMk/>
            <pc:sldMk cId="163762815" sldId="288"/>
            <ac:spMk id="52" creationId="{A813157A-3215-4213-80F8-02CD5F58824F}"/>
          </ac:spMkLst>
        </pc:spChg>
        <pc:spChg chg="add">
          <ac:chgData name="Kandula, Laxma R" userId="S::laxma.kandula@siu.edu::03d4c7da-2df6-42a5-9faf-a12d1ceeee2e" providerId="AD" clId="Web-{64823EA4-91F4-028B-E616-36DC056CF1B7}" dt="2022-12-05T18:57:52.011" v="3267"/>
          <ac:spMkLst>
            <pc:docMk/>
            <pc:sldMk cId="163762815" sldId="288"/>
            <ac:spMk id="57" creationId="{6F4483DB-3E20-4C79-B65D-8A4DA9282D27}"/>
          </ac:spMkLst>
        </pc:spChg>
        <pc:spChg chg="add">
          <ac:chgData name="Kandula, Laxma R" userId="S::laxma.kandula@siu.edu::03d4c7da-2df6-42a5-9faf-a12d1ceeee2e" providerId="AD" clId="Web-{64823EA4-91F4-028B-E616-36DC056CF1B7}" dt="2022-12-05T18:57:52.011" v="3267"/>
          <ac:spMkLst>
            <pc:docMk/>
            <pc:sldMk cId="163762815" sldId="288"/>
            <ac:spMk id="61" creationId="{2D4A426A-23A4-4D0E-BBB4-4BCA65B99792}"/>
          </ac:spMkLst>
        </pc:spChg>
        <pc:spChg chg="add">
          <ac:chgData name="Kandula, Laxma R" userId="S::laxma.kandula@siu.edu::03d4c7da-2df6-42a5-9faf-a12d1ceeee2e" providerId="AD" clId="Web-{64823EA4-91F4-028B-E616-36DC056CF1B7}" dt="2022-12-05T18:57:52.011" v="3267"/>
          <ac:spMkLst>
            <pc:docMk/>
            <pc:sldMk cId="163762815" sldId="288"/>
            <ac:spMk id="63" creationId="{A813157A-3215-4213-80F8-02CD5F58824F}"/>
          </ac:spMkLst>
        </pc:spChg>
        <pc:graphicFrameChg chg="mod modGraphic">
          <ac:chgData name="Kandula, Laxma R" userId="S::laxma.kandula@siu.edu::03d4c7da-2df6-42a5-9faf-a12d1ceeee2e" providerId="AD" clId="Web-{64823EA4-91F4-028B-E616-36DC056CF1B7}" dt="2022-12-05T18:57:52.011" v="3267"/>
          <ac:graphicFrameMkLst>
            <pc:docMk/>
            <pc:sldMk cId="163762815" sldId="288"/>
            <ac:graphicFrameMk id="41" creationId="{BE41010B-61AA-5D07-EDF5-0180DF7E0DA0}"/>
          </ac:graphicFrameMkLst>
        </pc:graphicFrameChg>
        <pc:picChg chg="add del">
          <ac:chgData name="Kandula, Laxma R" userId="S::laxma.kandula@siu.edu::03d4c7da-2df6-42a5-9faf-a12d1ceeee2e" providerId="AD" clId="Web-{64823EA4-91F4-028B-E616-36DC056CF1B7}" dt="2022-12-05T18:57:52.011" v="3267"/>
          <ac:picMkLst>
            <pc:docMk/>
            <pc:sldMk cId="163762815" sldId="288"/>
            <ac:picMk id="48" creationId="{1D544BB6-2428-4107-BAC4-C38BEA1E1574}"/>
          </ac:picMkLst>
        </pc:picChg>
        <pc:picChg chg="add">
          <ac:chgData name="Kandula, Laxma R" userId="S::laxma.kandula@siu.edu::03d4c7da-2df6-42a5-9faf-a12d1ceeee2e" providerId="AD" clId="Web-{64823EA4-91F4-028B-E616-36DC056CF1B7}" dt="2022-12-05T18:57:52.011" v="3267"/>
          <ac:picMkLst>
            <pc:docMk/>
            <pc:sldMk cId="163762815" sldId="288"/>
            <ac:picMk id="59" creationId="{1D544BB6-2428-4107-BAC4-C38BEA1E1574}"/>
          </ac:picMkLst>
        </pc:picChg>
      </pc:sldChg>
      <pc:sldChg chg="modSp">
        <pc:chgData name="Kandula, Laxma R" userId="S::laxma.kandula@siu.edu::03d4c7da-2df6-42a5-9faf-a12d1ceeee2e" providerId="AD" clId="Web-{64823EA4-91F4-028B-E616-36DC056CF1B7}" dt="2022-12-05T16:11:58.772" v="16" actId="1076"/>
        <pc:sldMkLst>
          <pc:docMk/>
          <pc:sldMk cId="2889429469" sldId="289"/>
        </pc:sldMkLst>
        <pc:spChg chg="mod">
          <ac:chgData name="Kandula, Laxma R" userId="S::laxma.kandula@siu.edu::03d4c7da-2df6-42a5-9faf-a12d1ceeee2e" providerId="AD" clId="Web-{64823EA4-91F4-028B-E616-36DC056CF1B7}" dt="2022-12-05T16:11:58.772" v="16" actId="1076"/>
          <ac:spMkLst>
            <pc:docMk/>
            <pc:sldMk cId="2889429469" sldId="289"/>
            <ac:spMk id="2" creationId="{4CE79281-F70E-5781-DC15-269F30756EB0}"/>
          </ac:spMkLst>
        </pc:spChg>
        <pc:picChg chg="mod">
          <ac:chgData name="Kandula, Laxma R" userId="S::laxma.kandula@siu.edu::03d4c7da-2df6-42a5-9faf-a12d1ceeee2e" providerId="AD" clId="Web-{64823EA4-91F4-028B-E616-36DC056CF1B7}" dt="2022-12-05T16:11:47.896" v="15" actId="1076"/>
          <ac:picMkLst>
            <pc:docMk/>
            <pc:sldMk cId="2889429469" sldId="289"/>
            <ac:picMk id="5" creationId="{A8D89215-97EB-7AC8-D3AE-AB445F53F963}"/>
          </ac:picMkLst>
        </pc:picChg>
      </pc:sldChg>
      <pc:sldChg chg="addSp delSp modSp mod setBg">
        <pc:chgData name="Kandula, Laxma R" userId="S::laxma.kandula@siu.edu::03d4c7da-2df6-42a5-9faf-a12d1ceeee2e" providerId="AD" clId="Web-{64823EA4-91F4-028B-E616-36DC056CF1B7}" dt="2022-12-05T16:48:28.770" v="832"/>
        <pc:sldMkLst>
          <pc:docMk/>
          <pc:sldMk cId="1981722837" sldId="290"/>
        </pc:sldMkLst>
        <pc:spChg chg="mod">
          <ac:chgData name="Kandula, Laxma R" userId="S::laxma.kandula@siu.edu::03d4c7da-2df6-42a5-9faf-a12d1ceeee2e" providerId="AD" clId="Web-{64823EA4-91F4-028B-E616-36DC056CF1B7}" dt="2022-12-05T16:40:54.351" v="528"/>
          <ac:spMkLst>
            <pc:docMk/>
            <pc:sldMk cId="1981722837" sldId="290"/>
            <ac:spMk id="2" creationId="{DD6BEA73-DBF7-E4BD-D8F8-C47E90F72714}"/>
          </ac:spMkLst>
        </pc:spChg>
        <pc:spChg chg="add del">
          <ac:chgData name="Kandula, Laxma R" userId="S::laxma.kandula@siu.edu::03d4c7da-2df6-42a5-9faf-a12d1ceeee2e" providerId="AD" clId="Web-{64823EA4-91F4-028B-E616-36DC056CF1B7}" dt="2022-12-05T16:40:29.507" v="523"/>
          <ac:spMkLst>
            <pc:docMk/>
            <pc:sldMk cId="1981722837" sldId="290"/>
            <ac:spMk id="9" creationId="{6F4483DB-3E20-4C79-B65D-8A4DA9282D27}"/>
          </ac:spMkLst>
        </pc:spChg>
        <pc:spChg chg="add del">
          <ac:chgData name="Kandula, Laxma R" userId="S::laxma.kandula@siu.edu::03d4c7da-2df6-42a5-9faf-a12d1ceeee2e" providerId="AD" clId="Web-{64823EA4-91F4-028B-E616-36DC056CF1B7}" dt="2022-12-05T16:40:29.507" v="523"/>
          <ac:spMkLst>
            <pc:docMk/>
            <pc:sldMk cId="1981722837" sldId="290"/>
            <ac:spMk id="13" creationId="{2D4A426A-23A4-4D0E-BBB4-4BCA65B99792}"/>
          </ac:spMkLst>
        </pc:spChg>
        <pc:spChg chg="add del">
          <ac:chgData name="Kandula, Laxma R" userId="S::laxma.kandula@siu.edu::03d4c7da-2df6-42a5-9faf-a12d1ceeee2e" providerId="AD" clId="Web-{64823EA4-91F4-028B-E616-36DC056CF1B7}" dt="2022-12-05T16:40:29.507" v="523"/>
          <ac:spMkLst>
            <pc:docMk/>
            <pc:sldMk cId="1981722837" sldId="290"/>
            <ac:spMk id="15" creationId="{A813157A-3215-4213-80F8-02CD5F58824F}"/>
          </ac:spMkLst>
        </pc:spChg>
        <pc:spChg chg="add del">
          <ac:chgData name="Kandula, Laxma R" userId="S::laxma.kandula@siu.edu::03d4c7da-2df6-42a5-9faf-a12d1ceeee2e" providerId="AD" clId="Web-{64823EA4-91F4-028B-E616-36DC056CF1B7}" dt="2022-12-05T16:40:46.398" v="525"/>
          <ac:spMkLst>
            <pc:docMk/>
            <pc:sldMk cId="1981722837" sldId="290"/>
            <ac:spMk id="17" creationId="{B59CD79B-13FF-4DE6-AF06-77B560C62859}"/>
          </ac:spMkLst>
        </pc:spChg>
        <pc:spChg chg="add del">
          <ac:chgData name="Kandula, Laxma R" userId="S::laxma.kandula@siu.edu::03d4c7da-2df6-42a5-9faf-a12d1ceeee2e" providerId="AD" clId="Web-{64823EA4-91F4-028B-E616-36DC056CF1B7}" dt="2022-12-05T16:40:54.304" v="527"/>
          <ac:spMkLst>
            <pc:docMk/>
            <pc:sldMk cId="1981722837" sldId="290"/>
            <ac:spMk id="19" creationId="{ADC50C3D-0DA0-4914-B5B4-D1819CC69813}"/>
          </ac:spMkLst>
        </pc:spChg>
        <pc:spChg chg="add del">
          <ac:chgData name="Kandula, Laxma R" userId="S::laxma.kandula@siu.edu::03d4c7da-2df6-42a5-9faf-a12d1ceeee2e" providerId="AD" clId="Web-{64823EA4-91F4-028B-E616-36DC056CF1B7}" dt="2022-12-05T16:40:54.304" v="527"/>
          <ac:spMkLst>
            <pc:docMk/>
            <pc:sldMk cId="1981722837" sldId="290"/>
            <ac:spMk id="21" creationId="{8CF9E583-1A92-4144-B4FA-81D98317FA04}"/>
          </ac:spMkLst>
        </pc:spChg>
        <pc:spChg chg="add del">
          <ac:chgData name="Kandula, Laxma R" userId="S::laxma.kandula@siu.edu::03d4c7da-2df6-42a5-9faf-a12d1ceeee2e" providerId="AD" clId="Web-{64823EA4-91F4-028B-E616-36DC056CF1B7}" dt="2022-12-05T16:40:54.304" v="527"/>
          <ac:spMkLst>
            <pc:docMk/>
            <pc:sldMk cId="1981722837" sldId="290"/>
            <ac:spMk id="23" creationId="{55980737-1E33-40A8-819D-C20C41E4F7E5}"/>
          </ac:spMkLst>
        </pc:spChg>
        <pc:spChg chg="add del">
          <ac:chgData name="Kandula, Laxma R" userId="S::laxma.kandula@siu.edu::03d4c7da-2df6-42a5-9faf-a12d1ceeee2e" providerId="AD" clId="Web-{64823EA4-91F4-028B-E616-36DC056CF1B7}" dt="2022-12-05T16:40:54.304" v="527"/>
          <ac:spMkLst>
            <pc:docMk/>
            <pc:sldMk cId="1981722837" sldId="290"/>
            <ac:spMk id="24" creationId="{4C790028-99AE-4AE4-8269-9913E2D50625}"/>
          </ac:spMkLst>
        </pc:spChg>
        <pc:spChg chg="add del">
          <ac:chgData name="Kandula, Laxma R" userId="S::laxma.kandula@siu.edu::03d4c7da-2df6-42a5-9faf-a12d1ceeee2e" providerId="AD" clId="Web-{64823EA4-91F4-028B-E616-36DC056CF1B7}" dt="2022-12-05T16:40:54.304" v="527"/>
          <ac:spMkLst>
            <pc:docMk/>
            <pc:sldMk cId="1981722837" sldId="290"/>
            <ac:spMk id="26" creationId="{06936A2A-FE08-4EE0-A409-3EF3FA2448DE}"/>
          </ac:spMkLst>
        </pc:spChg>
        <pc:spChg chg="add del">
          <ac:chgData name="Kandula, Laxma R" userId="S::laxma.kandula@siu.edu::03d4c7da-2df6-42a5-9faf-a12d1ceeee2e" providerId="AD" clId="Web-{64823EA4-91F4-028B-E616-36DC056CF1B7}" dt="2022-12-05T16:40:54.304" v="527"/>
          <ac:spMkLst>
            <pc:docMk/>
            <pc:sldMk cId="1981722837" sldId="290"/>
            <ac:spMk id="28" creationId="{BAF0407B-48CB-4C05-B0D7-7A69A0D407F1}"/>
          </ac:spMkLst>
        </pc:spChg>
        <pc:spChg chg="add del">
          <ac:chgData name="Kandula, Laxma R" userId="S::laxma.kandula@siu.edu::03d4c7da-2df6-42a5-9faf-a12d1ceeee2e" providerId="AD" clId="Web-{64823EA4-91F4-028B-E616-36DC056CF1B7}" dt="2022-12-05T16:40:54.304" v="527"/>
          <ac:spMkLst>
            <pc:docMk/>
            <pc:sldMk cId="1981722837" sldId="290"/>
            <ac:spMk id="29" creationId="{32927575-BD84-44B6-BE49-E0C7EDD0E696}"/>
          </ac:spMkLst>
        </pc:spChg>
        <pc:spChg chg="add del">
          <ac:chgData name="Kandula, Laxma R" userId="S::laxma.kandula@siu.edu::03d4c7da-2df6-42a5-9faf-a12d1ceeee2e" providerId="AD" clId="Web-{64823EA4-91F4-028B-E616-36DC056CF1B7}" dt="2022-12-05T16:40:54.304" v="527"/>
          <ac:spMkLst>
            <pc:docMk/>
            <pc:sldMk cId="1981722837" sldId="290"/>
            <ac:spMk id="31" creationId="{73FDF09A-B960-49F4-BAEB-DA397BDCD4EB}"/>
          </ac:spMkLst>
        </pc:spChg>
        <pc:spChg chg="add del">
          <ac:chgData name="Kandula, Laxma R" userId="S::laxma.kandula@siu.edu::03d4c7da-2df6-42a5-9faf-a12d1ceeee2e" providerId="AD" clId="Web-{64823EA4-91F4-028B-E616-36DC056CF1B7}" dt="2022-12-05T16:40:54.304" v="527"/>
          <ac:spMkLst>
            <pc:docMk/>
            <pc:sldMk cId="1981722837" sldId="290"/>
            <ac:spMk id="33" creationId="{791BE6C0-4118-460B-90C2-16004124745E}"/>
          </ac:spMkLst>
        </pc:spChg>
        <pc:spChg chg="add del">
          <ac:chgData name="Kandula, Laxma R" userId="S::laxma.kandula@siu.edu::03d4c7da-2df6-42a5-9faf-a12d1ceeee2e" providerId="AD" clId="Web-{64823EA4-91F4-028B-E616-36DC056CF1B7}" dt="2022-12-05T16:40:54.304" v="527"/>
          <ac:spMkLst>
            <pc:docMk/>
            <pc:sldMk cId="1981722837" sldId="290"/>
            <ac:spMk id="35" creationId="{15B5C763-A6E8-4D31-B139-30D083B824FF}"/>
          </ac:spMkLst>
        </pc:spChg>
        <pc:spChg chg="add">
          <ac:chgData name="Kandula, Laxma R" userId="S::laxma.kandula@siu.edu::03d4c7da-2df6-42a5-9faf-a12d1ceeee2e" providerId="AD" clId="Web-{64823EA4-91F4-028B-E616-36DC056CF1B7}" dt="2022-12-05T16:40:54.351" v="528"/>
          <ac:spMkLst>
            <pc:docMk/>
            <pc:sldMk cId="1981722837" sldId="290"/>
            <ac:spMk id="37" creationId="{6F4483DB-3E20-4C79-B65D-8A4DA9282D27}"/>
          </ac:spMkLst>
        </pc:spChg>
        <pc:spChg chg="add">
          <ac:chgData name="Kandula, Laxma R" userId="S::laxma.kandula@siu.edu::03d4c7da-2df6-42a5-9faf-a12d1ceeee2e" providerId="AD" clId="Web-{64823EA4-91F4-028B-E616-36DC056CF1B7}" dt="2022-12-05T16:40:54.351" v="528"/>
          <ac:spMkLst>
            <pc:docMk/>
            <pc:sldMk cId="1981722837" sldId="290"/>
            <ac:spMk id="39" creationId="{2D4A426A-23A4-4D0E-BBB4-4BCA65B99792}"/>
          </ac:spMkLst>
        </pc:spChg>
        <pc:spChg chg="add">
          <ac:chgData name="Kandula, Laxma R" userId="S::laxma.kandula@siu.edu::03d4c7da-2df6-42a5-9faf-a12d1ceeee2e" providerId="AD" clId="Web-{64823EA4-91F4-028B-E616-36DC056CF1B7}" dt="2022-12-05T16:40:54.351" v="528"/>
          <ac:spMkLst>
            <pc:docMk/>
            <pc:sldMk cId="1981722837" sldId="290"/>
            <ac:spMk id="40" creationId="{A813157A-3215-4213-80F8-02CD5F58824F}"/>
          </ac:spMkLst>
        </pc:spChg>
        <pc:graphicFrameChg chg="mod modGraphic">
          <ac:chgData name="Kandula, Laxma R" userId="S::laxma.kandula@siu.edu::03d4c7da-2df6-42a5-9faf-a12d1ceeee2e" providerId="AD" clId="Web-{64823EA4-91F4-028B-E616-36DC056CF1B7}" dt="2022-12-05T16:48:28.770" v="832"/>
          <ac:graphicFrameMkLst>
            <pc:docMk/>
            <pc:sldMk cId="1981722837" sldId="290"/>
            <ac:graphicFrameMk id="4" creationId="{6D938FEC-1142-8F98-C800-F40B0023F9D0}"/>
          </ac:graphicFrameMkLst>
        </pc:graphicFrameChg>
        <pc:picChg chg="add del">
          <ac:chgData name="Kandula, Laxma R" userId="S::laxma.kandula@siu.edu::03d4c7da-2df6-42a5-9faf-a12d1ceeee2e" providerId="AD" clId="Web-{64823EA4-91F4-028B-E616-36DC056CF1B7}" dt="2022-12-05T16:40:29.507" v="523"/>
          <ac:picMkLst>
            <pc:docMk/>
            <pc:sldMk cId="1981722837" sldId="290"/>
            <ac:picMk id="11" creationId="{1D544BB6-2428-4107-BAC4-C38BEA1E1574}"/>
          </ac:picMkLst>
        </pc:picChg>
        <pc:picChg chg="add del">
          <ac:chgData name="Kandula, Laxma R" userId="S::laxma.kandula@siu.edu::03d4c7da-2df6-42a5-9faf-a12d1ceeee2e" providerId="AD" clId="Web-{64823EA4-91F4-028B-E616-36DC056CF1B7}" dt="2022-12-05T16:40:46.398" v="525"/>
          <ac:picMkLst>
            <pc:docMk/>
            <pc:sldMk cId="1981722837" sldId="290"/>
            <ac:picMk id="18" creationId="{402D77BF-B8EB-4AFE-AC21-08C836EF16A7}"/>
          </ac:picMkLst>
        </pc:picChg>
        <pc:picChg chg="add del">
          <ac:chgData name="Kandula, Laxma R" userId="S::laxma.kandula@siu.edu::03d4c7da-2df6-42a5-9faf-a12d1ceeee2e" providerId="AD" clId="Web-{64823EA4-91F4-028B-E616-36DC056CF1B7}" dt="2022-12-05T16:40:54.304" v="527"/>
          <ac:picMkLst>
            <pc:docMk/>
            <pc:sldMk cId="1981722837" sldId="290"/>
            <ac:picMk id="20" creationId="{01AF5FBB-9FDC-4D75-9DD6-DAF01ED197A0}"/>
          </ac:picMkLst>
        </pc:picChg>
        <pc:picChg chg="add del">
          <ac:chgData name="Kandula, Laxma R" userId="S::laxma.kandula@siu.edu::03d4c7da-2df6-42a5-9faf-a12d1ceeee2e" providerId="AD" clId="Web-{64823EA4-91F4-028B-E616-36DC056CF1B7}" dt="2022-12-05T16:40:54.304" v="527"/>
          <ac:picMkLst>
            <pc:docMk/>
            <pc:sldMk cId="1981722837" sldId="290"/>
            <ac:picMk id="22" creationId="{933BBBE6-F4CF-483E-BA74-B51421B4D93F}"/>
          </ac:picMkLst>
        </pc:picChg>
        <pc:picChg chg="add del">
          <ac:chgData name="Kandula, Laxma R" userId="S::laxma.kandula@siu.edu::03d4c7da-2df6-42a5-9faf-a12d1ceeee2e" providerId="AD" clId="Web-{64823EA4-91F4-028B-E616-36DC056CF1B7}" dt="2022-12-05T16:40:54.304" v="527"/>
          <ac:picMkLst>
            <pc:docMk/>
            <pc:sldMk cId="1981722837" sldId="290"/>
            <ac:picMk id="25" creationId="{6ABBD51A-FA48-44B8-B184-A40D7F134F1C}"/>
          </ac:picMkLst>
        </pc:picChg>
        <pc:picChg chg="add del">
          <ac:chgData name="Kandula, Laxma R" userId="S::laxma.kandula@siu.edu::03d4c7da-2df6-42a5-9faf-a12d1ceeee2e" providerId="AD" clId="Web-{64823EA4-91F4-028B-E616-36DC056CF1B7}" dt="2022-12-05T16:40:54.304" v="527"/>
          <ac:picMkLst>
            <pc:docMk/>
            <pc:sldMk cId="1981722837" sldId="290"/>
            <ac:picMk id="27" creationId="{510188A9-F0D9-4FE9-85DC-2179145278CD}"/>
          </ac:picMkLst>
        </pc:picChg>
        <pc:picChg chg="add">
          <ac:chgData name="Kandula, Laxma R" userId="S::laxma.kandula@siu.edu::03d4c7da-2df6-42a5-9faf-a12d1ceeee2e" providerId="AD" clId="Web-{64823EA4-91F4-028B-E616-36DC056CF1B7}" dt="2022-12-05T16:40:54.351" v="528"/>
          <ac:picMkLst>
            <pc:docMk/>
            <pc:sldMk cId="1981722837" sldId="290"/>
            <ac:picMk id="38" creationId="{1D544BB6-2428-4107-BAC4-C38BEA1E1574}"/>
          </ac:picMkLst>
        </pc:picChg>
      </pc:sldChg>
      <pc:sldChg chg="modSp">
        <pc:chgData name="Kandula, Laxma R" userId="S::laxma.kandula@siu.edu::03d4c7da-2df6-42a5-9faf-a12d1ceeee2e" providerId="AD" clId="Web-{64823EA4-91F4-028B-E616-36DC056CF1B7}" dt="2022-12-05T18:50:23.548" v="3210"/>
        <pc:sldMkLst>
          <pc:docMk/>
          <pc:sldMk cId="777014924" sldId="291"/>
        </pc:sldMkLst>
        <pc:graphicFrameChg chg="mod modGraphic">
          <ac:chgData name="Kandula, Laxma R" userId="S::laxma.kandula@siu.edu::03d4c7da-2df6-42a5-9faf-a12d1ceeee2e" providerId="AD" clId="Web-{64823EA4-91F4-028B-E616-36DC056CF1B7}" dt="2022-12-05T18:50:23.548" v="3210"/>
          <ac:graphicFrameMkLst>
            <pc:docMk/>
            <pc:sldMk cId="777014924" sldId="291"/>
            <ac:graphicFrameMk id="9" creationId="{2CFB9219-836F-E65B-5821-FF5ACCCEFA5A}"/>
          </ac:graphicFrameMkLst>
        </pc:graphicFrameChg>
      </pc:sldChg>
      <pc:sldChg chg="addSp modSp mod setBg">
        <pc:chgData name="Kandula, Laxma R" userId="S::laxma.kandula@siu.edu::03d4c7da-2df6-42a5-9faf-a12d1ceeee2e" providerId="AD" clId="Web-{64823EA4-91F4-028B-E616-36DC056CF1B7}" dt="2022-12-05T16:48:36.676" v="834"/>
        <pc:sldMkLst>
          <pc:docMk/>
          <pc:sldMk cId="3002418413" sldId="292"/>
        </pc:sldMkLst>
        <pc:spChg chg="mod">
          <ac:chgData name="Kandula, Laxma R" userId="S::laxma.kandula@siu.edu::03d4c7da-2df6-42a5-9faf-a12d1ceeee2e" providerId="AD" clId="Web-{64823EA4-91F4-028B-E616-36DC056CF1B7}" dt="2022-12-05T16:41:04.476" v="529"/>
          <ac:spMkLst>
            <pc:docMk/>
            <pc:sldMk cId="3002418413" sldId="292"/>
            <ac:spMk id="2" creationId="{DD6BEA73-DBF7-E4BD-D8F8-C47E90F72714}"/>
          </ac:spMkLst>
        </pc:spChg>
        <pc:spChg chg="add">
          <ac:chgData name="Kandula, Laxma R" userId="S::laxma.kandula@siu.edu::03d4c7da-2df6-42a5-9faf-a12d1ceeee2e" providerId="AD" clId="Web-{64823EA4-91F4-028B-E616-36DC056CF1B7}" dt="2022-12-05T16:41:04.476" v="529"/>
          <ac:spMkLst>
            <pc:docMk/>
            <pc:sldMk cId="3002418413" sldId="292"/>
            <ac:spMk id="9" creationId="{6F4483DB-3E20-4C79-B65D-8A4DA9282D27}"/>
          </ac:spMkLst>
        </pc:spChg>
        <pc:spChg chg="add">
          <ac:chgData name="Kandula, Laxma R" userId="S::laxma.kandula@siu.edu::03d4c7da-2df6-42a5-9faf-a12d1ceeee2e" providerId="AD" clId="Web-{64823EA4-91F4-028B-E616-36DC056CF1B7}" dt="2022-12-05T16:41:04.476" v="529"/>
          <ac:spMkLst>
            <pc:docMk/>
            <pc:sldMk cId="3002418413" sldId="292"/>
            <ac:spMk id="13" creationId="{2D4A426A-23A4-4D0E-BBB4-4BCA65B99792}"/>
          </ac:spMkLst>
        </pc:spChg>
        <pc:spChg chg="add">
          <ac:chgData name="Kandula, Laxma R" userId="S::laxma.kandula@siu.edu::03d4c7da-2df6-42a5-9faf-a12d1ceeee2e" providerId="AD" clId="Web-{64823EA4-91F4-028B-E616-36DC056CF1B7}" dt="2022-12-05T16:41:04.476" v="529"/>
          <ac:spMkLst>
            <pc:docMk/>
            <pc:sldMk cId="3002418413" sldId="292"/>
            <ac:spMk id="15" creationId="{A813157A-3215-4213-80F8-02CD5F58824F}"/>
          </ac:spMkLst>
        </pc:spChg>
        <pc:graphicFrameChg chg="mod modGraphic">
          <ac:chgData name="Kandula, Laxma R" userId="S::laxma.kandula@siu.edu::03d4c7da-2df6-42a5-9faf-a12d1ceeee2e" providerId="AD" clId="Web-{64823EA4-91F4-028B-E616-36DC056CF1B7}" dt="2022-12-05T16:48:36.676" v="834"/>
          <ac:graphicFrameMkLst>
            <pc:docMk/>
            <pc:sldMk cId="3002418413" sldId="292"/>
            <ac:graphicFrameMk id="4" creationId="{6D938FEC-1142-8F98-C800-F40B0023F9D0}"/>
          </ac:graphicFrameMkLst>
        </pc:graphicFrameChg>
        <pc:picChg chg="add">
          <ac:chgData name="Kandula, Laxma R" userId="S::laxma.kandula@siu.edu::03d4c7da-2df6-42a5-9faf-a12d1ceeee2e" providerId="AD" clId="Web-{64823EA4-91F4-028B-E616-36DC056CF1B7}" dt="2022-12-05T16:41:04.476" v="529"/>
          <ac:picMkLst>
            <pc:docMk/>
            <pc:sldMk cId="3002418413" sldId="292"/>
            <ac:picMk id="11" creationId="{1D544BB6-2428-4107-BAC4-C38BEA1E1574}"/>
          </ac:picMkLst>
        </pc:picChg>
      </pc:sldChg>
      <pc:sldChg chg="addSp delSp modSp mod setBg setClrOvrMap">
        <pc:chgData name="Kandula, Laxma R" userId="S::laxma.kandula@siu.edu::03d4c7da-2df6-42a5-9faf-a12d1ceeee2e" providerId="AD" clId="Web-{64823EA4-91F4-028B-E616-36DC056CF1B7}" dt="2022-12-05T18:34:09.384" v="1759"/>
        <pc:sldMkLst>
          <pc:docMk/>
          <pc:sldMk cId="2416027135" sldId="293"/>
        </pc:sldMkLst>
        <pc:spChg chg="mod">
          <ac:chgData name="Kandula, Laxma R" userId="S::laxma.kandula@siu.edu::03d4c7da-2df6-42a5-9faf-a12d1ceeee2e" providerId="AD" clId="Web-{64823EA4-91F4-028B-E616-36DC056CF1B7}" dt="2022-12-05T16:39:46.974" v="483"/>
          <ac:spMkLst>
            <pc:docMk/>
            <pc:sldMk cId="2416027135" sldId="293"/>
            <ac:spMk id="2" creationId="{DD6BEA73-DBF7-E4BD-D8F8-C47E90F72714}"/>
          </ac:spMkLst>
        </pc:spChg>
        <pc:spChg chg="add del">
          <ac:chgData name="Kandula, Laxma R" userId="S::laxma.kandula@siu.edu::03d4c7da-2df6-42a5-9faf-a12d1ceeee2e" providerId="AD" clId="Web-{64823EA4-91F4-028B-E616-36DC056CF1B7}" dt="2022-12-05T16:39:46.943" v="482"/>
          <ac:spMkLst>
            <pc:docMk/>
            <pc:sldMk cId="2416027135" sldId="293"/>
            <ac:spMk id="9" creationId="{B5E326A3-EB92-4BDA-9F77-45197E0CBE7E}"/>
          </ac:spMkLst>
        </pc:spChg>
        <pc:spChg chg="add del">
          <ac:chgData name="Kandula, Laxma R" userId="S::laxma.kandula@siu.edu::03d4c7da-2df6-42a5-9faf-a12d1ceeee2e" providerId="AD" clId="Web-{64823EA4-91F4-028B-E616-36DC056CF1B7}" dt="2022-12-05T16:39:46.943" v="482"/>
          <ac:spMkLst>
            <pc:docMk/>
            <pc:sldMk cId="2416027135" sldId="293"/>
            <ac:spMk id="13" creationId="{CAC996C7-7B84-4645-9AA1-6EA85EAB47D6}"/>
          </ac:spMkLst>
        </pc:spChg>
        <pc:spChg chg="add del">
          <ac:chgData name="Kandula, Laxma R" userId="S::laxma.kandula@siu.edu::03d4c7da-2df6-42a5-9faf-a12d1ceeee2e" providerId="AD" clId="Web-{64823EA4-91F4-028B-E616-36DC056CF1B7}" dt="2022-12-05T16:39:46.943" v="482"/>
          <ac:spMkLst>
            <pc:docMk/>
            <pc:sldMk cId="2416027135" sldId="293"/>
            <ac:spMk id="15" creationId="{32DC315B-5680-47D9-B827-34D012FB14B2}"/>
          </ac:spMkLst>
        </pc:spChg>
        <pc:spChg chg="add">
          <ac:chgData name="Kandula, Laxma R" userId="S::laxma.kandula@siu.edu::03d4c7da-2df6-42a5-9faf-a12d1ceeee2e" providerId="AD" clId="Web-{64823EA4-91F4-028B-E616-36DC056CF1B7}" dt="2022-12-05T16:39:46.974" v="483"/>
          <ac:spMkLst>
            <pc:docMk/>
            <pc:sldMk cId="2416027135" sldId="293"/>
            <ac:spMk id="17" creationId="{6F4483DB-3E20-4C79-B65D-8A4DA9282D27}"/>
          </ac:spMkLst>
        </pc:spChg>
        <pc:spChg chg="add">
          <ac:chgData name="Kandula, Laxma R" userId="S::laxma.kandula@siu.edu::03d4c7da-2df6-42a5-9faf-a12d1ceeee2e" providerId="AD" clId="Web-{64823EA4-91F4-028B-E616-36DC056CF1B7}" dt="2022-12-05T16:39:46.974" v="483"/>
          <ac:spMkLst>
            <pc:docMk/>
            <pc:sldMk cId="2416027135" sldId="293"/>
            <ac:spMk id="19" creationId="{2D4A426A-23A4-4D0E-BBB4-4BCA65B99792}"/>
          </ac:spMkLst>
        </pc:spChg>
        <pc:spChg chg="add">
          <ac:chgData name="Kandula, Laxma R" userId="S::laxma.kandula@siu.edu::03d4c7da-2df6-42a5-9faf-a12d1ceeee2e" providerId="AD" clId="Web-{64823EA4-91F4-028B-E616-36DC056CF1B7}" dt="2022-12-05T16:39:46.974" v="483"/>
          <ac:spMkLst>
            <pc:docMk/>
            <pc:sldMk cId="2416027135" sldId="293"/>
            <ac:spMk id="20" creationId="{A813157A-3215-4213-80F8-02CD5F58824F}"/>
          </ac:spMkLst>
        </pc:spChg>
        <pc:graphicFrameChg chg="mod modGraphic">
          <ac:chgData name="Kandula, Laxma R" userId="S::laxma.kandula@siu.edu::03d4c7da-2df6-42a5-9faf-a12d1ceeee2e" providerId="AD" clId="Web-{64823EA4-91F4-028B-E616-36DC056CF1B7}" dt="2022-12-05T18:34:09.384" v="1759"/>
          <ac:graphicFrameMkLst>
            <pc:docMk/>
            <pc:sldMk cId="2416027135" sldId="293"/>
            <ac:graphicFrameMk id="4" creationId="{6D938FEC-1142-8F98-C800-F40B0023F9D0}"/>
          </ac:graphicFrameMkLst>
        </pc:graphicFrameChg>
        <pc:picChg chg="add del">
          <ac:chgData name="Kandula, Laxma R" userId="S::laxma.kandula@siu.edu::03d4c7da-2df6-42a5-9faf-a12d1ceeee2e" providerId="AD" clId="Web-{64823EA4-91F4-028B-E616-36DC056CF1B7}" dt="2022-12-05T16:39:46.943" v="482"/>
          <ac:picMkLst>
            <pc:docMk/>
            <pc:sldMk cId="2416027135" sldId="293"/>
            <ac:picMk id="11" creationId="{B4E7D395-0531-4A17-A276-FDA3EB7792EC}"/>
          </ac:picMkLst>
        </pc:picChg>
        <pc:picChg chg="add">
          <ac:chgData name="Kandula, Laxma R" userId="S::laxma.kandula@siu.edu::03d4c7da-2df6-42a5-9faf-a12d1ceeee2e" providerId="AD" clId="Web-{64823EA4-91F4-028B-E616-36DC056CF1B7}" dt="2022-12-05T16:39:46.974" v="483"/>
          <ac:picMkLst>
            <pc:docMk/>
            <pc:sldMk cId="2416027135" sldId="293"/>
            <ac:picMk id="18" creationId="{1D544BB6-2428-4107-BAC4-C38BEA1E1574}"/>
          </ac:picMkLst>
        </pc:picChg>
      </pc:sldChg>
      <pc:sldChg chg="addSp modSp mod setBg">
        <pc:chgData name="Kandula, Laxma R" userId="S::laxma.kandula@siu.edu::03d4c7da-2df6-42a5-9faf-a12d1ceeee2e" providerId="AD" clId="Web-{64823EA4-91F4-028B-E616-36DC056CF1B7}" dt="2022-12-05T18:34:21.197" v="1763"/>
        <pc:sldMkLst>
          <pc:docMk/>
          <pc:sldMk cId="4005174910" sldId="294"/>
        </pc:sldMkLst>
        <pc:spChg chg="mod">
          <ac:chgData name="Kandula, Laxma R" userId="S::laxma.kandula@siu.edu::03d4c7da-2df6-42a5-9faf-a12d1ceeee2e" providerId="AD" clId="Web-{64823EA4-91F4-028B-E616-36DC056CF1B7}" dt="2022-12-05T16:48:56.177" v="839"/>
          <ac:spMkLst>
            <pc:docMk/>
            <pc:sldMk cId="4005174910" sldId="294"/>
            <ac:spMk id="2" creationId="{DD6BEA73-DBF7-E4BD-D8F8-C47E90F72714}"/>
          </ac:spMkLst>
        </pc:spChg>
        <pc:spChg chg="add">
          <ac:chgData name="Kandula, Laxma R" userId="S::laxma.kandula@siu.edu::03d4c7da-2df6-42a5-9faf-a12d1ceeee2e" providerId="AD" clId="Web-{64823EA4-91F4-028B-E616-36DC056CF1B7}" dt="2022-12-05T16:48:56.177" v="839"/>
          <ac:spMkLst>
            <pc:docMk/>
            <pc:sldMk cId="4005174910" sldId="294"/>
            <ac:spMk id="9" creationId="{6F4483DB-3E20-4C79-B65D-8A4DA9282D27}"/>
          </ac:spMkLst>
        </pc:spChg>
        <pc:spChg chg="add">
          <ac:chgData name="Kandula, Laxma R" userId="S::laxma.kandula@siu.edu::03d4c7da-2df6-42a5-9faf-a12d1ceeee2e" providerId="AD" clId="Web-{64823EA4-91F4-028B-E616-36DC056CF1B7}" dt="2022-12-05T16:48:56.177" v="839"/>
          <ac:spMkLst>
            <pc:docMk/>
            <pc:sldMk cId="4005174910" sldId="294"/>
            <ac:spMk id="13" creationId="{2D4A426A-23A4-4D0E-BBB4-4BCA65B99792}"/>
          </ac:spMkLst>
        </pc:spChg>
        <pc:spChg chg="add">
          <ac:chgData name="Kandula, Laxma R" userId="S::laxma.kandula@siu.edu::03d4c7da-2df6-42a5-9faf-a12d1ceeee2e" providerId="AD" clId="Web-{64823EA4-91F4-028B-E616-36DC056CF1B7}" dt="2022-12-05T16:48:56.177" v="839"/>
          <ac:spMkLst>
            <pc:docMk/>
            <pc:sldMk cId="4005174910" sldId="294"/>
            <ac:spMk id="15" creationId="{A813157A-3215-4213-80F8-02CD5F58824F}"/>
          </ac:spMkLst>
        </pc:spChg>
        <pc:graphicFrameChg chg="mod modGraphic">
          <ac:chgData name="Kandula, Laxma R" userId="S::laxma.kandula@siu.edu::03d4c7da-2df6-42a5-9faf-a12d1ceeee2e" providerId="AD" clId="Web-{64823EA4-91F4-028B-E616-36DC056CF1B7}" dt="2022-12-05T18:34:21.197" v="1763"/>
          <ac:graphicFrameMkLst>
            <pc:docMk/>
            <pc:sldMk cId="4005174910" sldId="294"/>
            <ac:graphicFrameMk id="4" creationId="{6D938FEC-1142-8F98-C800-F40B0023F9D0}"/>
          </ac:graphicFrameMkLst>
        </pc:graphicFrameChg>
        <pc:picChg chg="add">
          <ac:chgData name="Kandula, Laxma R" userId="S::laxma.kandula@siu.edu::03d4c7da-2df6-42a5-9faf-a12d1ceeee2e" providerId="AD" clId="Web-{64823EA4-91F4-028B-E616-36DC056CF1B7}" dt="2022-12-05T16:48:56.177" v="839"/>
          <ac:picMkLst>
            <pc:docMk/>
            <pc:sldMk cId="4005174910" sldId="294"/>
            <ac:picMk id="11" creationId="{1D544BB6-2428-4107-BAC4-C38BEA1E1574}"/>
          </ac:picMkLst>
        </pc:picChg>
      </pc:sldChg>
      <pc:sldChg chg="addSp modSp mod setBg">
        <pc:chgData name="Kandula, Laxma R" userId="S::laxma.kandula@siu.edu::03d4c7da-2df6-42a5-9faf-a12d1ceeee2e" providerId="AD" clId="Web-{64823EA4-91F4-028B-E616-36DC056CF1B7}" dt="2022-12-05T18:34:35.776" v="1767"/>
        <pc:sldMkLst>
          <pc:docMk/>
          <pc:sldMk cId="3702289306" sldId="295"/>
        </pc:sldMkLst>
        <pc:spChg chg="mod">
          <ac:chgData name="Kandula, Laxma R" userId="S::laxma.kandula@siu.edu::03d4c7da-2df6-42a5-9faf-a12d1ceeee2e" providerId="AD" clId="Web-{64823EA4-91F4-028B-E616-36DC056CF1B7}" dt="2022-12-05T16:49:04.818" v="840"/>
          <ac:spMkLst>
            <pc:docMk/>
            <pc:sldMk cId="3702289306" sldId="295"/>
            <ac:spMk id="2" creationId="{DD6BEA73-DBF7-E4BD-D8F8-C47E90F72714}"/>
          </ac:spMkLst>
        </pc:spChg>
        <pc:spChg chg="add">
          <ac:chgData name="Kandula, Laxma R" userId="S::laxma.kandula@siu.edu::03d4c7da-2df6-42a5-9faf-a12d1ceeee2e" providerId="AD" clId="Web-{64823EA4-91F4-028B-E616-36DC056CF1B7}" dt="2022-12-05T16:49:04.818" v="840"/>
          <ac:spMkLst>
            <pc:docMk/>
            <pc:sldMk cId="3702289306" sldId="295"/>
            <ac:spMk id="9" creationId="{6F4483DB-3E20-4C79-B65D-8A4DA9282D27}"/>
          </ac:spMkLst>
        </pc:spChg>
        <pc:spChg chg="add">
          <ac:chgData name="Kandula, Laxma R" userId="S::laxma.kandula@siu.edu::03d4c7da-2df6-42a5-9faf-a12d1ceeee2e" providerId="AD" clId="Web-{64823EA4-91F4-028B-E616-36DC056CF1B7}" dt="2022-12-05T16:49:04.818" v="840"/>
          <ac:spMkLst>
            <pc:docMk/>
            <pc:sldMk cId="3702289306" sldId="295"/>
            <ac:spMk id="13" creationId="{2D4A426A-23A4-4D0E-BBB4-4BCA65B99792}"/>
          </ac:spMkLst>
        </pc:spChg>
        <pc:spChg chg="add">
          <ac:chgData name="Kandula, Laxma R" userId="S::laxma.kandula@siu.edu::03d4c7da-2df6-42a5-9faf-a12d1ceeee2e" providerId="AD" clId="Web-{64823EA4-91F4-028B-E616-36DC056CF1B7}" dt="2022-12-05T16:49:04.818" v="840"/>
          <ac:spMkLst>
            <pc:docMk/>
            <pc:sldMk cId="3702289306" sldId="295"/>
            <ac:spMk id="15" creationId="{A813157A-3215-4213-80F8-02CD5F58824F}"/>
          </ac:spMkLst>
        </pc:spChg>
        <pc:graphicFrameChg chg="mod modGraphic">
          <ac:chgData name="Kandula, Laxma R" userId="S::laxma.kandula@siu.edu::03d4c7da-2df6-42a5-9faf-a12d1ceeee2e" providerId="AD" clId="Web-{64823EA4-91F4-028B-E616-36DC056CF1B7}" dt="2022-12-05T18:34:35.776" v="1767"/>
          <ac:graphicFrameMkLst>
            <pc:docMk/>
            <pc:sldMk cId="3702289306" sldId="295"/>
            <ac:graphicFrameMk id="4" creationId="{6D938FEC-1142-8F98-C800-F40B0023F9D0}"/>
          </ac:graphicFrameMkLst>
        </pc:graphicFrameChg>
        <pc:picChg chg="add">
          <ac:chgData name="Kandula, Laxma R" userId="S::laxma.kandula@siu.edu::03d4c7da-2df6-42a5-9faf-a12d1ceeee2e" providerId="AD" clId="Web-{64823EA4-91F4-028B-E616-36DC056CF1B7}" dt="2022-12-05T16:49:04.818" v="840"/>
          <ac:picMkLst>
            <pc:docMk/>
            <pc:sldMk cId="3702289306" sldId="295"/>
            <ac:picMk id="11" creationId="{1D544BB6-2428-4107-BAC4-C38BEA1E1574}"/>
          </ac:picMkLst>
        </pc:picChg>
      </pc:sldChg>
      <pc:sldChg chg="addSp delSp modSp mod setBg">
        <pc:chgData name="Kandula, Laxma R" userId="S::laxma.kandula@siu.edu::03d4c7da-2df6-42a5-9faf-a12d1ceeee2e" providerId="AD" clId="Web-{64823EA4-91F4-028B-E616-36DC056CF1B7}" dt="2022-12-05T18:34:46.573" v="1769"/>
        <pc:sldMkLst>
          <pc:docMk/>
          <pc:sldMk cId="1851904579" sldId="296"/>
        </pc:sldMkLst>
        <pc:spChg chg="mod">
          <ac:chgData name="Kandula, Laxma R" userId="S::laxma.kandula@siu.edu::03d4c7da-2df6-42a5-9faf-a12d1ceeee2e" providerId="AD" clId="Web-{64823EA4-91F4-028B-E616-36DC056CF1B7}" dt="2022-12-05T16:49:40.991" v="849"/>
          <ac:spMkLst>
            <pc:docMk/>
            <pc:sldMk cId="1851904579" sldId="296"/>
            <ac:spMk id="2" creationId="{DD6BEA73-DBF7-E4BD-D8F8-C47E90F72714}"/>
          </ac:spMkLst>
        </pc:spChg>
        <pc:spChg chg="add del mod">
          <ac:chgData name="Kandula, Laxma R" userId="S::laxma.kandula@siu.edu::03d4c7da-2df6-42a5-9faf-a12d1ceeee2e" providerId="AD" clId="Web-{64823EA4-91F4-028B-E616-36DC056CF1B7}" dt="2022-12-05T16:49:21.678" v="844"/>
          <ac:spMkLst>
            <pc:docMk/>
            <pc:sldMk cId="1851904579" sldId="296"/>
            <ac:spMk id="3" creationId="{89B8A10C-27A4-AFF4-C6B7-81E7E4AC5001}"/>
          </ac:spMkLst>
        </pc:spChg>
        <pc:spChg chg="add">
          <ac:chgData name="Kandula, Laxma R" userId="S::laxma.kandula@siu.edu::03d4c7da-2df6-42a5-9faf-a12d1ceeee2e" providerId="AD" clId="Web-{64823EA4-91F4-028B-E616-36DC056CF1B7}" dt="2022-12-05T16:49:40.991" v="849"/>
          <ac:spMkLst>
            <pc:docMk/>
            <pc:sldMk cId="1851904579" sldId="296"/>
            <ac:spMk id="9" creationId="{6F4483DB-3E20-4C79-B65D-8A4DA9282D27}"/>
          </ac:spMkLst>
        </pc:spChg>
        <pc:spChg chg="add">
          <ac:chgData name="Kandula, Laxma R" userId="S::laxma.kandula@siu.edu::03d4c7da-2df6-42a5-9faf-a12d1ceeee2e" providerId="AD" clId="Web-{64823EA4-91F4-028B-E616-36DC056CF1B7}" dt="2022-12-05T16:49:40.991" v="849"/>
          <ac:spMkLst>
            <pc:docMk/>
            <pc:sldMk cId="1851904579" sldId="296"/>
            <ac:spMk id="13" creationId="{2D4A426A-23A4-4D0E-BBB4-4BCA65B99792}"/>
          </ac:spMkLst>
        </pc:spChg>
        <pc:spChg chg="add">
          <ac:chgData name="Kandula, Laxma R" userId="S::laxma.kandula@siu.edu::03d4c7da-2df6-42a5-9faf-a12d1ceeee2e" providerId="AD" clId="Web-{64823EA4-91F4-028B-E616-36DC056CF1B7}" dt="2022-12-05T16:49:40.991" v="849"/>
          <ac:spMkLst>
            <pc:docMk/>
            <pc:sldMk cId="1851904579" sldId="296"/>
            <ac:spMk id="15" creationId="{A813157A-3215-4213-80F8-02CD5F58824F}"/>
          </ac:spMkLst>
        </pc:spChg>
        <pc:graphicFrameChg chg="mod modGraphic">
          <ac:chgData name="Kandula, Laxma R" userId="S::laxma.kandula@siu.edu::03d4c7da-2df6-42a5-9faf-a12d1ceeee2e" providerId="AD" clId="Web-{64823EA4-91F4-028B-E616-36DC056CF1B7}" dt="2022-12-05T18:34:46.573" v="1769"/>
          <ac:graphicFrameMkLst>
            <pc:docMk/>
            <pc:sldMk cId="1851904579" sldId="296"/>
            <ac:graphicFrameMk id="4" creationId="{6D938FEC-1142-8F98-C800-F40B0023F9D0}"/>
          </ac:graphicFrameMkLst>
        </pc:graphicFrameChg>
        <pc:picChg chg="add">
          <ac:chgData name="Kandula, Laxma R" userId="S::laxma.kandula@siu.edu::03d4c7da-2df6-42a5-9faf-a12d1ceeee2e" providerId="AD" clId="Web-{64823EA4-91F4-028B-E616-36DC056CF1B7}" dt="2022-12-05T16:49:40.991" v="849"/>
          <ac:picMkLst>
            <pc:docMk/>
            <pc:sldMk cId="1851904579" sldId="296"/>
            <ac:picMk id="11" creationId="{1D544BB6-2428-4107-BAC4-C38BEA1E1574}"/>
          </ac:picMkLst>
        </pc:picChg>
      </pc:sldChg>
      <pc:sldChg chg="addSp modSp mod setBg">
        <pc:chgData name="Kandula, Laxma R" userId="S::laxma.kandula@siu.edu::03d4c7da-2df6-42a5-9faf-a12d1ceeee2e" providerId="AD" clId="Web-{64823EA4-91F4-028B-E616-36DC056CF1B7}" dt="2022-12-05T18:35:04.026" v="1779"/>
        <pc:sldMkLst>
          <pc:docMk/>
          <pc:sldMk cId="1092314176" sldId="297"/>
        </pc:sldMkLst>
        <pc:spChg chg="mod">
          <ac:chgData name="Kandula, Laxma R" userId="S::laxma.kandula@siu.edu::03d4c7da-2df6-42a5-9faf-a12d1ceeee2e" providerId="AD" clId="Web-{64823EA4-91F4-028B-E616-36DC056CF1B7}" dt="2022-12-05T16:50:03.757" v="852"/>
          <ac:spMkLst>
            <pc:docMk/>
            <pc:sldMk cId="1092314176" sldId="297"/>
            <ac:spMk id="2" creationId="{DD6BEA73-DBF7-E4BD-D8F8-C47E90F72714}"/>
          </ac:spMkLst>
        </pc:spChg>
        <pc:spChg chg="add">
          <ac:chgData name="Kandula, Laxma R" userId="S::laxma.kandula@siu.edu::03d4c7da-2df6-42a5-9faf-a12d1ceeee2e" providerId="AD" clId="Web-{64823EA4-91F4-028B-E616-36DC056CF1B7}" dt="2022-12-05T16:50:03.757" v="852"/>
          <ac:spMkLst>
            <pc:docMk/>
            <pc:sldMk cId="1092314176" sldId="297"/>
            <ac:spMk id="9" creationId="{6F4483DB-3E20-4C79-B65D-8A4DA9282D27}"/>
          </ac:spMkLst>
        </pc:spChg>
        <pc:spChg chg="add">
          <ac:chgData name="Kandula, Laxma R" userId="S::laxma.kandula@siu.edu::03d4c7da-2df6-42a5-9faf-a12d1ceeee2e" providerId="AD" clId="Web-{64823EA4-91F4-028B-E616-36DC056CF1B7}" dt="2022-12-05T16:50:03.757" v="852"/>
          <ac:spMkLst>
            <pc:docMk/>
            <pc:sldMk cId="1092314176" sldId="297"/>
            <ac:spMk id="13" creationId="{2D4A426A-23A4-4D0E-BBB4-4BCA65B99792}"/>
          </ac:spMkLst>
        </pc:spChg>
        <pc:spChg chg="add">
          <ac:chgData name="Kandula, Laxma R" userId="S::laxma.kandula@siu.edu::03d4c7da-2df6-42a5-9faf-a12d1ceeee2e" providerId="AD" clId="Web-{64823EA4-91F4-028B-E616-36DC056CF1B7}" dt="2022-12-05T16:50:03.757" v="852"/>
          <ac:spMkLst>
            <pc:docMk/>
            <pc:sldMk cId="1092314176" sldId="297"/>
            <ac:spMk id="15" creationId="{A813157A-3215-4213-80F8-02CD5F58824F}"/>
          </ac:spMkLst>
        </pc:spChg>
        <pc:graphicFrameChg chg="mod modGraphic">
          <ac:chgData name="Kandula, Laxma R" userId="S::laxma.kandula@siu.edu::03d4c7da-2df6-42a5-9faf-a12d1ceeee2e" providerId="AD" clId="Web-{64823EA4-91F4-028B-E616-36DC056CF1B7}" dt="2022-12-05T18:35:04.026" v="1779"/>
          <ac:graphicFrameMkLst>
            <pc:docMk/>
            <pc:sldMk cId="1092314176" sldId="297"/>
            <ac:graphicFrameMk id="4" creationId="{6D938FEC-1142-8F98-C800-F40B0023F9D0}"/>
          </ac:graphicFrameMkLst>
        </pc:graphicFrameChg>
        <pc:picChg chg="add">
          <ac:chgData name="Kandula, Laxma R" userId="S::laxma.kandula@siu.edu::03d4c7da-2df6-42a5-9faf-a12d1ceeee2e" providerId="AD" clId="Web-{64823EA4-91F4-028B-E616-36DC056CF1B7}" dt="2022-12-05T16:50:03.757" v="852"/>
          <ac:picMkLst>
            <pc:docMk/>
            <pc:sldMk cId="1092314176" sldId="297"/>
            <ac:picMk id="11" creationId="{1D544BB6-2428-4107-BAC4-C38BEA1E1574}"/>
          </ac:picMkLst>
        </pc:picChg>
      </pc:sldChg>
      <pc:sldChg chg="addSp modSp mod setBg">
        <pc:chgData name="Kandula, Laxma R" userId="S::laxma.kandula@siu.edu::03d4c7da-2df6-42a5-9faf-a12d1ceeee2e" providerId="AD" clId="Web-{64823EA4-91F4-028B-E616-36DC056CF1B7}" dt="2022-12-05T18:35:20.761" v="1781"/>
        <pc:sldMkLst>
          <pc:docMk/>
          <pc:sldMk cId="2615020307" sldId="298"/>
        </pc:sldMkLst>
        <pc:spChg chg="mod">
          <ac:chgData name="Kandula, Laxma R" userId="S::laxma.kandula@siu.edu::03d4c7da-2df6-42a5-9faf-a12d1ceeee2e" providerId="AD" clId="Web-{64823EA4-91F4-028B-E616-36DC056CF1B7}" dt="2022-12-05T16:50:27.101" v="855"/>
          <ac:spMkLst>
            <pc:docMk/>
            <pc:sldMk cId="2615020307" sldId="298"/>
            <ac:spMk id="2" creationId="{DD6BEA73-DBF7-E4BD-D8F8-C47E90F72714}"/>
          </ac:spMkLst>
        </pc:spChg>
        <pc:spChg chg="add">
          <ac:chgData name="Kandula, Laxma R" userId="S::laxma.kandula@siu.edu::03d4c7da-2df6-42a5-9faf-a12d1ceeee2e" providerId="AD" clId="Web-{64823EA4-91F4-028B-E616-36DC056CF1B7}" dt="2022-12-05T16:50:27.101" v="855"/>
          <ac:spMkLst>
            <pc:docMk/>
            <pc:sldMk cId="2615020307" sldId="298"/>
            <ac:spMk id="9" creationId="{6F4483DB-3E20-4C79-B65D-8A4DA9282D27}"/>
          </ac:spMkLst>
        </pc:spChg>
        <pc:spChg chg="add">
          <ac:chgData name="Kandula, Laxma R" userId="S::laxma.kandula@siu.edu::03d4c7da-2df6-42a5-9faf-a12d1ceeee2e" providerId="AD" clId="Web-{64823EA4-91F4-028B-E616-36DC056CF1B7}" dt="2022-12-05T16:50:27.101" v="855"/>
          <ac:spMkLst>
            <pc:docMk/>
            <pc:sldMk cId="2615020307" sldId="298"/>
            <ac:spMk id="13" creationId="{2D4A426A-23A4-4D0E-BBB4-4BCA65B99792}"/>
          </ac:spMkLst>
        </pc:spChg>
        <pc:spChg chg="add">
          <ac:chgData name="Kandula, Laxma R" userId="S::laxma.kandula@siu.edu::03d4c7da-2df6-42a5-9faf-a12d1ceeee2e" providerId="AD" clId="Web-{64823EA4-91F4-028B-E616-36DC056CF1B7}" dt="2022-12-05T16:50:27.101" v="855"/>
          <ac:spMkLst>
            <pc:docMk/>
            <pc:sldMk cId="2615020307" sldId="298"/>
            <ac:spMk id="15" creationId="{A813157A-3215-4213-80F8-02CD5F58824F}"/>
          </ac:spMkLst>
        </pc:spChg>
        <pc:graphicFrameChg chg="mod modGraphic">
          <ac:chgData name="Kandula, Laxma R" userId="S::laxma.kandula@siu.edu::03d4c7da-2df6-42a5-9faf-a12d1ceeee2e" providerId="AD" clId="Web-{64823EA4-91F4-028B-E616-36DC056CF1B7}" dt="2022-12-05T18:35:20.761" v="1781"/>
          <ac:graphicFrameMkLst>
            <pc:docMk/>
            <pc:sldMk cId="2615020307" sldId="298"/>
            <ac:graphicFrameMk id="4" creationId="{6D938FEC-1142-8F98-C800-F40B0023F9D0}"/>
          </ac:graphicFrameMkLst>
        </pc:graphicFrameChg>
        <pc:picChg chg="add">
          <ac:chgData name="Kandula, Laxma R" userId="S::laxma.kandula@siu.edu::03d4c7da-2df6-42a5-9faf-a12d1ceeee2e" providerId="AD" clId="Web-{64823EA4-91F4-028B-E616-36DC056CF1B7}" dt="2022-12-05T16:50:27.101" v="855"/>
          <ac:picMkLst>
            <pc:docMk/>
            <pc:sldMk cId="2615020307" sldId="298"/>
            <ac:picMk id="11" creationId="{1D544BB6-2428-4107-BAC4-C38BEA1E1574}"/>
          </ac:picMkLst>
        </pc:picChg>
      </pc:sldChg>
      <pc:sldChg chg="addSp modSp mod setBg">
        <pc:chgData name="Kandula, Laxma R" userId="S::laxma.kandula@siu.edu::03d4c7da-2df6-42a5-9faf-a12d1ceeee2e" providerId="AD" clId="Web-{64823EA4-91F4-028B-E616-36DC056CF1B7}" dt="2022-12-05T18:35:29.105" v="1785"/>
        <pc:sldMkLst>
          <pc:docMk/>
          <pc:sldMk cId="2670353685" sldId="299"/>
        </pc:sldMkLst>
        <pc:spChg chg="mod">
          <ac:chgData name="Kandula, Laxma R" userId="S::laxma.kandula@siu.edu::03d4c7da-2df6-42a5-9faf-a12d1ceeee2e" providerId="AD" clId="Web-{64823EA4-91F4-028B-E616-36DC056CF1B7}" dt="2022-12-05T16:50:50.211" v="860"/>
          <ac:spMkLst>
            <pc:docMk/>
            <pc:sldMk cId="2670353685" sldId="299"/>
            <ac:spMk id="2" creationId="{DD6BEA73-DBF7-E4BD-D8F8-C47E90F72714}"/>
          </ac:spMkLst>
        </pc:spChg>
        <pc:spChg chg="add">
          <ac:chgData name="Kandula, Laxma R" userId="S::laxma.kandula@siu.edu::03d4c7da-2df6-42a5-9faf-a12d1ceeee2e" providerId="AD" clId="Web-{64823EA4-91F4-028B-E616-36DC056CF1B7}" dt="2022-12-05T16:50:50.211" v="860"/>
          <ac:spMkLst>
            <pc:docMk/>
            <pc:sldMk cId="2670353685" sldId="299"/>
            <ac:spMk id="9" creationId="{6F4483DB-3E20-4C79-B65D-8A4DA9282D27}"/>
          </ac:spMkLst>
        </pc:spChg>
        <pc:spChg chg="add">
          <ac:chgData name="Kandula, Laxma R" userId="S::laxma.kandula@siu.edu::03d4c7da-2df6-42a5-9faf-a12d1ceeee2e" providerId="AD" clId="Web-{64823EA4-91F4-028B-E616-36DC056CF1B7}" dt="2022-12-05T16:50:50.211" v="860"/>
          <ac:spMkLst>
            <pc:docMk/>
            <pc:sldMk cId="2670353685" sldId="299"/>
            <ac:spMk id="13" creationId="{2D4A426A-23A4-4D0E-BBB4-4BCA65B99792}"/>
          </ac:spMkLst>
        </pc:spChg>
        <pc:spChg chg="add">
          <ac:chgData name="Kandula, Laxma R" userId="S::laxma.kandula@siu.edu::03d4c7da-2df6-42a5-9faf-a12d1ceeee2e" providerId="AD" clId="Web-{64823EA4-91F4-028B-E616-36DC056CF1B7}" dt="2022-12-05T16:50:50.211" v="860"/>
          <ac:spMkLst>
            <pc:docMk/>
            <pc:sldMk cId="2670353685" sldId="299"/>
            <ac:spMk id="15" creationId="{A813157A-3215-4213-80F8-02CD5F58824F}"/>
          </ac:spMkLst>
        </pc:spChg>
        <pc:graphicFrameChg chg="mod modGraphic">
          <ac:chgData name="Kandula, Laxma R" userId="S::laxma.kandula@siu.edu::03d4c7da-2df6-42a5-9faf-a12d1ceeee2e" providerId="AD" clId="Web-{64823EA4-91F4-028B-E616-36DC056CF1B7}" dt="2022-12-05T18:35:29.105" v="1785"/>
          <ac:graphicFrameMkLst>
            <pc:docMk/>
            <pc:sldMk cId="2670353685" sldId="299"/>
            <ac:graphicFrameMk id="4" creationId="{6D938FEC-1142-8F98-C800-F40B0023F9D0}"/>
          </ac:graphicFrameMkLst>
        </pc:graphicFrameChg>
        <pc:picChg chg="add">
          <ac:chgData name="Kandula, Laxma R" userId="S::laxma.kandula@siu.edu::03d4c7da-2df6-42a5-9faf-a12d1ceeee2e" providerId="AD" clId="Web-{64823EA4-91F4-028B-E616-36DC056CF1B7}" dt="2022-12-05T16:50:50.211" v="860"/>
          <ac:picMkLst>
            <pc:docMk/>
            <pc:sldMk cId="2670353685" sldId="299"/>
            <ac:picMk id="11" creationId="{1D544BB6-2428-4107-BAC4-C38BEA1E1574}"/>
          </ac:picMkLst>
        </pc:picChg>
      </pc:sldChg>
      <pc:sldChg chg="modSp">
        <pc:chgData name="Kandula, Laxma R" userId="S::laxma.kandula@siu.edu::03d4c7da-2df6-42a5-9faf-a12d1ceeee2e" providerId="AD" clId="Web-{64823EA4-91F4-028B-E616-36DC056CF1B7}" dt="2022-12-05T18:50:59.111" v="3214"/>
        <pc:sldMkLst>
          <pc:docMk/>
          <pc:sldMk cId="317745559" sldId="300"/>
        </pc:sldMkLst>
        <pc:graphicFrameChg chg="mod modGraphic">
          <ac:chgData name="Kandula, Laxma R" userId="S::laxma.kandula@siu.edu::03d4c7da-2df6-42a5-9faf-a12d1ceeee2e" providerId="AD" clId="Web-{64823EA4-91F4-028B-E616-36DC056CF1B7}" dt="2022-12-05T18:50:59.111" v="3214"/>
          <ac:graphicFrameMkLst>
            <pc:docMk/>
            <pc:sldMk cId="317745559" sldId="300"/>
            <ac:graphicFrameMk id="9" creationId="{2CFB9219-836F-E65B-5821-FF5ACCCEFA5A}"/>
          </ac:graphicFrameMkLst>
        </pc:graphicFrameChg>
      </pc:sldChg>
      <pc:sldChg chg="modSp">
        <pc:chgData name="Kandula, Laxma R" userId="S::laxma.kandula@siu.edu::03d4c7da-2df6-42a5-9faf-a12d1ceeee2e" providerId="AD" clId="Web-{64823EA4-91F4-028B-E616-36DC056CF1B7}" dt="2022-12-05T18:50:12.579" v="3198"/>
        <pc:sldMkLst>
          <pc:docMk/>
          <pc:sldMk cId="2379320844" sldId="301"/>
        </pc:sldMkLst>
        <pc:graphicFrameChg chg="mod modGraphic">
          <ac:chgData name="Kandula, Laxma R" userId="S::laxma.kandula@siu.edu::03d4c7da-2df6-42a5-9faf-a12d1ceeee2e" providerId="AD" clId="Web-{64823EA4-91F4-028B-E616-36DC056CF1B7}" dt="2022-12-05T18:50:12.579" v="3198"/>
          <ac:graphicFrameMkLst>
            <pc:docMk/>
            <pc:sldMk cId="2379320844" sldId="301"/>
            <ac:graphicFrameMk id="9" creationId="{2CFB9219-836F-E65B-5821-FF5ACCCEFA5A}"/>
          </ac:graphicFrameMkLst>
        </pc:graphicFrameChg>
      </pc:sldChg>
      <pc:sldChg chg="modSp">
        <pc:chgData name="Kandula, Laxma R" userId="S::laxma.kandula@siu.edu::03d4c7da-2df6-42a5-9faf-a12d1ceeee2e" providerId="AD" clId="Web-{64823EA4-91F4-028B-E616-36DC056CF1B7}" dt="2022-12-05T18:52:51.739" v="3243"/>
        <pc:sldMkLst>
          <pc:docMk/>
          <pc:sldMk cId="2408698481" sldId="302"/>
        </pc:sldMkLst>
        <pc:graphicFrameChg chg="mod modGraphic">
          <ac:chgData name="Kandula, Laxma R" userId="S::laxma.kandula@siu.edu::03d4c7da-2df6-42a5-9faf-a12d1ceeee2e" providerId="AD" clId="Web-{64823EA4-91F4-028B-E616-36DC056CF1B7}" dt="2022-12-05T18:52:51.739" v="3243"/>
          <ac:graphicFrameMkLst>
            <pc:docMk/>
            <pc:sldMk cId="2408698481" sldId="302"/>
            <ac:graphicFrameMk id="9" creationId="{2CFB9219-836F-E65B-5821-FF5ACCCEFA5A}"/>
          </ac:graphicFrameMkLst>
        </pc:graphicFrameChg>
      </pc:sldChg>
      <pc:sldChg chg="del">
        <pc:chgData name="Kandula, Laxma R" userId="S::laxma.kandula@siu.edu::03d4c7da-2df6-42a5-9faf-a12d1ceeee2e" providerId="AD" clId="Web-{64823EA4-91F4-028B-E616-36DC056CF1B7}" dt="2022-12-05T18:51:23.596" v="3215"/>
        <pc:sldMkLst>
          <pc:docMk/>
          <pc:sldMk cId="3702491504" sldId="303"/>
        </pc:sldMkLst>
      </pc:sldChg>
      <pc:sldChg chg="addSp delSp modSp new mod setBg addAnim delAnim setClrOvrMap">
        <pc:chgData name="Kandula, Laxma R" userId="S::laxma.kandula@siu.edu::03d4c7da-2df6-42a5-9faf-a12d1ceeee2e" providerId="AD" clId="Web-{64823EA4-91F4-028B-E616-36DC056CF1B7}" dt="2022-12-05T16:15:41.262" v="35"/>
        <pc:sldMkLst>
          <pc:docMk/>
          <pc:sldMk cId="607272401" sldId="307"/>
        </pc:sldMkLst>
        <pc:spChg chg="mod">
          <ac:chgData name="Kandula, Laxma R" userId="S::laxma.kandula@siu.edu::03d4c7da-2df6-42a5-9faf-a12d1ceeee2e" providerId="AD" clId="Web-{64823EA4-91F4-028B-E616-36DC056CF1B7}" dt="2022-12-05T16:15:41.262" v="35"/>
          <ac:spMkLst>
            <pc:docMk/>
            <pc:sldMk cId="607272401" sldId="307"/>
            <ac:spMk id="2" creationId="{259BF7FE-1001-890A-9EBC-67145E120E06}"/>
          </ac:spMkLst>
        </pc:spChg>
        <pc:spChg chg="del">
          <ac:chgData name="Kandula, Laxma R" userId="S::laxma.kandula@siu.edu::03d4c7da-2df6-42a5-9faf-a12d1ceeee2e" providerId="AD" clId="Web-{64823EA4-91F4-028B-E616-36DC056CF1B7}" dt="2022-12-05T16:15:15.840" v="24"/>
          <ac:spMkLst>
            <pc:docMk/>
            <pc:sldMk cId="607272401" sldId="307"/>
            <ac:spMk id="3" creationId="{05EA35BA-1256-BD4E-EFA9-33FAEF9D45C0}"/>
          </ac:spMkLst>
        </pc:spChg>
        <pc:spChg chg="add del">
          <ac:chgData name="Kandula, Laxma R" userId="S::laxma.kandula@siu.edu::03d4c7da-2df6-42a5-9faf-a12d1ceeee2e" providerId="AD" clId="Web-{64823EA4-91F4-028B-E616-36DC056CF1B7}" dt="2022-12-05T16:15:41.262" v="35"/>
          <ac:spMkLst>
            <pc:docMk/>
            <pc:sldMk cId="607272401" sldId="307"/>
            <ac:spMk id="12" creationId="{7BA5DE79-30D1-4A10-8DB9-0A6E523A9723}"/>
          </ac:spMkLst>
        </pc:spChg>
        <pc:spChg chg="add del">
          <ac:chgData name="Kandula, Laxma R" userId="S::laxma.kandula@siu.edu::03d4c7da-2df6-42a5-9faf-a12d1ceeee2e" providerId="AD" clId="Web-{64823EA4-91F4-028B-E616-36DC056CF1B7}" dt="2022-12-05T16:15:41.262" v="35"/>
          <ac:spMkLst>
            <pc:docMk/>
            <pc:sldMk cId="607272401" sldId="307"/>
            <ac:spMk id="14" creationId="{9ABD0D63-D23F-4AE7-8270-4185EF9C1C25}"/>
          </ac:spMkLst>
        </pc:spChg>
        <pc:spChg chg="add del">
          <ac:chgData name="Kandula, Laxma R" userId="S::laxma.kandula@siu.edu::03d4c7da-2df6-42a5-9faf-a12d1ceeee2e" providerId="AD" clId="Web-{64823EA4-91F4-028B-E616-36DC056CF1B7}" dt="2022-12-05T16:15:41.262" v="35"/>
          <ac:spMkLst>
            <pc:docMk/>
            <pc:sldMk cId="607272401" sldId="307"/>
            <ac:spMk id="16" creationId="{72168E9E-94E9-4BE3-B88C-C8A468117753}"/>
          </ac:spMkLst>
        </pc:spChg>
        <pc:spChg chg="add del">
          <ac:chgData name="Kandula, Laxma R" userId="S::laxma.kandula@siu.edu::03d4c7da-2df6-42a5-9faf-a12d1ceeee2e" providerId="AD" clId="Web-{64823EA4-91F4-028B-E616-36DC056CF1B7}" dt="2022-12-05T16:15:41.262" v="35"/>
          <ac:spMkLst>
            <pc:docMk/>
            <pc:sldMk cId="607272401" sldId="307"/>
            <ac:spMk id="18" creationId="{12107AC1-AA0D-4097-B03D-FD3C632AB886}"/>
          </ac:spMkLst>
        </pc:spChg>
        <pc:spChg chg="add del">
          <ac:chgData name="Kandula, Laxma R" userId="S::laxma.kandula@siu.edu::03d4c7da-2df6-42a5-9faf-a12d1ceeee2e" providerId="AD" clId="Web-{64823EA4-91F4-028B-E616-36DC056CF1B7}" dt="2022-12-05T16:15:41.262" v="35"/>
          <ac:spMkLst>
            <pc:docMk/>
            <pc:sldMk cId="607272401" sldId="307"/>
            <ac:spMk id="20" creationId="{7C8D231A-EC46-4736-B00F-76D307082204}"/>
          </ac:spMkLst>
        </pc:spChg>
        <pc:spChg chg="add del">
          <ac:chgData name="Kandula, Laxma R" userId="S::laxma.kandula@siu.edu::03d4c7da-2df6-42a5-9faf-a12d1ceeee2e" providerId="AD" clId="Web-{64823EA4-91F4-028B-E616-36DC056CF1B7}" dt="2022-12-05T16:15:41.262" v="35"/>
          <ac:spMkLst>
            <pc:docMk/>
            <pc:sldMk cId="607272401" sldId="307"/>
            <ac:spMk id="22" creationId="{D0BE3D13-5BE5-4B05-AFCF-2A2E059D29F8}"/>
          </ac:spMkLst>
        </pc:spChg>
        <pc:spChg chg="add del">
          <ac:chgData name="Kandula, Laxma R" userId="S::laxma.kandula@siu.edu::03d4c7da-2df6-42a5-9faf-a12d1ceeee2e" providerId="AD" clId="Web-{64823EA4-91F4-028B-E616-36DC056CF1B7}" dt="2022-12-05T16:15:41.262" v="35"/>
          <ac:spMkLst>
            <pc:docMk/>
            <pc:sldMk cId="607272401" sldId="307"/>
            <ac:spMk id="24" creationId="{1AC85C80-0175-4214-A13D-03C224658C16}"/>
          </ac:spMkLst>
        </pc:spChg>
        <pc:spChg chg="add del">
          <ac:chgData name="Kandula, Laxma R" userId="S::laxma.kandula@siu.edu::03d4c7da-2df6-42a5-9faf-a12d1ceeee2e" providerId="AD" clId="Web-{64823EA4-91F4-028B-E616-36DC056CF1B7}" dt="2022-12-05T16:15:41.262" v="35"/>
          <ac:spMkLst>
            <pc:docMk/>
            <pc:sldMk cId="607272401" sldId="307"/>
            <ac:spMk id="28" creationId="{76562092-3AA7-4EF0-9007-C44F879A1308}"/>
          </ac:spMkLst>
        </pc:spChg>
        <pc:spChg chg="add del">
          <ac:chgData name="Kandula, Laxma R" userId="S::laxma.kandula@siu.edu::03d4c7da-2df6-42a5-9faf-a12d1ceeee2e" providerId="AD" clId="Web-{64823EA4-91F4-028B-E616-36DC056CF1B7}" dt="2022-12-05T16:15:41.262" v="35"/>
          <ac:spMkLst>
            <pc:docMk/>
            <pc:sldMk cId="607272401" sldId="307"/>
            <ac:spMk id="30" creationId="{2663C086-1480-4E81-BD6F-3E43A4C38C62}"/>
          </ac:spMkLst>
        </pc:spChg>
        <pc:spChg chg="add del">
          <ac:chgData name="Kandula, Laxma R" userId="S::laxma.kandula@siu.edu::03d4c7da-2df6-42a5-9faf-a12d1ceeee2e" providerId="AD" clId="Web-{64823EA4-91F4-028B-E616-36DC056CF1B7}" dt="2022-12-05T16:15:41.215" v="34"/>
          <ac:spMkLst>
            <pc:docMk/>
            <pc:sldMk cId="607272401" sldId="307"/>
            <ac:spMk id="39" creationId="{7BA5DE79-30D1-4A10-8DB9-0A6E523A9723}"/>
          </ac:spMkLst>
        </pc:spChg>
        <pc:spChg chg="add del">
          <ac:chgData name="Kandula, Laxma R" userId="S::laxma.kandula@siu.edu::03d4c7da-2df6-42a5-9faf-a12d1ceeee2e" providerId="AD" clId="Web-{64823EA4-91F4-028B-E616-36DC056CF1B7}" dt="2022-12-05T16:15:41.215" v="34"/>
          <ac:spMkLst>
            <pc:docMk/>
            <pc:sldMk cId="607272401" sldId="307"/>
            <ac:spMk id="41" creationId="{9ABD0D63-D23F-4AE7-8270-4185EF9C1C25}"/>
          </ac:spMkLst>
        </pc:spChg>
        <pc:spChg chg="add del">
          <ac:chgData name="Kandula, Laxma R" userId="S::laxma.kandula@siu.edu::03d4c7da-2df6-42a5-9faf-a12d1ceeee2e" providerId="AD" clId="Web-{64823EA4-91F4-028B-E616-36DC056CF1B7}" dt="2022-12-05T16:15:41.215" v="34"/>
          <ac:spMkLst>
            <pc:docMk/>
            <pc:sldMk cId="607272401" sldId="307"/>
            <ac:spMk id="43" creationId="{72168E9E-94E9-4BE3-B88C-C8A468117753}"/>
          </ac:spMkLst>
        </pc:spChg>
        <pc:spChg chg="add del">
          <ac:chgData name="Kandula, Laxma R" userId="S::laxma.kandula@siu.edu::03d4c7da-2df6-42a5-9faf-a12d1ceeee2e" providerId="AD" clId="Web-{64823EA4-91F4-028B-E616-36DC056CF1B7}" dt="2022-12-05T16:15:41.215" v="34"/>
          <ac:spMkLst>
            <pc:docMk/>
            <pc:sldMk cId="607272401" sldId="307"/>
            <ac:spMk id="45" creationId="{12107AC1-AA0D-4097-B03D-FD3C632AB886}"/>
          </ac:spMkLst>
        </pc:spChg>
        <pc:spChg chg="add del">
          <ac:chgData name="Kandula, Laxma R" userId="S::laxma.kandula@siu.edu::03d4c7da-2df6-42a5-9faf-a12d1ceeee2e" providerId="AD" clId="Web-{64823EA4-91F4-028B-E616-36DC056CF1B7}" dt="2022-12-05T16:15:41.215" v="34"/>
          <ac:spMkLst>
            <pc:docMk/>
            <pc:sldMk cId="607272401" sldId="307"/>
            <ac:spMk id="47" creationId="{7C8D231A-EC46-4736-B00F-76D307082204}"/>
          </ac:spMkLst>
        </pc:spChg>
        <pc:spChg chg="add del">
          <ac:chgData name="Kandula, Laxma R" userId="S::laxma.kandula@siu.edu::03d4c7da-2df6-42a5-9faf-a12d1ceeee2e" providerId="AD" clId="Web-{64823EA4-91F4-028B-E616-36DC056CF1B7}" dt="2022-12-05T16:15:41.215" v="34"/>
          <ac:spMkLst>
            <pc:docMk/>
            <pc:sldMk cId="607272401" sldId="307"/>
            <ac:spMk id="49" creationId="{92806DFD-E192-42CC-B190-3C4C95B8FF4E}"/>
          </ac:spMkLst>
        </pc:spChg>
        <pc:spChg chg="add del">
          <ac:chgData name="Kandula, Laxma R" userId="S::laxma.kandula@siu.edu::03d4c7da-2df6-42a5-9faf-a12d1ceeee2e" providerId="AD" clId="Web-{64823EA4-91F4-028B-E616-36DC056CF1B7}" dt="2022-12-05T16:15:41.215" v="34"/>
          <ac:spMkLst>
            <pc:docMk/>
            <pc:sldMk cId="607272401" sldId="307"/>
            <ac:spMk id="51" creationId="{5DA7D8ED-4DB6-46C0-AE81-24DA0AAF9A86}"/>
          </ac:spMkLst>
        </pc:spChg>
        <pc:spChg chg="add del">
          <ac:chgData name="Kandula, Laxma R" userId="S::laxma.kandula@siu.edu::03d4c7da-2df6-42a5-9faf-a12d1ceeee2e" providerId="AD" clId="Web-{64823EA4-91F4-028B-E616-36DC056CF1B7}" dt="2022-12-05T16:15:41.215" v="34"/>
          <ac:spMkLst>
            <pc:docMk/>
            <pc:sldMk cId="607272401" sldId="307"/>
            <ac:spMk id="53" creationId="{E5C12349-62E6-4BD7-9794-8785CD02DF1E}"/>
          </ac:spMkLst>
        </pc:spChg>
        <pc:spChg chg="add del">
          <ac:chgData name="Kandula, Laxma R" userId="S::laxma.kandula@siu.edu::03d4c7da-2df6-42a5-9faf-a12d1ceeee2e" providerId="AD" clId="Web-{64823EA4-91F4-028B-E616-36DC056CF1B7}" dt="2022-12-05T16:15:41.215" v="34"/>
          <ac:spMkLst>
            <pc:docMk/>
            <pc:sldMk cId="607272401" sldId="307"/>
            <ac:spMk id="55" creationId="{CDD5A4AA-8515-49AE-8C6C-9CF6E14C98A2}"/>
          </ac:spMkLst>
        </pc:spChg>
        <pc:spChg chg="add">
          <ac:chgData name="Kandula, Laxma R" userId="S::laxma.kandula@siu.edu::03d4c7da-2df6-42a5-9faf-a12d1ceeee2e" providerId="AD" clId="Web-{64823EA4-91F4-028B-E616-36DC056CF1B7}" dt="2022-12-05T16:15:41.262" v="35"/>
          <ac:spMkLst>
            <pc:docMk/>
            <pc:sldMk cId="607272401" sldId="307"/>
            <ac:spMk id="57" creationId="{A0B5529D-5CAA-4BF2-B5C9-34705E7661F9}"/>
          </ac:spMkLst>
        </pc:spChg>
        <pc:spChg chg="add">
          <ac:chgData name="Kandula, Laxma R" userId="S::laxma.kandula@siu.edu::03d4c7da-2df6-42a5-9faf-a12d1ceeee2e" providerId="AD" clId="Web-{64823EA4-91F4-028B-E616-36DC056CF1B7}" dt="2022-12-05T16:15:41.262" v="35"/>
          <ac:spMkLst>
            <pc:docMk/>
            <pc:sldMk cId="607272401" sldId="307"/>
            <ac:spMk id="59" creationId="{FBD68200-BC03-4015-860B-CD5C30CD76B8}"/>
          </ac:spMkLst>
        </pc:spChg>
        <pc:spChg chg="add">
          <ac:chgData name="Kandula, Laxma R" userId="S::laxma.kandula@siu.edu::03d4c7da-2df6-42a5-9faf-a12d1ceeee2e" providerId="AD" clId="Web-{64823EA4-91F4-028B-E616-36DC056CF1B7}" dt="2022-12-05T16:15:41.262" v="35"/>
          <ac:spMkLst>
            <pc:docMk/>
            <pc:sldMk cId="607272401" sldId="307"/>
            <ac:spMk id="61" creationId="{332A6F87-AC28-4AA8-B8A6-AEBC67BD0D64}"/>
          </ac:spMkLst>
        </pc:spChg>
        <pc:spChg chg="add">
          <ac:chgData name="Kandula, Laxma R" userId="S::laxma.kandula@siu.edu::03d4c7da-2df6-42a5-9faf-a12d1ceeee2e" providerId="AD" clId="Web-{64823EA4-91F4-028B-E616-36DC056CF1B7}" dt="2022-12-05T16:15:41.262" v="35"/>
          <ac:spMkLst>
            <pc:docMk/>
            <pc:sldMk cId="607272401" sldId="307"/>
            <ac:spMk id="62" creationId="{7BA5DE79-30D1-4A10-8DB9-0A6E523A9723}"/>
          </ac:spMkLst>
        </pc:spChg>
        <pc:spChg chg="add">
          <ac:chgData name="Kandula, Laxma R" userId="S::laxma.kandula@siu.edu::03d4c7da-2df6-42a5-9faf-a12d1ceeee2e" providerId="AD" clId="Web-{64823EA4-91F4-028B-E616-36DC056CF1B7}" dt="2022-12-05T16:15:41.262" v="35"/>
          <ac:spMkLst>
            <pc:docMk/>
            <pc:sldMk cId="607272401" sldId="307"/>
            <ac:spMk id="63" creationId="{9ABD0D63-D23F-4AE7-8270-4185EF9C1C25}"/>
          </ac:spMkLst>
        </pc:spChg>
        <pc:spChg chg="add">
          <ac:chgData name="Kandula, Laxma R" userId="S::laxma.kandula@siu.edu::03d4c7da-2df6-42a5-9faf-a12d1ceeee2e" providerId="AD" clId="Web-{64823EA4-91F4-028B-E616-36DC056CF1B7}" dt="2022-12-05T16:15:41.262" v="35"/>
          <ac:spMkLst>
            <pc:docMk/>
            <pc:sldMk cId="607272401" sldId="307"/>
            <ac:spMk id="64" creationId="{72168E9E-94E9-4BE3-B88C-C8A468117753}"/>
          </ac:spMkLst>
        </pc:spChg>
        <pc:spChg chg="add">
          <ac:chgData name="Kandula, Laxma R" userId="S::laxma.kandula@siu.edu::03d4c7da-2df6-42a5-9faf-a12d1ceeee2e" providerId="AD" clId="Web-{64823EA4-91F4-028B-E616-36DC056CF1B7}" dt="2022-12-05T16:15:41.262" v="35"/>
          <ac:spMkLst>
            <pc:docMk/>
            <pc:sldMk cId="607272401" sldId="307"/>
            <ac:spMk id="65" creationId="{12107AC1-AA0D-4097-B03D-FD3C632AB886}"/>
          </ac:spMkLst>
        </pc:spChg>
        <pc:spChg chg="add">
          <ac:chgData name="Kandula, Laxma R" userId="S::laxma.kandula@siu.edu::03d4c7da-2df6-42a5-9faf-a12d1ceeee2e" providerId="AD" clId="Web-{64823EA4-91F4-028B-E616-36DC056CF1B7}" dt="2022-12-05T16:15:41.262" v="35"/>
          <ac:spMkLst>
            <pc:docMk/>
            <pc:sldMk cId="607272401" sldId="307"/>
            <ac:spMk id="66" creationId="{7C8D231A-EC46-4736-B00F-76D307082204}"/>
          </ac:spMkLst>
        </pc:spChg>
        <pc:spChg chg="add">
          <ac:chgData name="Kandula, Laxma R" userId="S::laxma.kandula@siu.edu::03d4c7da-2df6-42a5-9faf-a12d1ceeee2e" providerId="AD" clId="Web-{64823EA4-91F4-028B-E616-36DC056CF1B7}" dt="2022-12-05T16:15:41.262" v="35"/>
          <ac:spMkLst>
            <pc:docMk/>
            <pc:sldMk cId="607272401" sldId="307"/>
            <ac:spMk id="67" creationId="{8F3CF990-ACB8-443A-BB74-D36EC8A00B02}"/>
          </ac:spMkLst>
        </pc:spChg>
        <pc:spChg chg="add">
          <ac:chgData name="Kandula, Laxma R" userId="S::laxma.kandula@siu.edu::03d4c7da-2df6-42a5-9faf-a12d1ceeee2e" providerId="AD" clId="Web-{64823EA4-91F4-028B-E616-36DC056CF1B7}" dt="2022-12-05T16:15:41.262" v="35"/>
          <ac:spMkLst>
            <pc:docMk/>
            <pc:sldMk cId="607272401" sldId="307"/>
            <ac:spMk id="69" creationId="{65F94F98-3A57-49AA-838E-91AAF600B6EE}"/>
          </ac:spMkLst>
        </pc:spChg>
        <pc:picChg chg="add del">
          <ac:chgData name="Kandula, Laxma R" userId="S::laxma.kandula@siu.edu::03d4c7da-2df6-42a5-9faf-a12d1ceeee2e" providerId="AD" clId="Web-{64823EA4-91F4-028B-E616-36DC056CF1B7}" dt="2022-12-05T16:15:41.262" v="35"/>
          <ac:picMkLst>
            <pc:docMk/>
            <pc:sldMk cId="607272401" sldId="307"/>
            <ac:picMk id="8" creationId="{3DBBA26C-89C3-411F-9753-606A413F89AF}"/>
          </ac:picMkLst>
        </pc:picChg>
        <pc:picChg chg="add del">
          <ac:chgData name="Kandula, Laxma R" userId="S::laxma.kandula@siu.edu::03d4c7da-2df6-42a5-9faf-a12d1ceeee2e" providerId="AD" clId="Web-{64823EA4-91F4-028B-E616-36DC056CF1B7}" dt="2022-12-05T16:15:41.262" v="35"/>
          <ac:picMkLst>
            <pc:docMk/>
            <pc:sldMk cId="607272401" sldId="307"/>
            <ac:picMk id="10" creationId="{EEAD2215-6311-4D1C-B6B5-F57CB6BFCBCA}"/>
          </ac:picMkLst>
        </pc:picChg>
        <pc:picChg chg="add del">
          <ac:chgData name="Kandula, Laxma R" userId="S::laxma.kandula@siu.edu::03d4c7da-2df6-42a5-9faf-a12d1ceeee2e" providerId="AD" clId="Web-{64823EA4-91F4-028B-E616-36DC056CF1B7}" dt="2022-12-05T16:15:41.262" v="35"/>
          <ac:picMkLst>
            <pc:docMk/>
            <pc:sldMk cId="607272401" sldId="307"/>
            <ac:picMk id="26" creationId="{15ADB788-8569-409E-862D-665AD53C9904}"/>
          </ac:picMkLst>
        </pc:picChg>
        <pc:picChg chg="add del">
          <ac:chgData name="Kandula, Laxma R" userId="S::laxma.kandula@siu.edu::03d4c7da-2df6-42a5-9faf-a12d1ceeee2e" providerId="AD" clId="Web-{64823EA4-91F4-028B-E616-36DC056CF1B7}" dt="2022-12-05T16:15:41.215" v="34"/>
          <ac:picMkLst>
            <pc:docMk/>
            <pc:sldMk cId="607272401" sldId="307"/>
            <ac:picMk id="35" creationId="{3DBBA26C-89C3-411F-9753-606A413F89AF}"/>
          </ac:picMkLst>
        </pc:picChg>
        <pc:picChg chg="add del">
          <ac:chgData name="Kandula, Laxma R" userId="S::laxma.kandula@siu.edu::03d4c7da-2df6-42a5-9faf-a12d1ceeee2e" providerId="AD" clId="Web-{64823EA4-91F4-028B-E616-36DC056CF1B7}" dt="2022-12-05T16:15:41.215" v="34"/>
          <ac:picMkLst>
            <pc:docMk/>
            <pc:sldMk cId="607272401" sldId="307"/>
            <ac:picMk id="37" creationId="{EEAD2215-6311-4D1C-B6B5-F57CB6BFCBCA}"/>
          </ac:picMkLst>
        </pc:picChg>
        <pc:picChg chg="add">
          <ac:chgData name="Kandula, Laxma R" userId="S::laxma.kandula@siu.edu::03d4c7da-2df6-42a5-9faf-a12d1ceeee2e" providerId="AD" clId="Web-{64823EA4-91F4-028B-E616-36DC056CF1B7}" dt="2022-12-05T16:15:41.262" v="35"/>
          <ac:picMkLst>
            <pc:docMk/>
            <pc:sldMk cId="607272401" sldId="307"/>
            <ac:picMk id="58" creationId="{3DBBA26C-89C3-411F-9753-606A413F89AF}"/>
          </ac:picMkLst>
        </pc:picChg>
        <pc:picChg chg="add">
          <ac:chgData name="Kandula, Laxma R" userId="S::laxma.kandula@siu.edu::03d4c7da-2df6-42a5-9faf-a12d1ceeee2e" providerId="AD" clId="Web-{64823EA4-91F4-028B-E616-36DC056CF1B7}" dt="2022-12-05T16:15:41.262" v="35"/>
          <ac:picMkLst>
            <pc:docMk/>
            <pc:sldMk cId="607272401" sldId="307"/>
            <ac:picMk id="60" creationId="{EEAD2215-6311-4D1C-B6B5-F57CB6BFCBCA}"/>
          </ac:picMkLst>
        </pc:picChg>
        <pc:picChg chg="add">
          <ac:chgData name="Kandula, Laxma R" userId="S::laxma.kandula@siu.edu::03d4c7da-2df6-42a5-9faf-a12d1ceeee2e" providerId="AD" clId="Web-{64823EA4-91F4-028B-E616-36DC056CF1B7}" dt="2022-12-05T16:15:41.262" v="35"/>
          <ac:picMkLst>
            <pc:docMk/>
            <pc:sldMk cId="607272401" sldId="307"/>
            <ac:picMk id="68" creationId="{00B98862-BEE1-44FB-A335-A1B9106B445E}"/>
          </ac:picMkLst>
        </pc:picChg>
        <pc:picChg chg="add">
          <ac:chgData name="Kandula, Laxma R" userId="S::laxma.kandula@siu.edu::03d4c7da-2df6-42a5-9faf-a12d1ceeee2e" providerId="AD" clId="Web-{64823EA4-91F4-028B-E616-36DC056CF1B7}" dt="2022-12-05T16:15:41.262" v="35"/>
          <ac:picMkLst>
            <pc:docMk/>
            <pc:sldMk cId="607272401" sldId="307"/>
            <ac:picMk id="70" creationId="{7185CF21-0594-48C0-9F3E-254D6BCE9D9B}"/>
          </ac:picMkLst>
        </pc:picChg>
      </pc:sldChg>
      <pc:sldChg chg="addSp delSp modSp new mod setBg">
        <pc:chgData name="Kandula, Laxma R" userId="S::laxma.kandula@siu.edu::03d4c7da-2df6-42a5-9faf-a12d1ceeee2e" providerId="AD" clId="Web-{64823EA4-91F4-028B-E616-36DC056CF1B7}" dt="2022-12-05T18:32:35.710" v="1757" actId="20577"/>
        <pc:sldMkLst>
          <pc:docMk/>
          <pc:sldMk cId="3628521972" sldId="308"/>
        </pc:sldMkLst>
        <pc:spChg chg="mod">
          <ac:chgData name="Kandula, Laxma R" userId="S::laxma.kandula@siu.edu::03d4c7da-2df6-42a5-9faf-a12d1ceeee2e" providerId="AD" clId="Web-{64823EA4-91F4-028B-E616-36DC056CF1B7}" dt="2022-12-05T16:20:01.488" v="63"/>
          <ac:spMkLst>
            <pc:docMk/>
            <pc:sldMk cId="3628521972" sldId="308"/>
            <ac:spMk id="2" creationId="{80DE3F3D-FBDB-445A-32B3-D9E0CD3C6284}"/>
          </ac:spMkLst>
        </pc:spChg>
        <pc:spChg chg="del">
          <ac:chgData name="Kandula, Laxma R" userId="S::laxma.kandula@siu.edu::03d4c7da-2df6-42a5-9faf-a12d1ceeee2e" providerId="AD" clId="Web-{64823EA4-91F4-028B-E616-36DC056CF1B7}" dt="2022-12-05T16:16:54.874" v="45"/>
          <ac:spMkLst>
            <pc:docMk/>
            <pc:sldMk cId="3628521972" sldId="308"/>
            <ac:spMk id="3" creationId="{2B05BBC0-134B-8B9A-DC9E-DE73EB1A11CF}"/>
          </ac:spMkLst>
        </pc:spChg>
        <pc:spChg chg="add mod">
          <ac:chgData name="Kandula, Laxma R" userId="S::laxma.kandula@siu.edu::03d4c7da-2df6-42a5-9faf-a12d1ceeee2e" providerId="AD" clId="Web-{64823EA4-91F4-028B-E616-36DC056CF1B7}" dt="2022-12-05T18:32:35.710" v="1757" actId="20577"/>
          <ac:spMkLst>
            <pc:docMk/>
            <pc:sldMk cId="3628521972" sldId="308"/>
            <ac:spMk id="8" creationId="{F0AF921D-DA42-E291-4FA0-7E708F16E5BC}"/>
          </ac:spMkLst>
        </pc:spChg>
        <pc:spChg chg="add del">
          <ac:chgData name="Kandula, Laxma R" userId="S::laxma.kandula@siu.edu::03d4c7da-2df6-42a5-9faf-a12d1ceeee2e" providerId="AD" clId="Web-{64823EA4-91F4-028B-E616-36DC056CF1B7}" dt="2022-12-05T16:20:01.488" v="63"/>
          <ac:spMkLst>
            <pc:docMk/>
            <pc:sldMk cId="3628521972" sldId="308"/>
            <ac:spMk id="11" creationId="{CC3320C8-0DF2-47E2-AE32-8C570D54BC4B}"/>
          </ac:spMkLst>
        </pc:spChg>
        <pc:spChg chg="add del">
          <ac:chgData name="Kandula, Laxma R" userId="S::laxma.kandula@siu.edu::03d4c7da-2df6-42a5-9faf-a12d1ceeee2e" providerId="AD" clId="Web-{64823EA4-91F4-028B-E616-36DC056CF1B7}" dt="2022-12-05T16:20:01.488" v="63"/>
          <ac:spMkLst>
            <pc:docMk/>
            <pc:sldMk cId="3628521972" sldId="308"/>
            <ac:spMk id="17" creationId="{AC084A8C-D0A6-4A75-AED9-C13FD20A6E6A}"/>
          </ac:spMkLst>
        </pc:spChg>
        <pc:spChg chg="add del">
          <ac:chgData name="Kandula, Laxma R" userId="S::laxma.kandula@siu.edu::03d4c7da-2df6-42a5-9faf-a12d1ceeee2e" providerId="AD" clId="Web-{64823EA4-91F4-028B-E616-36DC056CF1B7}" dt="2022-12-05T16:20:01.488" v="63"/>
          <ac:spMkLst>
            <pc:docMk/>
            <pc:sldMk cId="3628521972" sldId="308"/>
            <ac:spMk id="19" creationId="{6B537086-027A-4360-81BC-8BA916D266B8}"/>
          </ac:spMkLst>
        </pc:spChg>
        <pc:spChg chg="add del">
          <ac:chgData name="Kandula, Laxma R" userId="S::laxma.kandula@siu.edu::03d4c7da-2df6-42a5-9faf-a12d1ceeee2e" providerId="AD" clId="Web-{64823EA4-91F4-028B-E616-36DC056CF1B7}" dt="2022-12-05T16:20:01.488" v="63"/>
          <ac:spMkLst>
            <pc:docMk/>
            <pc:sldMk cId="3628521972" sldId="308"/>
            <ac:spMk id="21" creationId="{EFAAFA00-A1E1-4789-A035-9CBB7B03082B}"/>
          </ac:spMkLst>
        </pc:spChg>
        <pc:spChg chg="add del">
          <ac:chgData name="Kandula, Laxma R" userId="S::laxma.kandula@siu.edu::03d4c7da-2df6-42a5-9faf-a12d1ceeee2e" providerId="AD" clId="Web-{64823EA4-91F4-028B-E616-36DC056CF1B7}" dt="2022-12-05T16:20:01.488" v="63"/>
          <ac:spMkLst>
            <pc:docMk/>
            <pc:sldMk cId="3628521972" sldId="308"/>
            <ac:spMk id="23" creationId="{FC0230C3-CF46-441A-85D2-5E6F8B3A1E29}"/>
          </ac:spMkLst>
        </pc:spChg>
        <pc:spChg chg="add del">
          <ac:chgData name="Kandula, Laxma R" userId="S::laxma.kandula@siu.edu::03d4c7da-2df6-42a5-9faf-a12d1ceeee2e" providerId="AD" clId="Web-{64823EA4-91F4-028B-E616-36DC056CF1B7}" dt="2022-12-05T16:20:34.927" v="77"/>
          <ac:spMkLst>
            <pc:docMk/>
            <pc:sldMk cId="3628521972" sldId="308"/>
            <ac:spMk id="28" creationId="{D74577E3-FA18-4D8A-9E42-FF3D35D3FCBA}"/>
          </ac:spMkLst>
        </pc:spChg>
        <pc:spChg chg="add del">
          <ac:chgData name="Kandula, Laxma R" userId="S::laxma.kandula@siu.edu::03d4c7da-2df6-42a5-9faf-a12d1ceeee2e" providerId="AD" clId="Web-{64823EA4-91F4-028B-E616-36DC056CF1B7}" dt="2022-12-05T16:20:34.927" v="77"/>
          <ac:spMkLst>
            <pc:docMk/>
            <pc:sldMk cId="3628521972" sldId="308"/>
            <ac:spMk id="34" creationId="{31FFB1DF-0D2D-4029-A8C7-317DDCF92762}"/>
          </ac:spMkLst>
        </pc:spChg>
        <pc:spChg chg="add del">
          <ac:chgData name="Kandula, Laxma R" userId="S::laxma.kandula@siu.edu::03d4c7da-2df6-42a5-9faf-a12d1ceeee2e" providerId="AD" clId="Web-{64823EA4-91F4-028B-E616-36DC056CF1B7}" dt="2022-12-05T16:20:34.927" v="77"/>
          <ac:spMkLst>
            <pc:docMk/>
            <pc:sldMk cId="3628521972" sldId="308"/>
            <ac:spMk id="36" creationId="{3770C84D-AB0A-4DD9-9CD3-B0DDCBCA336A}"/>
          </ac:spMkLst>
        </pc:spChg>
        <pc:spChg chg="add del">
          <ac:chgData name="Kandula, Laxma R" userId="S::laxma.kandula@siu.edu::03d4c7da-2df6-42a5-9faf-a12d1ceeee2e" providerId="AD" clId="Web-{64823EA4-91F4-028B-E616-36DC056CF1B7}" dt="2022-12-05T16:20:34.927" v="77"/>
          <ac:spMkLst>
            <pc:docMk/>
            <pc:sldMk cId="3628521972" sldId="308"/>
            <ac:spMk id="38" creationId="{7EBBF7C2-27D7-480A-BEFA-B1399AC04508}"/>
          </ac:spMkLst>
        </pc:spChg>
        <pc:spChg chg="add del">
          <ac:chgData name="Kandula, Laxma R" userId="S::laxma.kandula@siu.edu::03d4c7da-2df6-42a5-9faf-a12d1ceeee2e" providerId="AD" clId="Web-{64823EA4-91F4-028B-E616-36DC056CF1B7}" dt="2022-12-05T16:20:34.927" v="77"/>
          <ac:spMkLst>
            <pc:docMk/>
            <pc:sldMk cId="3628521972" sldId="308"/>
            <ac:spMk id="40" creationId="{78FBE352-03FD-4333-A348-0C7FCF5FE03B}"/>
          </ac:spMkLst>
        </pc:spChg>
        <pc:spChg chg="add del">
          <ac:chgData name="Kandula, Laxma R" userId="S::laxma.kandula@siu.edu::03d4c7da-2df6-42a5-9faf-a12d1ceeee2e" providerId="AD" clId="Web-{64823EA4-91F4-028B-E616-36DC056CF1B7}" dt="2022-12-05T16:20:34.927" v="77"/>
          <ac:spMkLst>
            <pc:docMk/>
            <pc:sldMk cId="3628521972" sldId="308"/>
            <ac:spMk id="42" creationId="{9C6A91D1-6664-4898-92B7-49F9982CEF01}"/>
          </ac:spMkLst>
        </pc:spChg>
        <pc:spChg chg="add del">
          <ac:chgData name="Kandula, Laxma R" userId="S::laxma.kandula@siu.edu::03d4c7da-2df6-42a5-9faf-a12d1ceeee2e" providerId="AD" clId="Web-{64823EA4-91F4-028B-E616-36DC056CF1B7}" dt="2022-12-05T16:20:34.927" v="77"/>
          <ac:spMkLst>
            <pc:docMk/>
            <pc:sldMk cId="3628521972" sldId="308"/>
            <ac:spMk id="44" creationId="{D44EDEA4-22DE-4070-A5F1-4AEE20A4D527}"/>
          </ac:spMkLst>
        </pc:spChg>
        <pc:spChg chg="add">
          <ac:chgData name="Kandula, Laxma R" userId="S::laxma.kandula@siu.edu::03d4c7da-2df6-42a5-9faf-a12d1ceeee2e" providerId="AD" clId="Web-{64823EA4-91F4-028B-E616-36DC056CF1B7}" dt="2022-12-05T16:20:34.927" v="77"/>
          <ac:spMkLst>
            <pc:docMk/>
            <pc:sldMk cId="3628521972" sldId="308"/>
            <ac:spMk id="49" creationId="{D74577E3-FA18-4D8A-9E42-FF3D35D3FCBA}"/>
          </ac:spMkLst>
        </pc:spChg>
        <pc:spChg chg="add">
          <ac:chgData name="Kandula, Laxma R" userId="S::laxma.kandula@siu.edu::03d4c7da-2df6-42a5-9faf-a12d1ceeee2e" providerId="AD" clId="Web-{64823EA4-91F4-028B-E616-36DC056CF1B7}" dt="2022-12-05T16:20:34.927" v="77"/>
          <ac:spMkLst>
            <pc:docMk/>
            <pc:sldMk cId="3628521972" sldId="308"/>
            <ac:spMk id="55" creationId="{31FFB1DF-0D2D-4029-A8C7-317DDCF92762}"/>
          </ac:spMkLst>
        </pc:spChg>
        <pc:spChg chg="add">
          <ac:chgData name="Kandula, Laxma R" userId="S::laxma.kandula@siu.edu::03d4c7da-2df6-42a5-9faf-a12d1ceeee2e" providerId="AD" clId="Web-{64823EA4-91F4-028B-E616-36DC056CF1B7}" dt="2022-12-05T16:20:34.927" v="77"/>
          <ac:spMkLst>
            <pc:docMk/>
            <pc:sldMk cId="3628521972" sldId="308"/>
            <ac:spMk id="57" creationId="{3770C84D-AB0A-4DD9-9CD3-B0DDCBCA336A}"/>
          </ac:spMkLst>
        </pc:spChg>
        <pc:spChg chg="add">
          <ac:chgData name="Kandula, Laxma R" userId="S::laxma.kandula@siu.edu::03d4c7da-2df6-42a5-9faf-a12d1ceeee2e" providerId="AD" clId="Web-{64823EA4-91F4-028B-E616-36DC056CF1B7}" dt="2022-12-05T16:20:34.927" v="77"/>
          <ac:spMkLst>
            <pc:docMk/>
            <pc:sldMk cId="3628521972" sldId="308"/>
            <ac:spMk id="59" creationId="{7EBBF7C2-27D7-480A-BEFA-B1399AC04508}"/>
          </ac:spMkLst>
        </pc:spChg>
        <pc:spChg chg="add">
          <ac:chgData name="Kandula, Laxma R" userId="S::laxma.kandula@siu.edu::03d4c7da-2df6-42a5-9faf-a12d1ceeee2e" providerId="AD" clId="Web-{64823EA4-91F4-028B-E616-36DC056CF1B7}" dt="2022-12-05T16:20:34.927" v="77"/>
          <ac:spMkLst>
            <pc:docMk/>
            <pc:sldMk cId="3628521972" sldId="308"/>
            <ac:spMk id="61" creationId="{78FBE352-03FD-4333-A348-0C7FCF5FE03B}"/>
          </ac:spMkLst>
        </pc:spChg>
        <pc:spChg chg="add">
          <ac:chgData name="Kandula, Laxma R" userId="S::laxma.kandula@siu.edu::03d4c7da-2df6-42a5-9faf-a12d1ceeee2e" providerId="AD" clId="Web-{64823EA4-91F4-028B-E616-36DC056CF1B7}" dt="2022-12-05T16:20:34.927" v="77"/>
          <ac:spMkLst>
            <pc:docMk/>
            <pc:sldMk cId="3628521972" sldId="308"/>
            <ac:spMk id="63" creationId="{9C6A91D1-6664-4898-92B7-49F9982CEF01}"/>
          </ac:spMkLst>
        </pc:spChg>
        <pc:spChg chg="add">
          <ac:chgData name="Kandula, Laxma R" userId="S::laxma.kandula@siu.edu::03d4c7da-2df6-42a5-9faf-a12d1ceeee2e" providerId="AD" clId="Web-{64823EA4-91F4-028B-E616-36DC056CF1B7}" dt="2022-12-05T16:20:34.927" v="77"/>
          <ac:spMkLst>
            <pc:docMk/>
            <pc:sldMk cId="3628521972" sldId="308"/>
            <ac:spMk id="65" creationId="{D44EDEA4-22DE-4070-A5F1-4AEE20A4D527}"/>
          </ac:spMkLst>
        </pc:spChg>
        <pc:picChg chg="add mod ord">
          <ac:chgData name="Kandula, Laxma R" userId="S::laxma.kandula@siu.edu::03d4c7da-2df6-42a5-9faf-a12d1ceeee2e" providerId="AD" clId="Web-{64823EA4-91F4-028B-E616-36DC056CF1B7}" dt="2022-12-05T16:20:01.488" v="63"/>
          <ac:picMkLst>
            <pc:docMk/>
            <pc:sldMk cId="3628521972" sldId="308"/>
            <ac:picMk id="4" creationId="{6C65DFD9-AB37-025C-CB09-50E73D42FFC6}"/>
          </ac:picMkLst>
        </pc:picChg>
        <pc:picChg chg="add del">
          <ac:chgData name="Kandula, Laxma R" userId="S::laxma.kandula@siu.edu::03d4c7da-2df6-42a5-9faf-a12d1ceeee2e" providerId="AD" clId="Web-{64823EA4-91F4-028B-E616-36DC056CF1B7}" dt="2022-12-05T16:20:01.488" v="63"/>
          <ac:picMkLst>
            <pc:docMk/>
            <pc:sldMk cId="3628521972" sldId="308"/>
            <ac:picMk id="13" creationId="{9937E2AB-626F-4D5D-8344-EE2C08191D97}"/>
          </ac:picMkLst>
        </pc:picChg>
        <pc:picChg chg="add del">
          <ac:chgData name="Kandula, Laxma R" userId="S::laxma.kandula@siu.edu::03d4c7da-2df6-42a5-9faf-a12d1ceeee2e" providerId="AD" clId="Web-{64823EA4-91F4-028B-E616-36DC056CF1B7}" dt="2022-12-05T16:20:01.488" v="63"/>
          <ac:picMkLst>
            <pc:docMk/>
            <pc:sldMk cId="3628521972" sldId="308"/>
            <ac:picMk id="15" creationId="{31374C91-3FF2-48F7-A02C-36E1E075F552}"/>
          </ac:picMkLst>
        </pc:picChg>
        <pc:picChg chg="add del">
          <ac:chgData name="Kandula, Laxma R" userId="S::laxma.kandula@siu.edu::03d4c7da-2df6-42a5-9faf-a12d1ceeee2e" providerId="AD" clId="Web-{64823EA4-91F4-028B-E616-36DC056CF1B7}" dt="2022-12-05T16:20:34.927" v="77"/>
          <ac:picMkLst>
            <pc:docMk/>
            <pc:sldMk cId="3628521972" sldId="308"/>
            <ac:picMk id="30" creationId="{9A934298-58E5-4E9F-B25C-57B1746AB6F4}"/>
          </ac:picMkLst>
        </pc:picChg>
        <pc:picChg chg="add del">
          <ac:chgData name="Kandula, Laxma R" userId="S::laxma.kandula@siu.edu::03d4c7da-2df6-42a5-9faf-a12d1ceeee2e" providerId="AD" clId="Web-{64823EA4-91F4-028B-E616-36DC056CF1B7}" dt="2022-12-05T16:20:34.927" v="77"/>
          <ac:picMkLst>
            <pc:docMk/>
            <pc:sldMk cId="3628521972" sldId="308"/>
            <ac:picMk id="32" creationId="{C3A87EC4-5D77-4221-830F-985B0756CE94}"/>
          </ac:picMkLst>
        </pc:picChg>
        <pc:picChg chg="add">
          <ac:chgData name="Kandula, Laxma R" userId="S::laxma.kandula@siu.edu::03d4c7da-2df6-42a5-9faf-a12d1ceeee2e" providerId="AD" clId="Web-{64823EA4-91F4-028B-E616-36DC056CF1B7}" dt="2022-12-05T16:20:34.927" v="77"/>
          <ac:picMkLst>
            <pc:docMk/>
            <pc:sldMk cId="3628521972" sldId="308"/>
            <ac:picMk id="51" creationId="{9A934298-58E5-4E9F-B25C-57B1746AB6F4}"/>
          </ac:picMkLst>
        </pc:picChg>
        <pc:picChg chg="add">
          <ac:chgData name="Kandula, Laxma R" userId="S::laxma.kandula@siu.edu::03d4c7da-2df6-42a5-9faf-a12d1ceeee2e" providerId="AD" clId="Web-{64823EA4-91F4-028B-E616-36DC056CF1B7}" dt="2022-12-05T16:20:34.927" v="77"/>
          <ac:picMkLst>
            <pc:docMk/>
            <pc:sldMk cId="3628521972" sldId="308"/>
            <ac:picMk id="53" creationId="{C3A87EC4-5D77-4221-830F-985B0756CE94}"/>
          </ac:picMkLst>
        </pc:picChg>
      </pc:sldChg>
      <pc:sldChg chg="addSp delSp modSp add replId">
        <pc:chgData name="Kandula, Laxma R" userId="S::laxma.kandula@siu.edu::03d4c7da-2df6-42a5-9faf-a12d1ceeee2e" providerId="AD" clId="Web-{64823EA4-91F4-028B-E616-36DC056CF1B7}" dt="2022-12-05T16:28:37.909" v="308" actId="20577"/>
        <pc:sldMkLst>
          <pc:docMk/>
          <pc:sldMk cId="2328526470" sldId="309"/>
        </pc:sldMkLst>
        <pc:spChg chg="mod">
          <ac:chgData name="Kandula, Laxma R" userId="S::laxma.kandula@siu.edu::03d4c7da-2df6-42a5-9faf-a12d1ceeee2e" providerId="AD" clId="Web-{64823EA4-91F4-028B-E616-36DC056CF1B7}" dt="2022-12-05T16:23:58.792" v="110"/>
          <ac:spMkLst>
            <pc:docMk/>
            <pc:sldMk cId="2328526470" sldId="309"/>
            <ac:spMk id="2" creationId="{80DE3F3D-FBDB-445A-32B3-D9E0CD3C6284}"/>
          </ac:spMkLst>
        </pc:spChg>
        <pc:spChg chg="add mod">
          <ac:chgData name="Kandula, Laxma R" userId="S::laxma.kandula@siu.edu::03d4c7da-2df6-42a5-9faf-a12d1ceeee2e" providerId="AD" clId="Web-{64823EA4-91F4-028B-E616-36DC056CF1B7}" dt="2022-12-05T16:23:58.792" v="110"/>
          <ac:spMkLst>
            <pc:docMk/>
            <pc:sldMk cId="2328526470" sldId="309"/>
            <ac:spMk id="5" creationId="{EC22D227-E66E-715C-AF8B-5A35D3DF0BA5}"/>
          </ac:spMkLst>
        </pc:spChg>
        <pc:spChg chg="add mod">
          <ac:chgData name="Kandula, Laxma R" userId="S::laxma.kandula@siu.edu::03d4c7da-2df6-42a5-9faf-a12d1ceeee2e" providerId="AD" clId="Web-{64823EA4-91F4-028B-E616-36DC056CF1B7}" dt="2022-12-05T16:28:37.909" v="308" actId="20577"/>
          <ac:spMkLst>
            <pc:docMk/>
            <pc:sldMk cId="2328526470" sldId="309"/>
            <ac:spMk id="7" creationId="{80A73A04-3FA5-E59C-42DB-1192FB9FC1B9}"/>
          </ac:spMkLst>
        </pc:spChg>
        <pc:spChg chg="mod">
          <ac:chgData name="Kandula, Laxma R" userId="S::laxma.kandula@siu.edu::03d4c7da-2df6-42a5-9faf-a12d1ceeee2e" providerId="AD" clId="Web-{64823EA4-91F4-028B-E616-36DC056CF1B7}" dt="2022-12-05T16:23:58.792" v="110"/>
          <ac:spMkLst>
            <pc:docMk/>
            <pc:sldMk cId="2328526470" sldId="309"/>
            <ac:spMk id="8" creationId="{F0AF921D-DA42-E291-4FA0-7E708F16E5BC}"/>
          </ac:spMkLst>
        </pc:spChg>
        <pc:spChg chg="add del">
          <ac:chgData name="Kandula, Laxma R" userId="S::laxma.kandula@siu.edu::03d4c7da-2df6-42a5-9faf-a12d1ceeee2e" providerId="AD" clId="Web-{64823EA4-91F4-028B-E616-36DC056CF1B7}" dt="2022-12-05T16:23:03.165" v="104"/>
          <ac:spMkLst>
            <pc:docMk/>
            <pc:sldMk cId="2328526470" sldId="309"/>
            <ac:spMk id="49" creationId="{D74577E3-FA18-4D8A-9E42-FF3D35D3FCBA}"/>
          </ac:spMkLst>
        </pc:spChg>
        <pc:spChg chg="add del">
          <ac:chgData name="Kandula, Laxma R" userId="S::laxma.kandula@siu.edu::03d4c7da-2df6-42a5-9faf-a12d1ceeee2e" providerId="AD" clId="Web-{64823EA4-91F4-028B-E616-36DC056CF1B7}" dt="2022-12-05T16:23:03.165" v="104"/>
          <ac:spMkLst>
            <pc:docMk/>
            <pc:sldMk cId="2328526470" sldId="309"/>
            <ac:spMk id="55" creationId="{31FFB1DF-0D2D-4029-A8C7-317DDCF92762}"/>
          </ac:spMkLst>
        </pc:spChg>
        <pc:spChg chg="add del">
          <ac:chgData name="Kandula, Laxma R" userId="S::laxma.kandula@siu.edu::03d4c7da-2df6-42a5-9faf-a12d1ceeee2e" providerId="AD" clId="Web-{64823EA4-91F4-028B-E616-36DC056CF1B7}" dt="2022-12-05T16:23:03.165" v="104"/>
          <ac:spMkLst>
            <pc:docMk/>
            <pc:sldMk cId="2328526470" sldId="309"/>
            <ac:spMk id="57" creationId="{3770C84D-AB0A-4DD9-9CD3-B0DDCBCA336A}"/>
          </ac:spMkLst>
        </pc:spChg>
        <pc:spChg chg="add del">
          <ac:chgData name="Kandula, Laxma R" userId="S::laxma.kandula@siu.edu::03d4c7da-2df6-42a5-9faf-a12d1ceeee2e" providerId="AD" clId="Web-{64823EA4-91F4-028B-E616-36DC056CF1B7}" dt="2022-12-05T16:23:03.165" v="104"/>
          <ac:spMkLst>
            <pc:docMk/>
            <pc:sldMk cId="2328526470" sldId="309"/>
            <ac:spMk id="59" creationId="{7EBBF7C2-27D7-480A-BEFA-B1399AC04508}"/>
          </ac:spMkLst>
        </pc:spChg>
        <pc:spChg chg="add del">
          <ac:chgData name="Kandula, Laxma R" userId="S::laxma.kandula@siu.edu::03d4c7da-2df6-42a5-9faf-a12d1ceeee2e" providerId="AD" clId="Web-{64823EA4-91F4-028B-E616-36DC056CF1B7}" dt="2022-12-05T16:23:03.165" v="104"/>
          <ac:spMkLst>
            <pc:docMk/>
            <pc:sldMk cId="2328526470" sldId="309"/>
            <ac:spMk id="61" creationId="{78FBE352-03FD-4333-A348-0C7FCF5FE03B}"/>
          </ac:spMkLst>
        </pc:spChg>
        <pc:spChg chg="add del">
          <ac:chgData name="Kandula, Laxma R" userId="S::laxma.kandula@siu.edu::03d4c7da-2df6-42a5-9faf-a12d1ceeee2e" providerId="AD" clId="Web-{64823EA4-91F4-028B-E616-36DC056CF1B7}" dt="2022-12-05T16:23:03.165" v="104"/>
          <ac:spMkLst>
            <pc:docMk/>
            <pc:sldMk cId="2328526470" sldId="309"/>
            <ac:spMk id="63" creationId="{9C6A91D1-6664-4898-92B7-49F9982CEF01}"/>
          </ac:spMkLst>
        </pc:spChg>
        <pc:spChg chg="add del">
          <ac:chgData name="Kandula, Laxma R" userId="S::laxma.kandula@siu.edu::03d4c7da-2df6-42a5-9faf-a12d1ceeee2e" providerId="AD" clId="Web-{64823EA4-91F4-028B-E616-36DC056CF1B7}" dt="2022-12-05T16:23:03.165" v="104"/>
          <ac:spMkLst>
            <pc:docMk/>
            <pc:sldMk cId="2328526470" sldId="309"/>
            <ac:spMk id="65" creationId="{D44EDEA4-22DE-4070-A5F1-4AEE20A4D527}"/>
          </ac:spMkLst>
        </pc:spChg>
        <pc:spChg chg="add del">
          <ac:chgData name="Kandula, Laxma R" userId="S::laxma.kandula@siu.edu::03d4c7da-2df6-42a5-9faf-a12d1ceeee2e" providerId="AD" clId="Web-{64823EA4-91F4-028B-E616-36DC056CF1B7}" dt="2022-12-05T16:23:03.149" v="103"/>
          <ac:spMkLst>
            <pc:docMk/>
            <pc:sldMk cId="2328526470" sldId="309"/>
            <ac:spMk id="70" creationId="{CC3320C8-0DF2-47E2-AE32-8C570D54BC4B}"/>
          </ac:spMkLst>
        </pc:spChg>
        <pc:spChg chg="add del">
          <ac:chgData name="Kandula, Laxma R" userId="S::laxma.kandula@siu.edu::03d4c7da-2df6-42a5-9faf-a12d1ceeee2e" providerId="AD" clId="Web-{64823EA4-91F4-028B-E616-36DC056CF1B7}" dt="2022-12-05T16:23:03.149" v="103"/>
          <ac:spMkLst>
            <pc:docMk/>
            <pc:sldMk cId="2328526470" sldId="309"/>
            <ac:spMk id="76" creationId="{AC084A8C-D0A6-4A75-AED9-C13FD20A6E6A}"/>
          </ac:spMkLst>
        </pc:spChg>
        <pc:spChg chg="add del">
          <ac:chgData name="Kandula, Laxma R" userId="S::laxma.kandula@siu.edu::03d4c7da-2df6-42a5-9faf-a12d1ceeee2e" providerId="AD" clId="Web-{64823EA4-91F4-028B-E616-36DC056CF1B7}" dt="2022-12-05T16:23:03.149" v="103"/>
          <ac:spMkLst>
            <pc:docMk/>
            <pc:sldMk cId="2328526470" sldId="309"/>
            <ac:spMk id="78" creationId="{6B537086-027A-4360-81BC-8BA916D266B8}"/>
          </ac:spMkLst>
        </pc:spChg>
        <pc:spChg chg="add del">
          <ac:chgData name="Kandula, Laxma R" userId="S::laxma.kandula@siu.edu::03d4c7da-2df6-42a5-9faf-a12d1ceeee2e" providerId="AD" clId="Web-{64823EA4-91F4-028B-E616-36DC056CF1B7}" dt="2022-12-05T16:23:03.149" v="103"/>
          <ac:spMkLst>
            <pc:docMk/>
            <pc:sldMk cId="2328526470" sldId="309"/>
            <ac:spMk id="80" creationId="{EFAAFA00-A1E1-4789-A035-9CBB7B03082B}"/>
          </ac:spMkLst>
        </pc:spChg>
        <pc:spChg chg="add del">
          <ac:chgData name="Kandula, Laxma R" userId="S::laxma.kandula@siu.edu::03d4c7da-2df6-42a5-9faf-a12d1ceeee2e" providerId="AD" clId="Web-{64823EA4-91F4-028B-E616-36DC056CF1B7}" dt="2022-12-05T16:23:03.149" v="103"/>
          <ac:spMkLst>
            <pc:docMk/>
            <pc:sldMk cId="2328526470" sldId="309"/>
            <ac:spMk id="82" creationId="{FC0230C3-CF46-441A-85D2-5E6F8B3A1E29}"/>
          </ac:spMkLst>
        </pc:spChg>
        <pc:spChg chg="add del">
          <ac:chgData name="Kandula, Laxma R" userId="S::laxma.kandula@siu.edu::03d4c7da-2df6-42a5-9faf-a12d1ceeee2e" providerId="AD" clId="Web-{64823EA4-91F4-028B-E616-36DC056CF1B7}" dt="2022-12-05T16:23:58.792" v="110"/>
          <ac:spMkLst>
            <pc:docMk/>
            <pc:sldMk cId="2328526470" sldId="309"/>
            <ac:spMk id="84" creationId="{9C6A91D1-6664-4898-92B7-49F9982CEF01}"/>
          </ac:spMkLst>
        </pc:spChg>
        <pc:spChg chg="add del">
          <ac:chgData name="Kandula, Laxma R" userId="S::laxma.kandula@siu.edu::03d4c7da-2df6-42a5-9faf-a12d1ceeee2e" providerId="AD" clId="Web-{64823EA4-91F4-028B-E616-36DC056CF1B7}" dt="2022-12-05T16:23:58.792" v="110"/>
          <ac:spMkLst>
            <pc:docMk/>
            <pc:sldMk cId="2328526470" sldId="309"/>
            <ac:spMk id="85" creationId="{D74577E3-FA18-4D8A-9E42-FF3D35D3FCBA}"/>
          </ac:spMkLst>
        </pc:spChg>
        <pc:spChg chg="add del">
          <ac:chgData name="Kandula, Laxma R" userId="S::laxma.kandula@siu.edu::03d4c7da-2df6-42a5-9faf-a12d1ceeee2e" providerId="AD" clId="Web-{64823EA4-91F4-028B-E616-36DC056CF1B7}" dt="2022-12-05T16:23:58.792" v="110"/>
          <ac:spMkLst>
            <pc:docMk/>
            <pc:sldMk cId="2328526470" sldId="309"/>
            <ac:spMk id="86" creationId="{D44EDEA4-22DE-4070-A5F1-4AEE20A4D527}"/>
          </ac:spMkLst>
        </pc:spChg>
        <pc:spChg chg="add del">
          <ac:chgData name="Kandula, Laxma R" userId="S::laxma.kandula@siu.edu::03d4c7da-2df6-42a5-9faf-a12d1ceeee2e" providerId="AD" clId="Web-{64823EA4-91F4-028B-E616-36DC056CF1B7}" dt="2022-12-05T16:23:58.792" v="110"/>
          <ac:spMkLst>
            <pc:docMk/>
            <pc:sldMk cId="2328526470" sldId="309"/>
            <ac:spMk id="89" creationId="{31FFB1DF-0D2D-4029-A8C7-317DDCF92762}"/>
          </ac:spMkLst>
        </pc:spChg>
        <pc:spChg chg="add del">
          <ac:chgData name="Kandula, Laxma R" userId="S::laxma.kandula@siu.edu::03d4c7da-2df6-42a5-9faf-a12d1ceeee2e" providerId="AD" clId="Web-{64823EA4-91F4-028B-E616-36DC056CF1B7}" dt="2022-12-05T16:23:58.792" v="110"/>
          <ac:spMkLst>
            <pc:docMk/>
            <pc:sldMk cId="2328526470" sldId="309"/>
            <ac:spMk id="90" creationId="{3770C84D-AB0A-4DD9-9CD3-B0DDCBCA336A}"/>
          </ac:spMkLst>
        </pc:spChg>
        <pc:spChg chg="add del">
          <ac:chgData name="Kandula, Laxma R" userId="S::laxma.kandula@siu.edu::03d4c7da-2df6-42a5-9faf-a12d1ceeee2e" providerId="AD" clId="Web-{64823EA4-91F4-028B-E616-36DC056CF1B7}" dt="2022-12-05T16:23:58.792" v="110"/>
          <ac:spMkLst>
            <pc:docMk/>
            <pc:sldMk cId="2328526470" sldId="309"/>
            <ac:spMk id="91" creationId="{7EBBF7C2-27D7-480A-BEFA-B1399AC04508}"/>
          </ac:spMkLst>
        </pc:spChg>
        <pc:spChg chg="add del">
          <ac:chgData name="Kandula, Laxma R" userId="S::laxma.kandula@siu.edu::03d4c7da-2df6-42a5-9faf-a12d1ceeee2e" providerId="AD" clId="Web-{64823EA4-91F4-028B-E616-36DC056CF1B7}" dt="2022-12-05T16:23:58.792" v="110"/>
          <ac:spMkLst>
            <pc:docMk/>
            <pc:sldMk cId="2328526470" sldId="309"/>
            <ac:spMk id="92" creationId="{78FBE352-03FD-4333-A348-0C7FCF5FE03B}"/>
          </ac:spMkLst>
        </pc:spChg>
        <pc:spChg chg="add">
          <ac:chgData name="Kandula, Laxma R" userId="S::laxma.kandula@siu.edu::03d4c7da-2df6-42a5-9faf-a12d1ceeee2e" providerId="AD" clId="Web-{64823EA4-91F4-028B-E616-36DC056CF1B7}" dt="2022-12-05T16:23:58.792" v="110"/>
          <ac:spMkLst>
            <pc:docMk/>
            <pc:sldMk cId="2328526470" sldId="309"/>
            <ac:spMk id="97" creationId="{A53581F1-58F0-4AB7-A8A0-20906672774F}"/>
          </ac:spMkLst>
        </pc:spChg>
        <pc:spChg chg="add">
          <ac:chgData name="Kandula, Laxma R" userId="S::laxma.kandula@siu.edu::03d4c7da-2df6-42a5-9faf-a12d1ceeee2e" providerId="AD" clId="Web-{64823EA4-91F4-028B-E616-36DC056CF1B7}" dt="2022-12-05T16:23:58.792" v="110"/>
          <ac:spMkLst>
            <pc:docMk/>
            <pc:sldMk cId="2328526470" sldId="309"/>
            <ac:spMk id="103" creationId="{F4E6F7CC-42A8-4DCA-B793-34EE7A20CB64}"/>
          </ac:spMkLst>
        </pc:spChg>
        <pc:spChg chg="add">
          <ac:chgData name="Kandula, Laxma R" userId="S::laxma.kandula@siu.edu::03d4c7da-2df6-42a5-9faf-a12d1ceeee2e" providerId="AD" clId="Web-{64823EA4-91F4-028B-E616-36DC056CF1B7}" dt="2022-12-05T16:23:58.792" v="110"/>
          <ac:spMkLst>
            <pc:docMk/>
            <pc:sldMk cId="2328526470" sldId="309"/>
            <ac:spMk id="105" creationId="{349DF81A-9E35-48CB-A13A-0F3044872EEA}"/>
          </ac:spMkLst>
        </pc:spChg>
        <pc:spChg chg="add">
          <ac:chgData name="Kandula, Laxma R" userId="S::laxma.kandula@siu.edu::03d4c7da-2df6-42a5-9faf-a12d1ceeee2e" providerId="AD" clId="Web-{64823EA4-91F4-028B-E616-36DC056CF1B7}" dt="2022-12-05T16:23:58.792" v="110"/>
          <ac:spMkLst>
            <pc:docMk/>
            <pc:sldMk cId="2328526470" sldId="309"/>
            <ac:spMk id="107" creationId="{DBF782AB-FEB4-4E4B-B045-C02BC6558C6B}"/>
          </ac:spMkLst>
        </pc:spChg>
        <pc:spChg chg="add">
          <ac:chgData name="Kandula, Laxma R" userId="S::laxma.kandula@siu.edu::03d4c7da-2df6-42a5-9faf-a12d1ceeee2e" providerId="AD" clId="Web-{64823EA4-91F4-028B-E616-36DC056CF1B7}" dt="2022-12-05T16:23:58.792" v="110"/>
          <ac:spMkLst>
            <pc:docMk/>
            <pc:sldMk cId="2328526470" sldId="309"/>
            <ac:spMk id="109" creationId="{F4E9FDCC-E070-4D2E-9AE6-67D4AE6C0AC7}"/>
          </ac:spMkLst>
        </pc:spChg>
        <pc:picChg chg="add mod ord">
          <ac:chgData name="Kandula, Laxma R" userId="S::laxma.kandula@siu.edu::03d4c7da-2df6-42a5-9faf-a12d1ceeee2e" providerId="AD" clId="Web-{64823EA4-91F4-028B-E616-36DC056CF1B7}" dt="2022-12-05T16:23:58.792" v="110"/>
          <ac:picMkLst>
            <pc:docMk/>
            <pc:sldMk cId="2328526470" sldId="309"/>
            <ac:picMk id="3" creationId="{E1AC8121-9EA3-9853-4927-A49F460BF739}"/>
          </ac:picMkLst>
        </pc:picChg>
        <pc:picChg chg="del mod">
          <ac:chgData name="Kandula, Laxma R" userId="S::laxma.kandula@siu.edu::03d4c7da-2df6-42a5-9faf-a12d1ceeee2e" providerId="AD" clId="Web-{64823EA4-91F4-028B-E616-36DC056CF1B7}" dt="2022-12-05T16:23:53.495" v="109"/>
          <ac:picMkLst>
            <pc:docMk/>
            <pc:sldMk cId="2328526470" sldId="309"/>
            <ac:picMk id="4" creationId="{6C65DFD9-AB37-025C-CB09-50E73D42FFC6}"/>
          </ac:picMkLst>
        </pc:picChg>
        <pc:picChg chg="add del">
          <ac:chgData name="Kandula, Laxma R" userId="S::laxma.kandula@siu.edu::03d4c7da-2df6-42a5-9faf-a12d1ceeee2e" providerId="AD" clId="Web-{64823EA4-91F4-028B-E616-36DC056CF1B7}" dt="2022-12-05T16:23:03.165" v="104"/>
          <ac:picMkLst>
            <pc:docMk/>
            <pc:sldMk cId="2328526470" sldId="309"/>
            <ac:picMk id="51" creationId="{9A934298-58E5-4E9F-B25C-57B1746AB6F4}"/>
          </ac:picMkLst>
        </pc:picChg>
        <pc:picChg chg="add del">
          <ac:chgData name="Kandula, Laxma R" userId="S::laxma.kandula@siu.edu::03d4c7da-2df6-42a5-9faf-a12d1ceeee2e" providerId="AD" clId="Web-{64823EA4-91F4-028B-E616-36DC056CF1B7}" dt="2022-12-05T16:23:03.165" v="104"/>
          <ac:picMkLst>
            <pc:docMk/>
            <pc:sldMk cId="2328526470" sldId="309"/>
            <ac:picMk id="53" creationId="{C3A87EC4-5D77-4221-830F-985B0756CE94}"/>
          </ac:picMkLst>
        </pc:picChg>
        <pc:picChg chg="add del">
          <ac:chgData name="Kandula, Laxma R" userId="S::laxma.kandula@siu.edu::03d4c7da-2df6-42a5-9faf-a12d1ceeee2e" providerId="AD" clId="Web-{64823EA4-91F4-028B-E616-36DC056CF1B7}" dt="2022-12-05T16:23:03.149" v="103"/>
          <ac:picMkLst>
            <pc:docMk/>
            <pc:sldMk cId="2328526470" sldId="309"/>
            <ac:picMk id="72" creationId="{9937E2AB-626F-4D5D-8344-EE2C08191D97}"/>
          </ac:picMkLst>
        </pc:picChg>
        <pc:picChg chg="add del">
          <ac:chgData name="Kandula, Laxma R" userId="S::laxma.kandula@siu.edu::03d4c7da-2df6-42a5-9faf-a12d1ceeee2e" providerId="AD" clId="Web-{64823EA4-91F4-028B-E616-36DC056CF1B7}" dt="2022-12-05T16:23:03.149" v="103"/>
          <ac:picMkLst>
            <pc:docMk/>
            <pc:sldMk cId="2328526470" sldId="309"/>
            <ac:picMk id="74" creationId="{31374C91-3FF2-48F7-A02C-36E1E075F552}"/>
          </ac:picMkLst>
        </pc:picChg>
        <pc:picChg chg="add del">
          <ac:chgData name="Kandula, Laxma R" userId="S::laxma.kandula@siu.edu::03d4c7da-2df6-42a5-9faf-a12d1ceeee2e" providerId="AD" clId="Web-{64823EA4-91F4-028B-E616-36DC056CF1B7}" dt="2022-12-05T16:23:58.792" v="110"/>
          <ac:picMkLst>
            <pc:docMk/>
            <pc:sldMk cId="2328526470" sldId="309"/>
            <ac:picMk id="87" creationId="{9A934298-58E5-4E9F-B25C-57B1746AB6F4}"/>
          </ac:picMkLst>
        </pc:picChg>
        <pc:picChg chg="add del">
          <ac:chgData name="Kandula, Laxma R" userId="S::laxma.kandula@siu.edu::03d4c7da-2df6-42a5-9faf-a12d1ceeee2e" providerId="AD" clId="Web-{64823EA4-91F4-028B-E616-36DC056CF1B7}" dt="2022-12-05T16:23:58.792" v="110"/>
          <ac:picMkLst>
            <pc:docMk/>
            <pc:sldMk cId="2328526470" sldId="309"/>
            <ac:picMk id="88" creationId="{C3A87EC4-5D77-4221-830F-985B0756CE94}"/>
          </ac:picMkLst>
        </pc:picChg>
        <pc:picChg chg="add">
          <ac:chgData name="Kandula, Laxma R" userId="S::laxma.kandula@siu.edu::03d4c7da-2df6-42a5-9faf-a12d1ceeee2e" providerId="AD" clId="Web-{64823EA4-91F4-028B-E616-36DC056CF1B7}" dt="2022-12-05T16:23:58.792" v="110"/>
          <ac:picMkLst>
            <pc:docMk/>
            <pc:sldMk cId="2328526470" sldId="309"/>
            <ac:picMk id="99" creationId="{7F805E00-AB38-4A7C-BECE-0DED0DECE736}"/>
          </ac:picMkLst>
        </pc:picChg>
        <pc:picChg chg="add">
          <ac:chgData name="Kandula, Laxma R" userId="S::laxma.kandula@siu.edu::03d4c7da-2df6-42a5-9faf-a12d1ceeee2e" providerId="AD" clId="Web-{64823EA4-91F4-028B-E616-36DC056CF1B7}" dt="2022-12-05T16:23:58.792" v="110"/>
          <ac:picMkLst>
            <pc:docMk/>
            <pc:sldMk cId="2328526470" sldId="309"/>
            <ac:picMk id="101" creationId="{86805C35-00DC-4889-A7FD-065BDE84CEAF}"/>
          </ac:picMkLst>
        </pc:picChg>
      </pc:sldChg>
      <pc:sldChg chg="addSp delSp modSp new mod setBg">
        <pc:chgData name="Kandula, Laxma R" userId="S::laxma.kandula@siu.edu::03d4c7da-2df6-42a5-9faf-a12d1ceeee2e" providerId="AD" clId="Web-{64823EA4-91F4-028B-E616-36DC056CF1B7}" dt="2022-12-05T16:58:01.614" v="1357"/>
        <pc:sldMkLst>
          <pc:docMk/>
          <pc:sldMk cId="2912868879" sldId="310"/>
        </pc:sldMkLst>
        <pc:spChg chg="mod">
          <ac:chgData name="Kandula, Laxma R" userId="S::laxma.kandula@siu.edu::03d4c7da-2df6-42a5-9faf-a12d1ceeee2e" providerId="AD" clId="Web-{64823EA4-91F4-028B-E616-36DC056CF1B7}" dt="2022-12-05T16:58:01.614" v="1357"/>
          <ac:spMkLst>
            <pc:docMk/>
            <pc:sldMk cId="2912868879" sldId="310"/>
            <ac:spMk id="2" creationId="{AB053720-891C-6C60-2AC9-A165022456D6}"/>
          </ac:spMkLst>
        </pc:spChg>
        <pc:spChg chg="add del">
          <ac:chgData name="Kandula, Laxma R" userId="S::laxma.kandula@siu.edu::03d4c7da-2df6-42a5-9faf-a12d1ceeee2e" providerId="AD" clId="Web-{64823EA4-91F4-028B-E616-36DC056CF1B7}" dt="2022-12-05T16:52:23.229" v="865"/>
          <ac:spMkLst>
            <pc:docMk/>
            <pc:sldMk cId="2912868879" sldId="310"/>
            <ac:spMk id="3" creationId="{E903C41D-BECE-4E65-08CA-8B692C913275}"/>
          </ac:spMkLst>
        </pc:spChg>
        <pc:spChg chg="add del">
          <ac:chgData name="Kandula, Laxma R" userId="S::laxma.kandula@siu.edu::03d4c7da-2df6-42a5-9faf-a12d1ceeee2e" providerId="AD" clId="Web-{64823EA4-91F4-028B-E616-36DC056CF1B7}" dt="2022-12-05T16:58:01.614" v="1357"/>
          <ac:spMkLst>
            <pc:docMk/>
            <pc:sldMk cId="2912868879" sldId="310"/>
            <ac:spMk id="10" creationId="{6F4483DB-3E20-4C79-B65D-8A4DA9282D27}"/>
          </ac:spMkLst>
        </pc:spChg>
        <pc:spChg chg="add del">
          <ac:chgData name="Kandula, Laxma R" userId="S::laxma.kandula@siu.edu::03d4c7da-2df6-42a5-9faf-a12d1ceeee2e" providerId="AD" clId="Web-{64823EA4-91F4-028B-E616-36DC056CF1B7}" dt="2022-12-05T16:58:01.614" v="1357"/>
          <ac:spMkLst>
            <pc:docMk/>
            <pc:sldMk cId="2912868879" sldId="310"/>
            <ac:spMk id="14" creationId="{2D4A426A-23A4-4D0E-BBB4-4BCA65B99792}"/>
          </ac:spMkLst>
        </pc:spChg>
        <pc:spChg chg="add del">
          <ac:chgData name="Kandula, Laxma R" userId="S::laxma.kandula@siu.edu::03d4c7da-2df6-42a5-9faf-a12d1ceeee2e" providerId="AD" clId="Web-{64823EA4-91F4-028B-E616-36DC056CF1B7}" dt="2022-12-05T16:58:01.614" v="1357"/>
          <ac:spMkLst>
            <pc:docMk/>
            <pc:sldMk cId="2912868879" sldId="310"/>
            <ac:spMk id="16" creationId="{A813157A-3215-4213-80F8-02CD5F58824F}"/>
          </ac:spMkLst>
        </pc:spChg>
        <pc:spChg chg="add del">
          <ac:chgData name="Kandula, Laxma R" userId="S::laxma.kandula@siu.edu::03d4c7da-2df6-42a5-9faf-a12d1ceeee2e" providerId="AD" clId="Web-{64823EA4-91F4-028B-E616-36DC056CF1B7}" dt="2022-12-05T16:57:53.270" v="1354"/>
          <ac:spMkLst>
            <pc:docMk/>
            <pc:sldMk cId="2912868879" sldId="310"/>
            <ac:spMk id="21" creationId="{B59CD79B-13FF-4DE6-AF06-77B560C62859}"/>
          </ac:spMkLst>
        </pc:spChg>
        <pc:spChg chg="add del">
          <ac:chgData name="Kandula, Laxma R" userId="S::laxma.kandula@siu.edu::03d4c7da-2df6-42a5-9faf-a12d1ceeee2e" providerId="AD" clId="Web-{64823EA4-91F4-028B-E616-36DC056CF1B7}" dt="2022-12-05T16:58:01.567" v="1356"/>
          <ac:spMkLst>
            <pc:docMk/>
            <pc:sldMk cId="2912868879" sldId="310"/>
            <ac:spMk id="25" creationId="{4C790028-99AE-4AE4-8269-9913E2D50625}"/>
          </ac:spMkLst>
        </pc:spChg>
        <pc:spChg chg="add del">
          <ac:chgData name="Kandula, Laxma R" userId="S::laxma.kandula@siu.edu::03d4c7da-2df6-42a5-9faf-a12d1ceeee2e" providerId="AD" clId="Web-{64823EA4-91F4-028B-E616-36DC056CF1B7}" dt="2022-12-05T16:58:01.567" v="1356"/>
          <ac:spMkLst>
            <pc:docMk/>
            <pc:sldMk cId="2912868879" sldId="310"/>
            <ac:spMk id="27" creationId="{06936A2A-FE08-4EE0-A409-3EF3FA2448DE}"/>
          </ac:spMkLst>
        </pc:spChg>
        <pc:spChg chg="add del">
          <ac:chgData name="Kandula, Laxma R" userId="S::laxma.kandula@siu.edu::03d4c7da-2df6-42a5-9faf-a12d1ceeee2e" providerId="AD" clId="Web-{64823EA4-91F4-028B-E616-36DC056CF1B7}" dt="2022-12-05T16:58:01.567" v="1356"/>
          <ac:spMkLst>
            <pc:docMk/>
            <pc:sldMk cId="2912868879" sldId="310"/>
            <ac:spMk id="29" creationId="{BAF0407B-48CB-4C05-B0D7-7A69A0D407F1}"/>
          </ac:spMkLst>
        </pc:spChg>
        <pc:spChg chg="add del">
          <ac:chgData name="Kandula, Laxma R" userId="S::laxma.kandula@siu.edu::03d4c7da-2df6-42a5-9faf-a12d1ceeee2e" providerId="AD" clId="Web-{64823EA4-91F4-028B-E616-36DC056CF1B7}" dt="2022-12-05T16:58:01.567" v="1356"/>
          <ac:spMkLst>
            <pc:docMk/>
            <pc:sldMk cId="2912868879" sldId="310"/>
            <ac:spMk id="31" creationId="{ADC50C3D-0DA0-4914-B5B4-D1819CC69813}"/>
          </ac:spMkLst>
        </pc:spChg>
        <pc:spChg chg="add del">
          <ac:chgData name="Kandula, Laxma R" userId="S::laxma.kandula@siu.edu::03d4c7da-2df6-42a5-9faf-a12d1ceeee2e" providerId="AD" clId="Web-{64823EA4-91F4-028B-E616-36DC056CF1B7}" dt="2022-12-05T16:58:01.567" v="1356"/>
          <ac:spMkLst>
            <pc:docMk/>
            <pc:sldMk cId="2912868879" sldId="310"/>
            <ac:spMk id="33" creationId="{8CF9E583-1A92-4144-B4FA-81D98317FA04}"/>
          </ac:spMkLst>
        </pc:spChg>
        <pc:spChg chg="add del">
          <ac:chgData name="Kandula, Laxma R" userId="S::laxma.kandula@siu.edu::03d4c7da-2df6-42a5-9faf-a12d1ceeee2e" providerId="AD" clId="Web-{64823EA4-91F4-028B-E616-36DC056CF1B7}" dt="2022-12-05T16:58:01.567" v="1356"/>
          <ac:spMkLst>
            <pc:docMk/>
            <pc:sldMk cId="2912868879" sldId="310"/>
            <ac:spMk id="35" creationId="{55980737-1E33-40A8-819D-C20C41E4F7E5}"/>
          </ac:spMkLst>
        </pc:spChg>
        <pc:spChg chg="add del">
          <ac:chgData name="Kandula, Laxma R" userId="S::laxma.kandula@siu.edu::03d4c7da-2df6-42a5-9faf-a12d1ceeee2e" providerId="AD" clId="Web-{64823EA4-91F4-028B-E616-36DC056CF1B7}" dt="2022-12-05T16:58:01.567" v="1356"/>
          <ac:spMkLst>
            <pc:docMk/>
            <pc:sldMk cId="2912868879" sldId="310"/>
            <ac:spMk id="41" creationId="{32927575-BD84-44B6-BE49-E0C7EDD0E696}"/>
          </ac:spMkLst>
        </pc:spChg>
        <pc:spChg chg="add del">
          <ac:chgData name="Kandula, Laxma R" userId="S::laxma.kandula@siu.edu::03d4c7da-2df6-42a5-9faf-a12d1ceeee2e" providerId="AD" clId="Web-{64823EA4-91F4-028B-E616-36DC056CF1B7}" dt="2022-12-05T16:58:01.567" v="1356"/>
          <ac:spMkLst>
            <pc:docMk/>
            <pc:sldMk cId="2912868879" sldId="310"/>
            <ac:spMk id="43" creationId="{73FDF09A-B960-49F4-BAEB-DA397BDCD4EB}"/>
          </ac:spMkLst>
        </pc:spChg>
        <pc:spChg chg="add del">
          <ac:chgData name="Kandula, Laxma R" userId="S::laxma.kandula@siu.edu::03d4c7da-2df6-42a5-9faf-a12d1ceeee2e" providerId="AD" clId="Web-{64823EA4-91F4-028B-E616-36DC056CF1B7}" dt="2022-12-05T16:58:01.567" v="1356"/>
          <ac:spMkLst>
            <pc:docMk/>
            <pc:sldMk cId="2912868879" sldId="310"/>
            <ac:spMk id="45" creationId="{791BE6C0-4118-460B-90C2-16004124745E}"/>
          </ac:spMkLst>
        </pc:spChg>
        <pc:spChg chg="add del">
          <ac:chgData name="Kandula, Laxma R" userId="S::laxma.kandula@siu.edu::03d4c7da-2df6-42a5-9faf-a12d1ceeee2e" providerId="AD" clId="Web-{64823EA4-91F4-028B-E616-36DC056CF1B7}" dt="2022-12-05T16:58:01.567" v="1356"/>
          <ac:spMkLst>
            <pc:docMk/>
            <pc:sldMk cId="2912868879" sldId="310"/>
            <ac:spMk id="47" creationId="{15B5C763-A6E8-4D31-B139-30D083B824FF}"/>
          </ac:spMkLst>
        </pc:spChg>
        <pc:spChg chg="add">
          <ac:chgData name="Kandula, Laxma R" userId="S::laxma.kandula@siu.edu::03d4c7da-2df6-42a5-9faf-a12d1ceeee2e" providerId="AD" clId="Web-{64823EA4-91F4-028B-E616-36DC056CF1B7}" dt="2022-12-05T16:58:01.614" v="1357"/>
          <ac:spMkLst>
            <pc:docMk/>
            <pc:sldMk cId="2912868879" sldId="310"/>
            <ac:spMk id="51" creationId="{4C790028-99AE-4AE4-8269-9913E2D50625}"/>
          </ac:spMkLst>
        </pc:spChg>
        <pc:spChg chg="add">
          <ac:chgData name="Kandula, Laxma R" userId="S::laxma.kandula@siu.edu::03d4c7da-2df6-42a5-9faf-a12d1ceeee2e" providerId="AD" clId="Web-{64823EA4-91F4-028B-E616-36DC056CF1B7}" dt="2022-12-05T16:58:01.614" v="1357"/>
          <ac:spMkLst>
            <pc:docMk/>
            <pc:sldMk cId="2912868879" sldId="310"/>
            <ac:spMk id="52" creationId="{06936A2A-FE08-4EE0-A409-3EF3FA2448DE}"/>
          </ac:spMkLst>
        </pc:spChg>
        <pc:spChg chg="add">
          <ac:chgData name="Kandula, Laxma R" userId="S::laxma.kandula@siu.edu::03d4c7da-2df6-42a5-9faf-a12d1ceeee2e" providerId="AD" clId="Web-{64823EA4-91F4-028B-E616-36DC056CF1B7}" dt="2022-12-05T16:58:01.614" v="1357"/>
          <ac:spMkLst>
            <pc:docMk/>
            <pc:sldMk cId="2912868879" sldId="310"/>
            <ac:spMk id="53" creationId="{BAF0407B-48CB-4C05-B0D7-7A69A0D407F1}"/>
          </ac:spMkLst>
        </pc:spChg>
        <pc:spChg chg="add">
          <ac:chgData name="Kandula, Laxma R" userId="S::laxma.kandula@siu.edu::03d4c7da-2df6-42a5-9faf-a12d1ceeee2e" providerId="AD" clId="Web-{64823EA4-91F4-028B-E616-36DC056CF1B7}" dt="2022-12-05T16:58:01.614" v="1357"/>
          <ac:spMkLst>
            <pc:docMk/>
            <pc:sldMk cId="2912868879" sldId="310"/>
            <ac:spMk id="54" creationId="{ADC50C3D-0DA0-4914-B5B4-D1819CC69813}"/>
          </ac:spMkLst>
        </pc:spChg>
        <pc:spChg chg="add">
          <ac:chgData name="Kandula, Laxma R" userId="S::laxma.kandula@siu.edu::03d4c7da-2df6-42a5-9faf-a12d1ceeee2e" providerId="AD" clId="Web-{64823EA4-91F4-028B-E616-36DC056CF1B7}" dt="2022-12-05T16:58:01.614" v="1357"/>
          <ac:spMkLst>
            <pc:docMk/>
            <pc:sldMk cId="2912868879" sldId="310"/>
            <ac:spMk id="55" creationId="{8CF9E583-1A92-4144-B4FA-81D98317FA04}"/>
          </ac:spMkLst>
        </pc:spChg>
        <pc:spChg chg="add">
          <ac:chgData name="Kandula, Laxma R" userId="S::laxma.kandula@siu.edu::03d4c7da-2df6-42a5-9faf-a12d1ceeee2e" providerId="AD" clId="Web-{64823EA4-91F4-028B-E616-36DC056CF1B7}" dt="2022-12-05T16:58:01.614" v="1357"/>
          <ac:spMkLst>
            <pc:docMk/>
            <pc:sldMk cId="2912868879" sldId="310"/>
            <ac:spMk id="56" creationId="{55980737-1E33-40A8-819D-C20C41E4F7E5}"/>
          </ac:spMkLst>
        </pc:spChg>
        <pc:spChg chg="add">
          <ac:chgData name="Kandula, Laxma R" userId="S::laxma.kandula@siu.edu::03d4c7da-2df6-42a5-9faf-a12d1ceeee2e" providerId="AD" clId="Web-{64823EA4-91F4-028B-E616-36DC056CF1B7}" dt="2022-12-05T16:58:01.614" v="1357"/>
          <ac:spMkLst>
            <pc:docMk/>
            <pc:sldMk cId="2912868879" sldId="310"/>
            <ac:spMk id="59" creationId="{32927575-BD84-44B6-BE49-E0C7EDD0E696}"/>
          </ac:spMkLst>
        </pc:spChg>
        <pc:spChg chg="add">
          <ac:chgData name="Kandula, Laxma R" userId="S::laxma.kandula@siu.edu::03d4c7da-2df6-42a5-9faf-a12d1ceeee2e" providerId="AD" clId="Web-{64823EA4-91F4-028B-E616-36DC056CF1B7}" dt="2022-12-05T16:58:01.614" v="1357"/>
          <ac:spMkLst>
            <pc:docMk/>
            <pc:sldMk cId="2912868879" sldId="310"/>
            <ac:spMk id="60" creationId="{73FDF09A-B960-49F4-BAEB-DA397BDCD4EB}"/>
          </ac:spMkLst>
        </pc:spChg>
        <pc:spChg chg="add">
          <ac:chgData name="Kandula, Laxma R" userId="S::laxma.kandula@siu.edu::03d4c7da-2df6-42a5-9faf-a12d1ceeee2e" providerId="AD" clId="Web-{64823EA4-91F4-028B-E616-36DC056CF1B7}" dt="2022-12-05T16:58:01.614" v="1357"/>
          <ac:spMkLst>
            <pc:docMk/>
            <pc:sldMk cId="2912868879" sldId="310"/>
            <ac:spMk id="61" creationId="{791BE6C0-4118-460B-90C2-16004124745E}"/>
          </ac:spMkLst>
        </pc:spChg>
        <pc:spChg chg="add">
          <ac:chgData name="Kandula, Laxma R" userId="S::laxma.kandula@siu.edu::03d4c7da-2df6-42a5-9faf-a12d1ceeee2e" providerId="AD" clId="Web-{64823EA4-91F4-028B-E616-36DC056CF1B7}" dt="2022-12-05T16:58:01.614" v="1357"/>
          <ac:spMkLst>
            <pc:docMk/>
            <pc:sldMk cId="2912868879" sldId="310"/>
            <ac:spMk id="62" creationId="{15B5C763-A6E8-4D31-B139-30D083B824FF}"/>
          </ac:spMkLst>
        </pc:spChg>
        <pc:graphicFrameChg chg="add del mod ord modGraphic">
          <ac:chgData name="Kandula, Laxma R" userId="S::laxma.kandula@siu.edu::03d4c7da-2df6-42a5-9faf-a12d1ceeee2e" providerId="AD" clId="Web-{64823EA4-91F4-028B-E616-36DC056CF1B7}" dt="2022-12-05T16:52:14.620" v="864"/>
          <ac:graphicFrameMkLst>
            <pc:docMk/>
            <pc:sldMk cId="2912868879" sldId="310"/>
            <ac:graphicFrameMk id="4" creationId="{13E192A2-E78C-DC75-C27D-2B18C2C4D662}"/>
          </ac:graphicFrameMkLst>
        </pc:graphicFrameChg>
        <pc:graphicFrameChg chg="add mod ord modGraphic">
          <ac:chgData name="Kandula, Laxma R" userId="S::laxma.kandula@siu.edu::03d4c7da-2df6-42a5-9faf-a12d1ceeee2e" providerId="AD" clId="Web-{64823EA4-91F4-028B-E616-36DC056CF1B7}" dt="2022-12-05T16:58:01.614" v="1357"/>
          <ac:graphicFrameMkLst>
            <pc:docMk/>
            <pc:sldMk cId="2912868879" sldId="310"/>
            <ac:graphicFrameMk id="5" creationId="{66548D03-4920-7451-0330-C74BB847552A}"/>
          </ac:graphicFrameMkLst>
        </pc:graphicFrameChg>
        <pc:picChg chg="add del">
          <ac:chgData name="Kandula, Laxma R" userId="S::laxma.kandula@siu.edu::03d4c7da-2df6-42a5-9faf-a12d1ceeee2e" providerId="AD" clId="Web-{64823EA4-91F4-028B-E616-36DC056CF1B7}" dt="2022-12-05T16:58:01.614" v="1357"/>
          <ac:picMkLst>
            <pc:docMk/>
            <pc:sldMk cId="2912868879" sldId="310"/>
            <ac:picMk id="12" creationId="{1D544BB6-2428-4107-BAC4-C38BEA1E1574}"/>
          </ac:picMkLst>
        </pc:picChg>
        <pc:picChg chg="add del">
          <ac:chgData name="Kandula, Laxma R" userId="S::laxma.kandula@siu.edu::03d4c7da-2df6-42a5-9faf-a12d1ceeee2e" providerId="AD" clId="Web-{64823EA4-91F4-028B-E616-36DC056CF1B7}" dt="2022-12-05T16:57:53.270" v="1354"/>
          <ac:picMkLst>
            <pc:docMk/>
            <pc:sldMk cId="2912868879" sldId="310"/>
            <ac:picMk id="23" creationId="{402D77BF-B8EB-4AFE-AC21-08C836EF16A7}"/>
          </ac:picMkLst>
        </pc:picChg>
        <pc:picChg chg="add del">
          <ac:chgData name="Kandula, Laxma R" userId="S::laxma.kandula@siu.edu::03d4c7da-2df6-42a5-9faf-a12d1ceeee2e" providerId="AD" clId="Web-{64823EA4-91F4-028B-E616-36DC056CF1B7}" dt="2022-12-05T16:58:01.567" v="1356"/>
          <ac:picMkLst>
            <pc:docMk/>
            <pc:sldMk cId="2912868879" sldId="310"/>
            <ac:picMk id="26" creationId="{01AF5FBB-9FDC-4D75-9DD6-DAF01ED197A0}"/>
          </ac:picMkLst>
        </pc:picChg>
        <pc:picChg chg="add del">
          <ac:chgData name="Kandula, Laxma R" userId="S::laxma.kandula@siu.edu::03d4c7da-2df6-42a5-9faf-a12d1ceeee2e" providerId="AD" clId="Web-{64823EA4-91F4-028B-E616-36DC056CF1B7}" dt="2022-12-05T16:58:01.567" v="1356"/>
          <ac:picMkLst>
            <pc:docMk/>
            <pc:sldMk cId="2912868879" sldId="310"/>
            <ac:picMk id="28" creationId="{933BBBE6-F4CF-483E-BA74-B51421B4D93F}"/>
          </ac:picMkLst>
        </pc:picChg>
        <pc:picChg chg="add del">
          <ac:chgData name="Kandula, Laxma R" userId="S::laxma.kandula@siu.edu::03d4c7da-2df6-42a5-9faf-a12d1ceeee2e" providerId="AD" clId="Web-{64823EA4-91F4-028B-E616-36DC056CF1B7}" dt="2022-12-05T16:58:01.567" v="1356"/>
          <ac:picMkLst>
            <pc:docMk/>
            <pc:sldMk cId="2912868879" sldId="310"/>
            <ac:picMk id="37" creationId="{6ABBD51A-FA48-44B8-B184-A40D7F134F1C}"/>
          </ac:picMkLst>
        </pc:picChg>
        <pc:picChg chg="add del">
          <ac:chgData name="Kandula, Laxma R" userId="S::laxma.kandula@siu.edu::03d4c7da-2df6-42a5-9faf-a12d1ceeee2e" providerId="AD" clId="Web-{64823EA4-91F4-028B-E616-36DC056CF1B7}" dt="2022-12-05T16:58:01.567" v="1356"/>
          <ac:picMkLst>
            <pc:docMk/>
            <pc:sldMk cId="2912868879" sldId="310"/>
            <ac:picMk id="39" creationId="{510188A9-F0D9-4FE9-85DC-2179145278CD}"/>
          </ac:picMkLst>
        </pc:picChg>
        <pc:picChg chg="add">
          <ac:chgData name="Kandula, Laxma R" userId="S::laxma.kandula@siu.edu::03d4c7da-2df6-42a5-9faf-a12d1ceeee2e" providerId="AD" clId="Web-{64823EA4-91F4-028B-E616-36DC056CF1B7}" dt="2022-12-05T16:58:01.614" v="1357"/>
          <ac:picMkLst>
            <pc:docMk/>
            <pc:sldMk cId="2912868879" sldId="310"/>
            <ac:picMk id="49" creationId="{01AF5FBB-9FDC-4D75-9DD6-DAF01ED197A0}"/>
          </ac:picMkLst>
        </pc:picChg>
        <pc:picChg chg="add">
          <ac:chgData name="Kandula, Laxma R" userId="S::laxma.kandula@siu.edu::03d4c7da-2df6-42a5-9faf-a12d1ceeee2e" providerId="AD" clId="Web-{64823EA4-91F4-028B-E616-36DC056CF1B7}" dt="2022-12-05T16:58:01.614" v="1357"/>
          <ac:picMkLst>
            <pc:docMk/>
            <pc:sldMk cId="2912868879" sldId="310"/>
            <ac:picMk id="50" creationId="{933BBBE6-F4CF-483E-BA74-B51421B4D93F}"/>
          </ac:picMkLst>
        </pc:picChg>
        <pc:picChg chg="add">
          <ac:chgData name="Kandula, Laxma R" userId="S::laxma.kandula@siu.edu::03d4c7da-2df6-42a5-9faf-a12d1ceeee2e" providerId="AD" clId="Web-{64823EA4-91F4-028B-E616-36DC056CF1B7}" dt="2022-12-05T16:58:01.614" v="1357"/>
          <ac:picMkLst>
            <pc:docMk/>
            <pc:sldMk cId="2912868879" sldId="310"/>
            <ac:picMk id="57" creationId="{6ABBD51A-FA48-44B8-B184-A40D7F134F1C}"/>
          </ac:picMkLst>
        </pc:picChg>
        <pc:picChg chg="add">
          <ac:chgData name="Kandula, Laxma R" userId="S::laxma.kandula@siu.edu::03d4c7da-2df6-42a5-9faf-a12d1ceeee2e" providerId="AD" clId="Web-{64823EA4-91F4-028B-E616-36DC056CF1B7}" dt="2022-12-05T16:58:01.614" v="1357"/>
          <ac:picMkLst>
            <pc:docMk/>
            <pc:sldMk cId="2912868879" sldId="310"/>
            <ac:picMk id="58" creationId="{510188A9-F0D9-4FE9-85DC-2179145278CD}"/>
          </ac:picMkLst>
        </pc:picChg>
      </pc:sldChg>
      <pc:sldChg chg="modSp add replId">
        <pc:chgData name="Kandula, Laxma R" userId="S::laxma.kandula@siu.edu::03d4c7da-2df6-42a5-9faf-a12d1ceeee2e" providerId="AD" clId="Web-{64823EA4-91F4-028B-E616-36DC056CF1B7}" dt="2022-12-05T18:27:38.219" v="1531"/>
        <pc:sldMkLst>
          <pc:docMk/>
          <pc:sldMk cId="322809867" sldId="311"/>
        </pc:sldMkLst>
        <pc:spChg chg="mod">
          <ac:chgData name="Kandula, Laxma R" userId="S::laxma.kandula@siu.edu::03d4c7da-2df6-42a5-9faf-a12d1ceeee2e" providerId="AD" clId="Web-{64823EA4-91F4-028B-E616-36DC056CF1B7}" dt="2022-12-05T16:58:29.536" v="1359" actId="20577"/>
          <ac:spMkLst>
            <pc:docMk/>
            <pc:sldMk cId="322809867" sldId="311"/>
            <ac:spMk id="2" creationId="{AB053720-891C-6C60-2AC9-A165022456D6}"/>
          </ac:spMkLst>
        </pc:spChg>
        <pc:graphicFrameChg chg="mod modGraphic">
          <ac:chgData name="Kandula, Laxma R" userId="S::laxma.kandula@siu.edu::03d4c7da-2df6-42a5-9faf-a12d1ceeee2e" providerId="AD" clId="Web-{64823EA4-91F4-028B-E616-36DC056CF1B7}" dt="2022-12-05T18:27:38.219" v="1531"/>
          <ac:graphicFrameMkLst>
            <pc:docMk/>
            <pc:sldMk cId="322809867" sldId="311"/>
            <ac:graphicFrameMk id="5" creationId="{66548D03-4920-7451-0330-C74BB847552A}"/>
          </ac:graphicFrameMkLst>
        </pc:graphicFrameChg>
      </pc:sldChg>
      <pc:sldChg chg="modSp add replId">
        <pc:chgData name="Kandula, Laxma R" userId="S::laxma.kandula@siu.edu::03d4c7da-2df6-42a5-9faf-a12d1ceeee2e" providerId="AD" clId="Web-{64823EA4-91F4-028B-E616-36DC056CF1B7}" dt="2022-12-05T18:31:03.990" v="1739" actId="20577"/>
        <pc:sldMkLst>
          <pc:docMk/>
          <pc:sldMk cId="799958213" sldId="312"/>
        </pc:sldMkLst>
        <pc:spChg chg="mod">
          <ac:chgData name="Kandula, Laxma R" userId="S::laxma.kandula@siu.edu::03d4c7da-2df6-42a5-9faf-a12d1ceeee2e" providerId="AD" clId="Web-{64823EA4-91F4-028B-E616-36DC056CF1B7}" dt="2022-12-05T18:31:03.990" v="1739" actId="20577"/>
          <ac:spMkLst>
            <pc:docMk/>
            <pc:sldMk cId="799958213" sldId="312"/>
            <ac:spMk id="2" creationId="{AB053720-891C-6C60-2AC9-A165022456D6}"/>
          </ac:spMkLst>
        </pc:spChg>
        <pc:graphicFrameChg chg="mod modGraphic">
          <ac:chgData name="Kandula, Laxma R" userId="S::laxma.kandula@siu.edu::03d4c7da-2df6-42a5-9faf-a12d1ceeee2e" providerId="AD" clId="Web-{64823EA4-91F4-028B-E616-36DC056CF1B7}" dt="2022-12-05T18:30:49.755" v="1738"/>
          <ac:graphicFrameMkLst>
            <pc:docMk/>
            <pc:sldMk cId="799958213" sldId="312"/>
            <ac:graphicFrameMk id="5" creationId="{66548D03-4920-7451-0330-C74BB847552A}"/>
          </ac:graphicFrameMkLst>
        </pc:graphicFrameChg>
      </pc:sldChg>
      <pc:sldChg chg="new">
        <pc:chgData name="Kandula, Laxma R" userId="S::laxma.kandula@siu.edu::03d4c7da-2df6-42a5-9faf-a12d1ceeee2e" providerId="AD" clId="Web-{64823EA4-91F4-028B-E616-36DC056CF1B7}" dt="2022-12-05T18:54:00.537" v="3246"/>
        <pc:sldMkLst>
          <pc:docMk/>
          <pc:sldMk cId="24581415" sldId="313"/>
        </pc:sldMkLst>
      </pc:sldChg>
    </pc:docChg>
  </pc:docChgLst>
  <pc:docChgLst>
    <pc:chgData name="Kandula, Laxma R" userId="S::laxma.kandula@siu.edu::03d4c7da-2df6-42a5-9faf-a12d1ceeee2e" providerId="AD" clId="Web-{3B81B77C-EE32-48EE-825B-8D6BA8C756AF}"/>
    <pc:docChg chg="addSld delSld modSld">
      <pc:chgData name="Kandula, Laxma R" userId="S::laxma.kandula@siu.edu::03d4c7da-2df6-42a5-9faf-a12d1ceeee2e" providerId="AD" clId="Web-{3B81B77C-EE32-48EE-825B-8D6BA8C756AF}" dt="2022-10-12T18:56:56.388" v="412" actId="20577"/>
      <pc:docMkLst>
        <pc:docMk/>
      </pc:docMkLst>
      <pc:sldChg chg="modSp">
        <pc:chgData name="Kandula, Laxma R" userId="S::laxma.kandula@siu.edu::03d4c7da-2df6-42a5-9faf-a12d1ceeee2e" providerId="AD" clId="Web-{3B81B77C-EE32-48EE-825B-8D6BA8C756AF}" dt="2022-10-12T18:56:56.388" v="412" actId="20577"/>
        <pc:sldMkLst>
          <pc:docMk/>
          <pc:sldMk cId="109857222" sldId="256"/>
        </pc:sldMkLst>
        <pc:spChg chg="mod">
          <ac:chgData name="Kandula, Laxma R" userId="S::laxma.kandula@siu.edu::03d4c7da-2df6-42a5-9faf-a12d1ceeee2e" providerId="AD" clId="Web-{3B81B77C-EE32-48EE-825B-8D6BA8C756AF}" dt="2022-10-12T18:22:01.866" v="1" actId="20577"/>
          <ac:spMkLst>
            <pc:docMk/>
            <pc:sldMk cId="109857222" sldId="256"/>
            <ac:spMk id="2" creationId="{00000000-0000-0000-0000-000000000000}"/>
          </ac:spMkLst>
        </pc:spChg>
        <pc:spChg chg="mod">
          <ac:chgData name="Kandula, Laxma R" userId="S::laxma.kandula@siu.edu::03d4c7da-2df6-42a5-9faf-a12d1ceeee2e" providerId="AD" clId="Web-{3B81B77C-EE32-48EE-825B-8D6BA8C756AF}" dt="2022-10-12T18:56:56.388" v="412" actId="20577"/>
          <ac:spMkLst>
            <pc:docMk/>
            <pc:sldMk cId="109857222" sldId="256"/>
            <ac:spMk id="3" creationId="{00000000-0000-0000-0000-000000000000}"/>
          </ac:spMkLst>
        </pc:spChg>
      </pc:sldChg>
      <pc:sldChg chg="modSp new">
        <pc:chgData name="Kandula, Laxma R" userId="S::laxma.kandula@siu.edu::03d4c7da-2df6-42a5-9faf-a12d1ceeee2e" providerId="AD" clId="Web-{3B81B77C-EE32-48EE-825B-8D6BA8C756AF}" dt="2022-10-12T18:23:58.839" v="16" actId="20577"/>
        <pc:sldMkLst>
          <pc:docMk/>
          <pc:sldMk cId="2075772762" sldId="257"/>
        </pc:sldMkLst>
        <pc:spChg chg="mod">
          <ac:chgData name="Kandula, Laxma R" userId="S::laxma.kandula@siu.edu::03d4c7da-2df6-42a5-9faf-a12d1ceeee2e" providerId="AD" clId="Web-{3B81B77C-EE32-48EE-825B-8D6BA8C756AF}" dt="2022-10-12T18:22:29.524" v="7" actId="20577"/>
          <ac:spMkLst>
            <pc:docMk/>
            <pc:sldMk cId="2075772762" sldId="257"/>
            <ac:spMk id="2" creationId="{F9576D81-5AAB-E140-A083-65BEAC14EF53}"/>
          </ac:spMkLst>
        </pc:spChg>
        <pc:spChg chg="mod">
          <ac:chgData name="Kandula, Laxma R" userId="S::laxma.kandula@siu.edu::03d4c7da-2df6-42a5-9faf-a12d1ceeee2e" providerId="AD" clId="Web-{3B81B77C-EE32-48EE-825B-8D6BA8C756AF}" dt="2022-10-12T18:23:58.839" v="16" actId="20577"/>
          <ac:spMkLst>
            <pc:docMk/>
            <pc:sldMk cId="2075772762" sldId="257"/>
            <ac:spMk id="3" creationId="{A38F096D-D1AC-0AAC-DDBA-52C0CF1D75A2}"/>
          </ac:spMkLst>
        </pc:spChg>
      </pc:sldChg>
      <pc:sldChg chg="modSp new">
        <pc:chgData name="Kandula, Laxma R" userId="S::laxma.kandula@siu.edu::03d4c7da-2df6-42a5-9faf-a12d1ceeee2e" providerId="AD" clId="Web-{3B81B77C-EE32-48EE-825B-8D6BA8C756AF}" dt="2022-10-12T18:23:38.901" v="15" actId="20577"/>
        <pc:sldMkLst>
          <pc:docMk/>
          <pc:sldMk cId="743247978" sldId="258"/>
        </pc:sldMkLst>
        <pc:spChg chg="mod">
          <ac:chgData name="Kandula, Laxma R" userId="S::laxma.kandula@siu.edu::03d4c7da-2df6-42a5-9faf-a12d1ceeee2e" providerId="AD" clId="Web-{3B81B77C-EE32-48EE-825B-8D6BA8C756AF}" dt="2022-10-12T18:22:51.571" v="10" actId="20577"/>
          <ac:spMkLst>
            <pc:docMk/>
            <pc:sldMk cId="743247978" sldId="258"/>
            <ac:spMk id="2" creationId="{EE9CFE0D-FBAC-69F4-7AFD-DE8D74D895AB}"/>
          </ac:spMkLst>
        </pc:spChg>
        <pc:spChg chg="mod">
          <ac:chgData name="Kandula, Laxma R" userId="S::laxma.kandula@siu.edu::03d4c7da-2df6-42a5-9faf-a12d1ceeee2e" providerId="AD" clId="Web-{3B81B77C-EE32-48EE-825B-8D6BA8C756AF}" dt="2022-10-12T18:23:38.901" v="15" actId="20577"/>
          <ac:spMkLst>
            <pc:docMk/>
            <pc:sldMk cId="743247978" sldId="258"/>
            <ac:spMk id="3" creationId="{AB61DAC2-4532-650D-B9F7-74303E31D9E1}"/>
          </ac:spMkLst>
        </pc:spChg>
      </pc:sldChg>
      <pc:sldChg chg="addSp modSp new mod setBg">
        <pc:chgData name="Kandula, Laxma R" userId="S::laxma.kandula@siu.edu::03d4c7da-2df6-42a5-9faf-a12d1ceeee2e" providerId="AD" clId="Web-{3B81B77C-EE32-48EE-825B-8D6BA8C756AF}" dt="2022-10-12T18:28:41.973" v="112" actId="20577"/>
        <pc:sldMkLst>
          <pc:docMk/>
          <pc:sldMk cId="4153961218" sldId="259"/>
        </pc:sldMkLst>
        <pc:spChg chg="mod">
          <ac:chgData name="Kandula, Laxma R" userId="S::laxma.kandula@siu.edu::03d4c7da-2df6-42a5-9faf-a12d1ceeee2e" providerId="AD" clId="Web-{3B81B77C-EE32-48EE-825B-8D6BA8C756AF}" dt="2022-10-12T18:26:35.344" v="26" actId="20577"/>
          <ac:spMkLst>
            <pc:docMk/>
            <pc:sldMk cId="4153961218" sldId="259"/>
            <ac:spMk id="2" creationId="{0FF584B4-BA86-B92B-6C4A-B6E0D0515D37}"/>
          </ac:spMkLst>
        </pc:spChg>
        <pc:spChg chg="mod">
          <ac:chgData name="Kandula, Laxma R" userId="S::laxma.kandula@siu.edu::03d4c7da-2df6-42a5-9faf-a12d1ceeee2e" providerId="AD" clId="Web-{3B81B77C-EE32-48EE-825B-8D6BA8C756AF}" dt="2022-10-12T18:28:41.973" v="112" actId="20577"/>
          <ac:spMkLst>
            <pc:docMk/>
            <pc:sldMk cId="4153961218" sldId="259"/>
            <ac:spMk id="3" creationId="{07D82557-B414-74B1-8126-302F1EAC1335}"/>
          </ac:spMkLst>
        </pc:spChg>
        <pc:spChg chg="add">
          <ac:chgData name="Kandula, Laxma R" userId="S::laxma.kandula@siu.edu::03d4c7da-2df6-42a5-9faf-a12d1ceeee2e" providerId="AD" clId="Web-{3B81B77C-EE32-48EE-825B-8D6BA8C756AF}" dt="2022-10-12T18:26:28.141" v="19"/>
          <ac:spMkLst>
            <pc:docMk/>
            <pc:sldMk cId="4153961218" sldId="259"/>
            <ac:spMk id="8" creationId="{C7FA33FF-088D-4F16-95A2-2C64D353DEA8}"/>
          </ac:spMkLst>
        </pc:spChg>
        <pc:spChg chg="add">
          <ac:chgData name="Kandula, Laxma R" userId="S::laxma.kandula@siu.edu::03d4c7da-2df6-42a5-9faf-a12d1ceeee2e" providerId="AD" clId="Web-{3B81B77C-EE32-48EE-825B-8D6BA8C756AF}" dt="2022-10-12T18:26:28.141" v="19"/>
          <ac:spMkLst>
            <pc:docMk/>
            <pc:sldMk cId="4153961218" sldId="259"/>
            <ac:spMk id="10" creationId="{A376EFB1-01CF-419F-ABF1-2AF02BBFCBD1}"/>
          </ac:spMkLst>
        </pc:spChg>
        <pc:spChg chg="add">
          <ac:chgData name="Kandula, Laxma R" userId="S::laxma.kandula@siu.edu::03d4c7da-2df6-42a5-9faf-a12d1ceeee2e" providerId="AD" clId="Web-{3B81B77C-EE32-48EE-825B-8D6BA8C756AF}" dt="2022-10-12T18:26:28.141" v="19"/>
          <ac:spMkLst>
            <pc:docMk/>
            <pc:sldMk cId="4153961218" sldId="259"/>
            <ac:spMk id="12" creationId="{FF9DEA15-78BD-4750-AA18-B9F28A6D5AB8}"/>
          </ac:spMkLst>
        </pc:spChg>
      </pc:sldChg>
      <pc:sldChg chg="modSp new">
        <pc:chgData name="Kandula, Laxma R" userId="S::laxma.kandula@siu.edu::03d4c7da-2df6-42a5-9faf-a12d1ceeee2e" providerId="AD" clId="Web-{3B81B77C-EE32-48EE-825B-8D6BA8C756AF}" dt="2022-10-12T18:36:23.347" v="303" actId="20577"/>
        <pc:sldMkLst>
          <pc:docMk/>
          <pc:sldMk cId="812050179" sldId="260"/>
        </pc:sldMkLst>
        <pc:spChg chg="mod">
          <ac:chgData name="Kandula, Laxma R" userId="S::laxma.kandula@siu.edu::03d4c7da-2df6-42a5-9faf-a12d1ceeee2e" providerId="AD" clId="Web-{3B81B77C-EE32-48EE-825B-8D6BA8C756AF}" dt="2022-10-12T18:30:23.820" v="118" actId="20577"/>
          <ac:spMkLst>
            <pc:docMk/>
            <pc:sldMk cId="812050179" sldId="260"/>
            <ac:spMk id="2" creationId="{EA5AE2FD-0DA2-9F0D-AC3F-C703C98E9108}"/>
          </ac:spMkLst>
        </pc:spChg>
        <pc:spChg chg="mod">
          <ac:chgData name="Kandula, Laxma R" userId="S::laxma.kandula@siu.edu::03d4c7da-2df6-42a5-9faf-a12d1ceeee2e" providerId="AD" clId="Web-{3B81B77C-EE32-48EE-825B-8D6BA8C756AF}" dt="2022-10-12T18:36:23.347" v="303" actId="20577"/>
          <ac:spMkLst>
            <pc:docMk/>
            <pc:sldMk cId="812050179" sldId="260"/>
            <ac:spMk id="3" creationId="{57FC075B-F314-DB09-ED33-276B77F5616E}"/>
          </ac:spMkLst>
        </pc:spChg>
      </pc:sldChg>
      <pc:sldChg chg="modSp new">
        <pc:chgData name="Kandula, Laxma R" userId="S::laxma.kandula@siu.edu::03d4c7da-2df6-42a5-9faf-a12d1ceeee2e" providerId="AD" clId="Web-{3B81B77C-EE32-48EE-825B-8D6BA8C756AF}" dt="2022-10-12T18:40:22.136" v="317" actId="20577"/>
        <pc:sldMkLst>
          <pc:docMk/>
          <pc:sldMk cId="832441376" sldId="261"/>
        </pc:sldMkLst>
        <pc:spChg chg="mod">
          <ac:chgData name="Kandula, Laxma R" userId="S::laxma.kandula@siu.edu::03d4c7da-2df6-42a5-9faf-a12d1ceeee2e" providerId="AD" clId="Web-{3B81B77C-EE32-48EE-825B-8D6BA8C756AF}" dt="2022-10-12T18:37:41.178" v="308" actId="20577"/>
          <ac:spMkLst>
            <pc:docMk/>
            <pc:sldMk cId="832441376" sldId="261"/>
            <ac:spMk id="2" creationId="{20533BCA-2F42-E6BF-2E84-DE73BB0252E5}"/>
          </ac:spMkLst>
        </pc:spChg>
        <pc:spChg chg="mod">
          <ac:chgData name="Kandula, Laxma R" userId="S::laxma.kandula@siu.edu::03d4c7da-2df6-42a5-9faf-a12d1ceeee2e" providerId="AD" clId="Web-{3B81B77C-EE32-48EE-825B-8D6BA8C756AF}" dt="2022-10-12T18:40:22.136" v="317" actId="20577"/>
          <ac:spMkLst>
            <pc:docMk/>
            <pc:sldMk cId="832441376" sldId="261"/>
            <ac:spMk id="3" creationId="{3D4629E2-EBE0-00E8-CE74-1556B1F19F6A}"/>
          </ac:spMkLst>
        </pc:spChg>
      </pc:sldChg>
      <pc:sldChg chg="modSp new del">
        <pc:chgData name="Kandula, Laxma R" userId="S::laxma.kandula@siu.edu::03d4c7da-2df6-42a5-9faf-a12d1ceeee2e" providerId="AD" clId="Web-{3B81B77C-EE32-48EE-825B-8D6BA8C756AF}" dt="2022-10-12T18:54:27.836" v="384"/>
        <pc:sldMkLst>
          <pc:docMk/>
          <pc:sldMk cId="3981288180" sldId="262"/>
        </pc:sldMkLst>
        <pc:spChg chg="mod">
          <ac:chgData name="Kandula, Laxma R" userId="S::laxma.kandula@siu.edu::03d4c7da-2df6-42a5-9faf-a12d1ceeee2e" providerId="AD" clId="Web-{3B81B77C-EE32-48EE-825B-8D6BA8C756AF}" dt="2022-10-12T18:46:34.852" v="329" actId="20577"/>
          <ac:spMkLst>
            <pc:docMk/>
            <pc:sldMk cId="3981288180" sldId="262"/>
            <ac:spMk id="2" creationId="{DB2C2C1C-52CE-9593-EBDC-DC1B0FFFD045}"/>
          </ac:spMkLst>
        </pc:spChg>
        <pc:spChg chg="mod">
          <ac:chgData name="Kandula, Laxma R" userId="S::laxma.kandula@siu.edu::03d4c7da-2df6-42a5-9faf-a12d1ceeee2e" providerId="AD" clId="Web-{3B81B77C-EE32-48EE-825B-8D6BA8C756AF}" dt="2022-10-12T18:49:48.483" v="365" actId="20577"/>
          <ac:spMkLst>
            <pc:docMk/>
            <pc:sldMk cId="3981288180" sldId="262"/>
            <ac:spMk id="3" creationId="{F5824B76-131A-9C11-F7BB-FC65B5E7CA6D}"/>
          </ac:spMkLst>
        </pc:spChg>
      </pc:sldChg>
      <pc:sldChg chg="new del">
        <pc:chgData name="Kandula, Laxma R" userId="S::laxma.kandula@siu.edu::03d4c7da-2df6-42a5-9faf-a12d1ceeee2e" providerId="AD" clId="Web-{3B81B77C-EE32-48EE-825B-8D6BA8C756AF}" dt="2022-10-12T18:47:55.604" v="340"/>
        <pc:sldMkLst>
          <pc:docMk/>
          <pc:sldMk cId="1166402083" sldId="263"/>
        </pc:sldMkLst>
      </pc:sldChg>
      <pc:sldChg chg="modSp new del">
        <pc:chgData name="Kandula, Laxma R" userId="S::laxma.kandula@siu.edu::03d4c7da-2df6-42a5-9faf-a12d1ceeee2e" providerId="AD" clId="Web-{3B81B77C-EE32-48EE-825B-8D6BA8C756AF}" dt="2022-10-12T18:47:46.354" v="338"/>
        <pc:sldMkLst>
          <pc:docMk/>
          <pc:sldMk cId="1940913229" sldId="263"/>
        </pc:sldMkLst>
        <pc:spChg chg="mod">
          <ac:chgData name="Kandula, Laxma R" userId="S::laxma.kandula@siu.edu::03d4c7da-2df6-42a5-9faf-a12d1ceeee2e" providerId="AD" clId="Web-{3B81B77C-EE32-48EE-825B-8D6BA8C756AF}" dt="2022-10-12T18:47:24.010" v="337" actId="1076"/>
          <ac:spMkLst>
            <pc:docMk/>
            <pc:sldMk cId="1940913229" sldId="263"/>
            <ac:spMk id="2" creationId="{93AD2752-5DFD-FA49-D5AF-1666FFF83902}"/>
          </ac:spMkLst>
        </pc:spChg>
        <pc:spChg chg="mod">
          <ac:chgData name="Kandula, Laxma R" userId="S::laxma.kandula@siu.edu::03d4c7da-2df6-42a5-9faf-a12d1ceeee2e" providerId="AD" clId="Web-{3B81B77C-EE32-48EE-825B-8D6BA8C756AF}" dt="2022-10-12T18:47:13.587" v="332" actId="20577"/>
          <ac:spMkLst>
            <pc:docMk/>
            <pc:sldMk cId="1940913229" sldId="263"/>
            <ac:spMk id="3" creationId="{4D81961A-944C-8EFD-C77F-03D12CF75F9A}"/>
          </ac:spMkLst>
        </pc:spChg>
      </pc:sldChg>
      <pc:sldChg chg="modSp new del">
        <pc:chgData name="Kandula, Laxma R" userId="S::laxma.kandula@siu.edu::03d4c7da-2df6-42a5-9faf-a12d1ceeee2e" providerId="AD" clId="Web-{3B81B77C-EE32-48EE-825B-8D6BA8C756AF}" dt="2022-10-12T18:54:32.023" v="385"/>
        <pc:sldMkLst>
          <pc:docMk/>
          <pc:sldMk cId="3675355430" sldId="263"/>
        </pc:sldMkLst>
        <pc:spChg chg="mod">
          <ac:chgData name="Kandula, Laxma R" userId="S::laxma.kandula@siu.edu::03d4c7da-2df6-42a5-9faf-a12d1ceeee2e" providerId="AD" clId="Web-{3B81B77C-EE32-48EE-825B-8D6BA8C756AF}" dt="2022-10-12T18:48:12.433" v="345" actId="20577"/>
          <ac:spMkLst>
            <pc:docMk/>
            <pc:sldMk cId="3675355430" sldId="263"/>
            <ac:spMk id="2" creationId="{16DED47C-D94B-94E2-2CBC-A2B98CEABD7D}"/>
          </ac:spMkLst>
        </pc:spChg>
        <pc:spChg chg="mod">
          <ac:chgData name="Kandula, Laxma R" userId="S::laxma.kandula@siu.edu::03d4c7da-2df6-42a5-9faf-a12d1ceeee2e" providerId="AD" clId="Web-{3B81B77C-EE32-48EE-825B-8D6BA8C756AF}" dt="2022-10-12T18:50:01.140" v="368" actId="20577"/>
          <ac:spMkLst>
            <pc:docMk/>
            <pc:sldMk cId="3675355430" sldId="263"/>
            <ac:spMk id="3" creationId="{5505E572-D92A-4AC4-B39F-8F3EF06FECF3}"/>
          </ac:spMkLst>
        </pc:spChg>
      </pc:sldChg>
      <pc:sldChg chg="modSp new del">
        <pc:chgData name="Kandula, Laxma R" userId="S::laxma.kandula@siu.edu::03d4c7da-2df6-42a5-9faf-a12d1ceeee2e" providerId="AD" clId="Web-{3B81B77C-EE32-48EE-825B-8D6BA8C756AF}" dt="2022-10-12T18:54:35.680" v="386"/>
        <pc:sldMkLst>
          <pc:docMk/>
          <pc:sldMk cId="2198553365" sldId="264"/>
        </pc:sldMkLst>
        <pc:spChg chg="mod">
          <ac:chgData name="Kandula, Laxma R" userId="S::laxma.kandula@siu.edu::03d4c7da-2df6-42a5-9faf-a12d1ceeee2e" providerId="AD" clId="Web-{3B81B77C-EE32-48EE-825B-8D6BA8C756AF}" dt="2022-10-12T18:49:14.982" v="355" actId="20577"/>
          <ac:spMkLst>
            <pc:docMk/>
            <pc:sldMk cId="2198553365" sldId="264"/>
            <ac:spMk id="2" creationId="{7F60BAFA-9312-5871-1D20-C53A7CD90EE5}"/>
          </ac:spMkLst>
        </pc:spChg>
        <pc:spChg chg="mod">
          <ac:chgData name="Kandula, Laxma R" userId="S::laxma.kandula@siu.edu::03d4c7da-2df6-42a5-9faf-a12d1ceeee2e" providerId="AD" clId="Web-{3B81B77C-EE32-48EE-825B-8D6BA8C756AF}" dt="2022-10-12T18:49:24.404" v="359" actId="20577"/>
          <ac:spMkLst>
            <pc:docMk/>
            <pc:sldMk cId="2198553365" sldId="264"/>
            <ac:spMk id="3" creationId="{116B58F9-4A7A-F814-BB49-6CEC54468B7C}"/>
          </ac:spMkLst>
        </pc:spChg>
      </pc:sldChg>
      <pc:sldChg chg="modSp new">
        <pc:chgData name="Kandula, Laxma R" userId="S::laxma.kandula@siu.edu::03d4c7da-2df6-42a5-9faf-a12d1ceeee2e" providerId="AD" clId="Web-{3B81B77C-EE32-48EE-825B-8D6BA8C756AF}" dt="2022-10-12T18:55:19.259" v="410" actId="20577"/>
        <pc:sldMkLst>
          <pc:docMk/>
          <pc:sldMk cId="4005611755" sldId="265"/>
        </pc:sldMkLst>
        <pc:spChg chg="mod">
          <ac:chgData name="Kandula, Laxma R" userId="S::laxma.kandula@siu.edu::03d4c7da-2df6-42a5-9faf-a12d1ceeee2e" providerId="AD" clId="Web-{3B81B77C-EE32-48EE-825B-8D6BA8C756AF}" dt="2022-10-12T18:54:52.587" v="389" actId="20577"/>
          <ac:spMkLst>
            <pc:docMk/>
            <pc:sldMk cId="4005611755" sldId="265"/>
            <ac:spMk id="2" creationId="{B72EE9F2-725F-2EE7-0DCC-25C819D4122F}"/>
          </ac:spMkLst>
        </pc:spChg>
        <pc:spChg chg="mod">
          <ac:chgData name="Kandula, Laxma R" userId="S::laxma.kandula@siu.edu::03d4c7da-2df6-42a5-9faf-a12d1ceeee2e" providerId="AD" clId="Web-{3B81B77C-EE32-48EE-825B-8D6BA8C756AF}" dt="2022-10-12T18:55:19.259" v="410" actId="20577"/>
          <ac:spMkLst>
            <pc:docMk/>
            <pc:sldMk cId="4005611755" sldId="265"/>
            <ac:spMk id="3" creationId="{3194D4C1-7CD8-5D26-357A-366CE712E24E}"/>
          </ac:spMkLst>
        </pc:spChg>
      </pc:sldChg>
    </pc:docChg>
  </pc:docChgLst>
  <pc:docChgLst>
    <pc:chgData name="Kandula, Laxma R" userId="S::laxma.kandula@siu.edu::03d4c7da-2df6-42a5-9faf-a12d1ceeee2e" providerId="AD" clId="Web-{A6226CBC-F9A9-A8D3-593A-F030936ADF61}"/>
    <pc:docChg chg="addSld delSld modSld sldOrd">
      <pc:chgData name="Kandula, Laxma R" userId="S::laxma.kandula@siu.edu::03d4c7da-2df6-42a5-9faf-a12d1ceeee2e" providerId="AD" clId="Web-{A6226CBC-F9A9-A8D3-593A-F030936ADF61}" dt="2022-11-14T20:04:27.540" v="91" actId="1076"/>
      <pc:docMkLst>
        <pc:docMk/>
      </pc:docMkLst>
      <pc:sldChg chg="del">
        <pc:chgData name="Kandula, Laxma R" userId="S::laxma.kandula@siu.edu::03d4c7da-2df6-42a5-9faf-a12d1ceeee2e" providerId="AD" clId="Web-{A6226CBC-F9A9-A8D3-593A-F030936ADF61}" dt="2022-11-14T19:58:45.859" v="76"/>
        <pc:sldMkLst>
          <pc:docMk/>
          <pc:sldMk cId="109857222" sldId="256"/>
        </pc:sldMkLst>
      </pc:sldChg>
      <pc:sldChg chg="ord">
        <pc:chgData name="Kandula, Laxma R" userId="S::laxma.kandula@siu.edu::03d4c7da-2df6-42a5-9faf-a12d1ceeee2e" providerId="AD" clId="Web-{A6226CBC-F9A9-A8D3-593A-F030936ADF61}" dt="2022-11-14T19:54:21.211" v="69"/>
        <pc:sldMkLst>
          <pc:docMk/>
          <pc:sldMk cId="2075772762" sldId="257"/>
        </pc:sldMkLst>
      </pc:sldChg>
      <pc:sldChg chg="ord">
        <pc:chgData name="Kandula, Laxma R" userId="S::laxma.kandula@siu.edu::03d4c7da-2df6-42a5-9faf-a12d1ceeee2e" providerId="AD" clId="Web-{A6226CBC-F9A9-A8D3-593A-F030936ADF61}" dt="2022-11-14T19:53:44.929" v="64"/>
        <pc:sldMkLst>
          <pc:docMk/>
          <pc:sldMk cId="743247978" sldId="258"/>
        </pc:sldMkLst>
      </pc:sldChg>
      <pc:sldChg chg="ord">
        <pc:chgData name="Kandula, Laxma R" userId="S::laxma.kandula@siu.edu::03d4c7da-2df6-42a5-9faf-a12d1ceeee2e" providerId="AD" clId="Web-{A6226CBC-F9A9-A8D3-593A-F030936ADF61}" dt="2022-11-14T19:55:22.384" v="74"/>
        <pc:sldMkLst>
          <pc:docMk/>
          <pc:sldMk cId="4153961218" sldId="259"/>
        </pc:sldMkLst>
      </pc:sldChg>
      <pc:sldChg chg="ord">
        <pc:chgData name="Kandula, Laxma R" userId="S::laxma.kandula@siu.edu::03d4c7da-2df6-42a5-9faf-a12d1ceeee2e" providerId="AD" clId="Web-{A6226CBC-F9A9-A8D3-593A-F030936ADF61}" dt="2022-11-14T19:54:10.210" v="68"/>
        <pc:sldMkLst>
          <pc:docMk/>
          <pc:sldMk cId="812050179" sldId="260"/>
        </pc:sldMkLst>
      </pc:sldChg>
      <pc:sldChg chg="ord">
        <pc:chgData name="Kandula, Laxma R" userId="S::laxma.kandula@siu.edu::03d4c7da-2df6-42a5-9faf-a12d1ceeee2e" providerId="AD" clId="Web-{A6226CBC-F9A9-A8D3-593A-F030936ADF61}" dt="2022-11-14T19:54:45.665" v="72"/>
        <pc:sldMkLst>
          <pc:docMk/>
          <pc:sldMk cId="832441376" sldId="261"/>
        </pc:sldMkLst>
      </pc:sldChg>
      <pc:sldChg chg="ord">
        <pc:chgData name="Kandula, Laxma R" userId="S::laxma.kandula@siu.edu::03d4c7da-2df6-42a5-9faf-a12d1ceeee2e" providerId="AD" clId="Web-{A6226CBC-F9A9-A8D3-593A-F030936ADF61}" dt="2022-11-14T19:53:52.929" v="65"/>
        <pc:sldMkLst>
          <pc:docMk/>
          <pc:sldMk cId="4005611755" sldId="265"/>
        </pc:sldMkLst>
      </pc:sldChg>
      <pc:sldChg chg="del">
        <pc:chgData name="Kandula, Laxma R" userId="S::laxma.kandula@siu.edu::03d4c7da-2df6-42a5-9faf-a12d1ceeee2e" providerId="AD" clId="Web-{A6226CBC-F9A9-A8D3-593A-F030936ADF61}" dt="2022-11-14T19:54:41.915" v="71"/>
        <pc:sldMkLst>
          <pc:docMk/>
          <pc:sldMk cId="2665484364" sldId="266"/>
        </pc:sldMkLst>
      </pc:sldChg>
      <pc:sldChg chg="addSp delSp modSp">
        <pc:chgData name="Kandula, Laxma R" userId="S::laxma.kandula@siu.edu::03d4c7da-2df6-42a5-9faf-a12d1ceeee2e" providerId="AD" clId="Web-{A6226CBC-F9A9-A8D3-593A-F030936ADF61}" dt="2022-11-14T19:52:15.020" v="63"/>
        <pc:sldMkLst>
          <pc:docMk/>
          <pc:sldMk cId="456460943" sldId="267"/>
        </pc:sldMkLst>
        <pc:spChg chg="add">
          <ac:chgData name="Kandula, Laxma R" userId="S::laxma.kandula@siu.edu::03d4c7da-2df6-42a5-9faf-a12d1ceeee2e" providerId="AD" clId="Web-{A6226CBC-F9A9-A8D3-593A-F030936ADF61}" dt="2022-11-14T19:51:21.737" v="56"/>
          <ac:spMkLst>
            <pc:docMk/>
            <pc:sldMk cId="456460943" sldId="267"/>
            <ac:spMk id="3" creationId="{C78085CF-8EFD-C50D-63A9-BA30209BD5A5}"/>
          </ac:spMkLst>
        </pc:spChg>
        <pc:picChg chg="add mod">
          <ac:chgData name="Kandula, Laxma R" userId="S::laxma.kandula@siu.edu::03d4c7da-2df6-42a5-9faf-a12d1ceeee2e" providerId="AD" clId="Web-{A6226CBC-F9A9-A8D3-593A-F030936ADF61}" dt="2022-11-14T19:51:59.879" v="60" actId="1076"/>
          <ac:picMkLst>
            <pc:docMk/>
            <pc:sldMk cId="456460943" sldId="267"/>
            <ac:picMk id="5" creationId="{89B4A09C-0F2A-F825-1960-C296D9E62EFD}"/>
          </ac:picMkLst>
        </pc:picChg>
        <pc:cxnChg chg="add del">
          <ac:chgData name="Kandula, Laxma R" userId="S::laxma.kandula@siu.edu::03d4c7da-2df6-42a5-9faf-a12d1ceeee2e" providerId="AD" clId="Web-{A6226CBC-F9A9-A8D3-593A-F030936ADF61}" dt="2022-11-14T19:52:15.020" v="63"/>
          <ac:cxnSpMkLst>
            <pc:docMk/>
            <pc:sldMk cId="456460943" sldId="267"/>
            <ac:cxnSpMk id="6" creationId="{87052F71-19A4-C82E-12B4-A843A652FB8A}"/>
          </ac:cxnSpMkLst>
        </pc:cxnChg>
        <pc:cxnChg chg="add mod">
          <ac:chgData name="Kandula, Laxma R" userId="S::laxma.kandula@siu.edu::03d4c7da-2df6-42a5-9faf-a12d1ceeee2e" providerId="AD" clId="Web-{A6226CBC-F9A9-A8D3-593A-F030936ADF61}" dt="2022-11-14T19:52:11.910" v="62" actId="1076"/>
          <ac:cxnSpMkLst>
            <pc:docMk/>
            <pc:sldMk cId="456460943" sldId="267"/>
            <ac:cxnSpMk id="7" creationId="{5B33C184-F024-176C-2284-26F816F08640}"/>
          </ac:cxnSpMkLst>
        </pc:cxnChg>
      </pc:sldChg>
      <pc:sldChg chg="ord">
        <pc:chgData name="Kandula, Laxma R" userId="S::laxma.kandula@siu.edu::03d4c7da-2df6-42a5-9faf-a12d1ceeee2e" providerId="AD" clId="Web-{A6226CBC-F9A9-A8D3-593A-F030936ADF61}" dt="2022-11-14T19:55:10.509" v="73"/>
        <pc:sldMkLst>
          <pc:docMk/>
          <pc:sldMk cId="2581596231" sldId="268"/>
        </pc:sldMkLst>
      </pc:sldChg>
      <pc:sldChg chg="addSp delSp modSp mod setBg">
        <pc:chgData name="Kandula, Laxma R" userId="S::laxma.kandula@siu.edu::03d4c7da-2df6-42a5-9faf-a12d1ceeee2e" providerId="AD" clId="Web-{A6226CBC-F9A9-A8D3-593A-F030936ADF61}" dt="2022-11-14T19:28:29.417" v="35"/>
        <pc:sldMkLst>
          <pc:docMk/>
          <pc:sldMk cId="4049774704" sldId="270"/>
        </pc:sldMkLst>
        <pc:spChg chg="mod">
          <ac:chgData name="Kandula, Laxma R" userId="S::laxma.kandula@siu.edu::03d4c7da-2df6-42a5-9faf-a12d1ceeee2e" providerId="AD" clId="Web-{A6226CBC-F9A9-A8D3-593A-F030936ADF61}" dt="2022-11-14T19:28:29.417" v="35"/>
          <ac:spMkLst>
            <pc:docMk/>
            <pc:sldMk cId="4049774704" sldId="270"/>
            <ac:spMk id="2" creationId="{4F16FF04-C83F-13CE-FF61-994446582DFF}"/>
          </ac:spMkLst>
        </pc:spChg>
        <pc:spChg chg="del">
          <ac:chgData name="Kandula, Laxma R" userId="S::laxma.kandula@siu.edu::03d4c7da-2df6-42a5-9faf-a12d1ceeee2e" providerId="AD" clId="Web-{A6226CBC-F9A9-A8D3-593A-F030936ADF61}" dt="2022-11-14T19:28:29.417" v="35"/>
          <ac:spMkLst>
            <pc:docMk/>
            <pc:sldMk cId="4049774704" sldId="270"/>
            <ac:spMk id="3" creationId="{46DC6909-7296-3C29-D48F-6E577B538EFE}"/>
          </ac:spMkLst>
        </pc:spChg>
        <pc:spChg chg="add">
          <ac:chgData name="Kandula, Laxma R" userId="S::laxma.kandula@siu.edu::03d4c7da-2df6-42a5-9faf-a12d1ceeee2e" providerId="AD" clId="Web-{A6226CBC-F9A9-A8D3-593A-F030936ADF61}" dt="2022-11-14T19:28:29.417" v="35"/>
          <ac:spMkLst>
            <pc:docMk/>
            <pc:sldMk cId="4049774704" sldId="270"/>
            <ac:spMk id="10" creationId="{2B566528-1B12-4246-9431-5C2D7D081168}"/>
          </ac:spMkLst>
        </pc:spChg>
        <pc:spChg chg="add">
          <ac:chgData name="Kandula, Laxma R" userId="S::laxma.kandula@siu.edu::03d4c7da-2df6-42a5-9faf-a12d1ceeee2e" providerId="AD" clId="Web-{A6226CBC-F9A9-A8D3-593A-F030936ADF61}" dt="2022-11-14T19:28:29.417" v="35"/>
          <ac:spMkLst>
            <pc:docMk/>
            <pc:sldMk cId="4049774704" sldId="270"/>
            <ac:spMk id="16" creationId="{D3F51FEB-38FB-4F6C-9F7B-2F2AFAB65463}"/>
          </ac:spMkLst>
        </pc:spChg>
        <pc:spChg chg="add">
          <ac:chgData name="Kandula, Laxma R" userId="S::laxma.kandula@siu.edu::03d4c7da-2df6-42a5-9faf-a12d1ceeee2e" providerId="AD" clId="Web-{A6226CBC-F9A9-A8D3-593A-F030936ADF61}" dt="2022-11-14T19:28:29.417" v="35"/>
          <ac:spMkLst>
            <pc:docMk/>
            <pc:sldMk cId="4049774704" sldId="270"/>
            <ac:spMk id="18" creationId="{1E547BA6-BAE0-43BB-A7CA-60F69CE252F0}"/>
          </ac:spMkLst>
        </pc:spChg>
        <pc:grpChg chg="add">
          <ac:chgData name="Kandula, Laxma R" userId="S::laxma.kandula@siu.edu::03d4c7da-2df6-42a5-9faf-a12d1ceeee2e" providerId="AD" clId="Web-{A6226CBC-F9A9-A8D3-593A-F030936ADF61}" dt="2022-11-14T19:28:29.417" v="35"/>
          <ac:grpSpMkLst>
            <pc:docMk/>
            <pc:sldMk cId="4049774704" sldId="270"/>
            <ac:grpSpMk id="12" creationId="{07EAA094-9CF6-4695-958A-33D9BCAA9474}"/>
          </ac:grpSpMkLst>
        </pc:grpChg>
        <pc:graphicFrameChg chg="add">
          <ac:chgData name="Kandula, Laxma R" userId="S::laxma.kandula@siu.edu::03d4c7da-2df6-42a5-9faf-a12d1ceeee2e" providerId="AD" clId="Web-{A6226CBC-F9A9-A8D3-593A-F030936ADF61}" dt="2022-11-14T19:28:29.417" v="35"/>
          <ac:graphicFrameMkLst>
            <pc:docMk/>
            <pc:sldMk cId="4049774704" sldId="270"/>
            <ac:graphicFrameMk id="5" creationId="{3BBADCF3-38D2-9EDC-8576-6C6C71F661A4}"/>
          </ac:graphicFrameMkLst>
        </pc:graphicFrameChg>
        <pc:picChg chg="add">
          <ac:chgData name="Kandula, Laxma R" userId="S::laxma.kandula@siu.edu::03d4c7da-2df6-42a5-9faf-a12d1ceeee2e" providerId="AD" clId="Web-{A6226CBC-F9A9-A8D3-593A-F030936ADF61}" dt="2022-11-14T19:28:29.417" v="35"/>
          <ac:picMkLst>
            <pc:docMk/>
            <pc:sldMk cId="4049774704" sldId="270"/>
            <ac:picMk id="6" creationId="{DBD80A42-8E9D-57FA-4789-E20A162D9D10}"/>
          </ac:picMkLst>
        </pc:picChg>
      </pc:sldChg>
      <pc:sldChg chg="modSp new del">
        <pc:chgData name="Kandula, Laxma R" userId="S::laxma.kandula@siu.edu::03d4c7da-2df6-42a5-9faf-a12d1ceeee2e" providerId="AD" clId="Web-{A6226CBC-F9A9-A8D3-593A-F030936ADF61}" dt="2022-11-14T19:22:14.281" v="5"/>
        <pc:sldMkLst>
          <pc:docMk/>
          <pc:sldMk cId="2717779314" sldId="271"/>
        </pc:sldMkLst>
        <pc:spChg chg="mod">
          <ac:chgData name="Kandula, Laxma R" userId="S::laxma.kandula@siu.edu::03d4c7da-2df6-42a5-9faf-a12d1ceeee2e" providerId="AD" clId="Web-{A6226CBC-F9A9-A8D3-593A-F030936ADF61}" dt="2022-11-14T19:22:09.875" v="4" actId="20577"/>
          <ac:spMkLst>
            <pc:docMk/>
            <pc:sldMk cId="2717779314" sldId="271"/>
            <ac:spMk id="2" creationId="{94862679-DDAF-7546-1AC5-187F8A45020E}"/>
          </ac:spMkLst>
        </pc:spChg>
        <pc:spChg chg="mod">
          <ac:chgData name="Kandula, Laxma R" userId="S::laxma.kandula@siu.edu::03d4c7da-2df6-42a5-9faf-a12d1ceeee2e" providerId="AD" clId="Web-{A6226CBC-F9A9-A8D3-593A-F030936ADF61}" dt="2022-11-14T19:21:59.093" v="2" actId="20577"/>
          <ac:spMkLst>
            <pc:docMk/>
            <pc:sldMk cId="2717779314" sldId="271"/>
            <ac:spMk id="3" creationId="{CD96449C-50CE-5FAC-1D0C-852EF0FBDEF5}"/>
          </ac:spMkLst>
        </pc:spChg>
      </pc:sldChg>
      <pc:sldChg chg="addSp delSp modSp new mod setBg setClrOvrMap">
        <pc:chgData name="Kandula, Laxma R" userId="S::laxma.kandula@siu.edu::03d4c7da-2df6-42a5-9faf-a12d1ceeee2e" providerId="AD" clId="Web-{A6226CBC-F9A9-A8D3-593A-F030936ADF61}" dt="2022-11-14T19:35:03.334" v="48"/>
        <pc:sldMkLst>
          <pc:docMk/>
          <pc:sldMk cId="4245552611" sldId="271"/>
        </pc:sldMkLst>
        <pc:spChg chg="mod">
          <ac:chgData name="Kandula, Laxma R" userId="S::laxma.kandula@siu.edu::03d4c7da-2df6-42a5-9faf-a12d1ceeee2e" providerId="AD" clId="Web-{A6226CBC-F9A9-A8D3-593A-F030936ADF61}" dt="2022-11-14T19:35:03.303" v="46"/>
          <ac:spMkLst>
            <pc:docMk/>
            <pc:sldMk cId="4245552611" sldId="271"/>
            <ac:spMk id="2" creationId="{C2A7F29A-3A3B-3CAC-723D-8BDBC9E16350}"/>
          </ac:spMkLst>
        </pc:spChg>
        <pc:spChg chg="add del mod">
          <ac:chgData name="Kandula, Laxma R" userId="S::laxma.kandula@siu.edu::03d4c7da-2df6-42a5-9faf-a12d1ceeee2e" providerId="AD" clId="Web-{A6226CBC-F9A9-A8D3-593A-F030936ADF61}" dt="2022-11-14T19:35:03.334" v="48"/>
          <ac:spMkLst>
            <pc:docMk/>
            <pc:sldMk cId="4245552611" sldId="271"/>
            <ac:spMk id="3" creationId="{B00CADBD-264B-6AC9-C40A-45AAFFD8CDDF}"/>
          </ac:spMkLst>
        </pc:spChg>
        <pc:spChg chg="add del">
          <ac:chgData name="Kandula, Laxma R" userId="S::laxma.kandula@siu.edu::03d4c7da-2df6-42a5-9faf-a12d1ceeee2e" providerId="AD" clId="Web-{A6226CBC-F9A9-A8D3-593A-F030936ADF61}" dt="2022-11-14T19:35:03.334" v="48"/>
          <ac:spMkLst>
            <pc:docMk/>
            <pc:sldMk cId="4245552611" sldId="271"/>
            <ac:spMk id="9" creationId="{2B566528-1B12-4246-9431-5C2D7D081168}"/>
          </ac:spMkLst>
        </pc:spChg>
        <pc:spChg chg="add del">
          <ac:chgData name="Kandula, Laxma R" userId="S::laxma.kandula@siu.edu::03d4c7da-2df6-42a5-9faf-a12d1ceeee2e" providerId="AD" clId="Web-{A6226CBC-F9A9-A8D3-593A-F030936ADF61}" dt="2022-11-14T19:35:03.334" v="48"/>
          <ac:spMkLst>
            <pc:docMk/>
            <pc:sldMk cId="4245552611" sldId="271"/>
            <ac:spMk id="15" creationId="{D3F51FEB-38FB-4F6C-9F7B-2F2AFAB65463}"/>
          </ac:spMkLst>
        </pc:spChg>
        <pc:spChg chg="add del">
          <ac:chgData name="Kandula, Laxma R" userId="S::laxma.kandula@siu.edu::03d4c7da-2df6-42a5-9faf-a12d1ceeee2e" providerId="AD" clId="Web-{A6226CBC-F9A9-A8D3-593A-F030936ADF61}" dt="2022-11-14T19:35:03.334" v="48"/>
          <ac:spMkLst>
            <pc:docMk/>
            <pc:sldMk cId="4245552611" sldId="271"/>
            <ac:spMk id="17" creationId="{1E547BA6-BAE0-43BB-A7CA-60F69CE252F0}"/>
          </ac:spMkLst>
        </pc:spChg>
        <pc:spChg chg="add del">
          <ac:chgData name="Kandula, Laxma R" userId="S::laxma.kandula@siu.edu::03d4c7da-2df6-42a5-9faf-a12d1ceeee2e" providerId="AD" clId="Web-{A6226CBC-F9A9-A8D3-593A-F030936ADF61}" dt="2022-11-14T19:35:03.303" v="46"/>
          <ac:spMkLst>
            <pc:docMk/>
            <pc:sldMk cId="4245552611" sldId="271"/>
            <ac:spMk id="21" creationId="{B00CADBD-264B-6AC9-C40A-45AAFFD8CDDF}"/>
          </ac:spMkLst>
        </pc:spChg>
        <pc:spChg chg="add del">
          <ac:chgData name="Kandula, Laxma R" userId="S::laxma.kandula@siu.edu::03d4c7da-2df6-42a5-9faf-a12d1ceeee2e" providerId="AD" clId="Web-{A6226CBC-F9A9-A8D3-593A-F030936ADF61}" dt="2022-11-14T19:35:03.303" v="46"/>
          <ac:spMkLst>
            <pc:docMk/>
            <pc:sldMk cId="4245552611" sldId="271"/>
            <ac:spMk id="22" creationId="{C7FA33FF-088D-4F16-95A2-2C64D353DEA8}"/>
          </ac:spMkLst>
        </pc:spChg>
        <pc:spChg chg="add del">
          <ac:chgData name="Kandula, Laxma R" userId="S::laxma.kandula@siu.edu::03d4c7da-2df6-42a5-9faf-a12d1ceeee2e" providerId="AD" clId="Web-{A6226CBC-F9A9-A8D3-593A-F030936ADF61}" dt="2022-11-14T19:35:03.303" v="46"/>
          <ac:spMkLst>
            <pc:docMk/>
            <pc:sldMk cId="4245552611" sldId="271"/>
            <ac:spMk id="24" creationId="{A376EFB1-01CF-419F-ABF1-2AF02BBFCBD1}"/>
          </ac:spMkLst>
        </pc:spChg>
        <pc:spChg chg="add del">
          <ac:chgData name="Kandula, Laxma R" userId="S::laxma.kandula@siu.edu::03d4c7da-2df6-42a5-9faf-a12d1ceeee2e" providerId="AD" clId="Web-{A6226CBC-F9A9-A8D3-593A-F030936ADF61}" dt="2022-11-14T19:35:03.303" v="46"/>
          <ac:spMkLst>
            <pc:docMk/>
            <pc:sldMk cId="4245552611" sldId="271"/>
            <ac:spMk id="26" creationId="{FF9DEA15-78BD-4750-AA18-B9F28A6D5AB8}"/>
          </ac:spMkLst>
        </pc:spChg>
        <pc:spChg chg="add">
          <ac:chgData name="Kandula, Laxma R" userId="S::laxma.kandula@siu.edu::03d4c7da-2df6-42a5-9faf-a12d1ceeee2e" providerId="AD" clId="Web-{A6226CBC-F9A9-A8D3-593A-F030936ADF61}" dt="2022-11-14T19:35:03.334" v="48"/>
          <ac:spMkLst>
            <pc:docMk/>
            <pc:sldMk cId="4245552611" sldId="271"/>
            <ac:spMk id="28" creationId="{2B566528-1B12-4246-9431-5C2D7D081168}"/>
          </ac:spMkLst>
        </pc:spChg>
        <pc:spChg chg="add">
          <ac:chgData name="Kandula, Laxma R" userId="S::laxma.kandula@siu.edu::03d4c7da-2df6-42a5-9faf-a12d1ceeee2e" providerId="AD" clId="Web-{A6226CBC-F9A9-A8D3-593A-F030936ADF61}" dt="2022-11-14T19:35:03.334" v="48"/>
          <ac:spMkLst>
            <pc:docMk/>
            <pc:sldMk cId="4245552611" sldId="271"/>
            <ac:spMk id="31" creationId="{D3F51FEB-38FB-4F6C-9F7B-2F2AFAB65463}"/>
          </ac:spMkLst>
        </pc:spChg>
        <pc:spChg chg="add">
          <ac:chgData name="Kandula, Laxma R" userId="S::laxma.kandula@siu.edu::03d4c7da-2df6-42a5-9faf-a12d1ceeee2e" providerId="AD" clId="Web-{A6226CBC-F9A9-A8D3-593A-F030936ADF61}" dt="2022-11-14T19:35:03.334" v="48"/>
          <ac:spMkLst>
            <pc:docMk/>
            <pc:sldMk cId="4245552611" sldId="271"/>
            <ac:spMk id="32" creationId="{1E547BA6-BAE0-43BB-A7CA-60F69CE252F0}"/>
          </ac:spMkLst>
        </pc:spChg>
        <pc:spChg chg="mod replId">
          <ac:chgData name="Kandula, Laxma R" userId="S::laxma.kandula@siu.edu::03d4c7da-2df6-42a5-9faf-a12d1ceeee2e" providerId="AD" clId="Web-{A6226CBC-F9A9-A8D3-593A-F030936ADF61}" dt="2022-11-14T19:35:03.303" v="47"/>
          <ac:spMkLst>
            <pc:docMk/>
            <pc:sldMk cId="4245552611" sldId="271"/>
            <ac:spMk id="33" creationId="{2E80C965-DB6D-4F81-9E9E-B027384D0BD6}"/>
          </ac:spMkLst>
        </pc:spChg>
        <pc:spChg chg="mod replId">
          <ac:chgData name="Kandula, Laxma R" userId="S::laxma.kandula@siu.edu::03d4c7da-2df6-42a5-9faf-a12d1ceeee2e" providerId="AD" clId="Web-{A6226CBC-F9A9-A8D3-593A-F030936ADF61}" dt="2022-11-14T19:35:03.303" v="47"/>
          <ac:spMkLst>
            <pc:docMk/>
            <pc:sldMk cId="4245552611" sldId="271"/>
            <ac:spMk id="34" creationId="{A580F890-B085-4E95-96AA-55AEBEC5CE6E}"/>
          </ac:spMkLst>
        </pc:spChg>
        <pc:grpChg chg="add del">
          <ac:chgData name="Kandula, Laxma R" userId="S::laxma.kandula@siu.edu::03d4c7da-2df6-42a5-9faf-a12d1ceeee2e" providerId="AD" clId="Web-{A6226CBC-F9A9-A8D3-593A-F030936ADF61}" dt="2022-11-14T19:35:03.334" v="48"/>
          <ac:grpSpMkLst>
            <pc:docMk/>
            <pc:sldMk cId="4245552611" sldId="271"/>
            <ac:grpSpMk id="11" creationId="{07EAA094-9CF6-4695-958A-33D9BCAA9474}"/>
          </ac:grpSpMkLst>
        </pc:grpChg>
        <pc:grpChg chg="add">
          <ac:chgData name="Kandula, Laxma R" userId="S::laxma.kandula@siu.edu::03d4c7da-2df6-42a5-9faf-a12d1ceeee2e" providerId="AD" clId="Web-{A6226CBC-F9A9-A8D3-593A-F030936ADF61}" dt="2022-11-14T19:35:03.334" v="48"/>
          <ac:grpSpMkLst>
            <pc:docMk/>
            <pc:sldMk cId="4245552611" sldId="271"/>
            <ac:grpSpMk id="29" creationId="{07EAA094-9CF6-4695-958A-33D9BCAA9474}"/>
          </ac:grpSpMkLst>
        </pc:grpChg>
        <pc:graphicFrameChg chg="add del">
          <ac:chgData name="Kandula, Laxma R" userId="S::laxma.kandula@siu.edu::03d4c7da-2df6-42a5-9faf-a12d1ceeee2e" providerId="AD" clId="Web-{A6226CBC-F9A9-A8D3-593A-F030936ADF61}" dt="2022-11-14T19:34:50.740" v="44"/>
          <ac:graphicFrameMkLst>
            <pc:docMk/>
            <pc:sldMk cId="4245552611" sldId="271"/>
            <ac:graphicFrameMk id="19" creationId="{851A86ED-533E-70F8-0356-62D360AB76D2}"/>
          </ac:graphicFrameMkLst>
        </pc:graphicFrameChg>
        <pc:graphicFrameChg chg="add">
          <ac:chgData name="Kandula, Laxma R" userId="S::laxma.kandula@siu.edu::03d4c7da-2df6-42a5-9faf-a12d1ceeee2e" providerId="AD" clId="Web-{A6226CBC-F9A9-A8D3-593A-F030936ADF61}" dt="2022-11-14T19:35:03.334" v="48"/>
          <ac:graphicFrameMkLst>
            <pc:docMk/>
            <pc:sldMk cId="4245552611" sldId="271"/>
            <ac:graphicFrameMk id="30" creationId="{ABCB100B-DD7D-890F-057B-38A8D91714C0}"/>
          </ac:graphicFrameMkLst>
        </pc:graphicFrameChg>
        <pc:picChg chg="add mod">
          <ac:chgData name="Kandula, Laxma R" userId="S::laxma.kandula@siu.edu::03d4c7da-2df6-42a5-9faf-a12d1ceeee2e" providerId="AD" clId="Web-{A6226CBC-F9A9-A8D3-593A-F030936ADF61}" dt="2022-11-14T19:35:03.303" v="46"/>
          <ac:picMkLst>
            <pc:docMk/>
            <pc:sldMk cId="4245552611" sldId="271"/>
            <ac:picMk id="5" creationId="{CC280496-5A52-DE61-7668-6A7B4736EA1A}"/>
          </ac:picMkLst>
        </pc:picChg>
      </pc:sldChg>
      <pc:sldChg chg="addSp delSp modSp new mod setBg">
        <pc:chgData name="Kandula, Laxma R" userId="S::laxma.kandula@siu.edu::03d4c7da-2df6-42a5-9faf-a12d1ceeee2e" providerId="AD" clId="Web-{A6226CBC-F9A9-A8D3-593A-F030936ADF61}" dt="2022-11-14T19:28:13.682" v="33"/>
        <pc:sldMkLst>
          <pc:docMk/>
          <pc:sldMk cId="910596693" sldId="272"/>
        </pc:sldMkLst>
        <pc:spChg chg="del">
          <ac:chgData name="Kandula, Laxma R" userId="S::laxma.kandula@siu.edu::03d4c7da-2df6-42a5-9faf-a12d1ceeee2e" providerId="AD" clId="Web-{A6226CBC-F9A9-A8D3-593A-F030936ADF61}" dt="2022-11-14T19:28:13.682" v="33"/>
          <ac:spMkLst>
            <pc:docMk/>
            <pc:sldMk cId="910596693" sldId="272"/>
            <ac:spMk id="2" creationId="{D0EB6696-4B0D-469A-2BDD-451B3472336B}"/>
          </ac:spMkLst>
        </pc:spChg>
        <pc:spChg chg="add del">
          <ac:chgData name="Kandula, Laxma R" userId="S::laxma.kandula@siu.edu::03d4c7da-2df6-42a5-9faf-a12d1ceeee2e" providerId="AD" clId="Web-{A6226CBC-F9A9-A8D3-593A-F030936ADF61}" dt="2022-11-14T19:27:52.838" v="30"/>
          <ac:spMkLst>
            <pc:docMk/>
            <pc:sldMk cId="910596693" sldId="272"/>
            <ac:spMk id="3" creationId="{4EA62D6A-DDCE-9D22-BBD2-562D2E5A14F6}"/>
          </ac:spMkLst>
        </pc:spChg>
        <pc:spChg chg="add">
          <ac:chgData name="Kandula, Laxma R" userId="S::laxma.kandula@siu.edu::03d4c7da-2df6-42a5-9faf-a12d1ceeee2e" providerId="AD" clId="Web-{A6226CBC-F9A9-A8D3-593A-F030936ADF61}" dt="2022-11-14T19:28:13.682" v="33"/>
          <ac:spMkLst>
            <pc:docMk/>
            <pc:sldMk cId="910596693" sldId="272"/>
            <ac:spMk id="12" creationId="{F3060C83-F051-4F0E-ABAD-AA0DFC48B218}"/>
          </ac:spMkLst>
        </pc:spChg>
        <pc:spChg chg="add">
          <ac:chgData name="Kandula, Laxma R" userId="S::laxma.kandula@siu.edu::03d4c7da-2df6-42a5-9faf-a12d1ceeee2e" providerId="AD" clId="Web-{A6226CBC-F9A9-A8D3-593A-F030936ADF61}" dt="2022-11-14T19:28:13.682" v="33"/>
          <ac:spMkLst>
            <pc:docMk/>
            <pc:sldMk cId="910596693" sldId="272"/>
            <ac:spMk id="14" creationId="{83C98ABE-055B-441F-B07E-44F97F083C39}"/>
          </ac:spMkLst>
        </pc:spChg>
        <pc:spChg chg="add">
          <ac:chgData name="Kandula, Laxma R" userId="S::laxma.kandula@siu.edu::03d4c7da-2df6-42a5-9faf-a12d1ceeee2e" providerId="AD" clId="Web-{A6226CBC-F9A9-A8D3-593A-F030936ADF61}" dt="2022-11-14T19:28:13.682" v="33"/>
          <ac:spMkLst>
            <pc:docMk/>
            <pc:sldMk cId="910596693" sldId="272"/>
            <ac:spMk id="16" creationId="{29FDB030-9B49-4CED-8CCD-4D99382388AC}"/>
          </ac:spMkLst>
        </pc:spChg>
        <pc:spChg chg="add">
          <ac:chgData name="Kandula, Laxma R" userId="S::laxma.kandula@siu.edu::03d4c7da-2df6-42a5-9faf-a12d1ceeee2e" providerId="AD" clId="Web-{A6226CBC-F9A9-A8D3-593A-F030936ADF61}" dt="2022-11-14T19:28:13.682" v="33"/>
          <ac:spMkLst>
            <pc:docMk/>
            <pc:sldMk cId="910596693" sldId="272"/>
            <ac:spMk id="18" creationId="{3783CA14-24A1-485C-8B30-D6A5D87987AD}"/>
          </ac:spMkLst>
        </pc:spChg>
        <pc:spChg chg="add">
          <ac:chgData name="Kandula, Laxma R" userId="S::laxma.kandula@siu.edu::03d4c7da-2df6-42a5-9faf-a12d1ceeee2e" providerId="AD" clId="Web-{A6226CBC-F9A9-A8D3-593A-F030936ADF61}" dt="2022-11-14T19:28:13.682" v="33"/>
          <ac:spMkLst>
            <pc:docMk/>
            <pc:sldMk cId="910596693" sldId="272"/>
            <ac:spMk id="20" creationId="{9A97C86A-04D6-40F7-AE84-31AB43E6A846}"/>
          </ac:spMkLst>
        </pc:spChg>
        <pc:spChg chg="add">
          <ac:chgData name="Kandula, Laxma R" userId="S::laxma.kandula@siu.edu::03d4c7da-2df6-42a5-9faf-a12d1ceeee2e" providerId="AD" clId="Web-{A6226CBC-F9A9-A8D3-593A-F030936ADF61}" dt="2022-11-14T19:28:13.682" v="33"/>
          <ac:spMkLst>
            <pc:docMk/>
            <pc:sldMk cId="910596693" sldId="272"/>
            <ac:spMk id="22" creationId="{FF9F2414-84E8-453E-B1F3-389FDE8192D9}"/>
          </ac:spMkLst>
        </pc:spChg>
        <pc:spChg chg="add">
          <ac:chgData name="Kandula, Laxma R" userId="S::laxma.kandula@siu.edu::03d4c7da-2df6-42a5-9faf-a12d1ceeee2e" providerId="AD" clId="Web-{A6226CBC-F9A9-A8D3-593A-F030936ADF61}" dt="2022-11-14T19:28:13.682" v="33"/>
          <ac:spMkLst>
            <pc:docMk/>
            <pc:sldMk cId="910596693" sldId="272"/>
            <ac:spMk id="24" creationId="{3ECA69A1-7536-43AC-85EF-C7106179F5ED}"/>
          </ac:spMkLst>
        </pc:spChg>
        <pc:graphicFrameChg chg="add del mod ord modGraphic">
          <ac:chgData name="Kandula, Laxma R" userId="S::laxma.kandula@siu.edu::03d4c7da-2df6-42a5-9faf-a12d1ceeee2e" providerId="AD" clId="Web-{A6226CBC-F9A9-A8D3-593A-F030936ADF61}" dt="2022-11-14T19:27:37.978" v="29"/>
          <ac:graphicFrameMkLst>
            <pc:docMk/>
            <pc:sldMk cId="910596693" sldId="272"/>
            <ac:graphicFrameMk id="5" creationId="{93063D96-51F6-6E61-E5C7-4C6962B210B3}"/>
          </ac:graphicFrameMkLst>
        </pc:graphicFrameChg>
        <pc:graphicFrameChg chg="add mod ord modGraphic">
          <ac:chgData name="Kandula, Laxma R" userId="S::laxma.kandula@siu.edu::03d4c7da-2df6-42a5-9faf-a12d1ceeee2e" providerId="AD" clId="Web-{A6226CBC-F9A9-A8D3-593A-F030936ADF61}" dt="2022-11-14T19:28:13.682" v="33"/>
          <ac:graphicFrameMkLst>
            <pc:docMk/>
            <pc:sldMk cId="910596693" sldId="272"/>
            <ac:graphicFrameMk id="7" creationId="{530E739C-5026-E998-A667-C8DA809F52F6}"/>
          </ac:graphicFrameMkLst>
        </pc:graphicFrameChg>
      </pc:sldChg>
      <pc:sldChg chg="addSp delSp modSp new del">
        <pc:chgData name="Kandula, Laxma R" userId="S::laxma.kandula@siu.edu::03d4c7da-2df6-42a5-9faf-a12d1ceeee2e" providerId="AD" clId="Web-{A6226CBC-F9A9-A8D3-593A-F030936ADF61}" dt="2022-11-14T19:27:03.055" v="24"/>
        <pc:sldMkLst>
          <pc:docMk/>
          <pc:sldMk cId="3093146787" sldId="272"/>
        </pc:sldMkLst>
        <pc:spChg chg="del">
          <ac:chgData name="Kandula, Laxma R" userId="S::laxma.kandula@siu.edu::03d4c7da-2df6-42a5-9faf-a12d1ceeee2e" providerId="AD" clId="Web-{A6226CBC-F9A9-A8D3-593A-F030936ADF61}" dt="2022-11-14T19:25:36.709" v="12"/>
          <ac:spMkLst>
            <pc:docMk/>
            <pc:sldMk cId="3093146787" sldId="272"/>
            <ac:spMk id="3" creationId="{5837949B-49DD-4BF2-3256-621918F130FB}"/>
          </ac:spMkLst>
        </pc:spChg>
        <pc:graphicFrameChg chg="add mod ord modGraphic">
          <ac:chgData name="Kandula, Laxma R" userId="S::laxma.kandula@siu.edu::03d4c7da-2df6-42a5-9faf-a12d1ceeee2e" providerId="AD" clId="Web-{A6226CBC-F9A9-A8D3-593A-F030936ADF61}" dt="2022-11-14T19:25:36.709" v="12"/>
          <ac:graphicFrameMkLst>
            <pc:docMk/>
            <pc:sldMk cId="3093146787" sldId="272"/>
            <ac:graphicFrameMk id="4" creationId="{994A7759-644D-FA65-E39E-EFC10E088A52}"/>
          </ac:graphicFrameMkLst>
        </pc:graphicFrameChg>
        <pc:graphicFrameChg chg="add mod modGraphic">
          <ac:chgData name="Kandula, Laxma R" userId="S::laxma.kandula@siu.edu::03d4c7da-2df6-42a5-9faf-a12d1ceeee2e" providerId="AD" clId="Web-{A6226CBC-F9A9-A8D3-593A-F030936ADF61}" dt="2022-11-14T19:26:59.430" v="23"/>
          <ac:graphicFrameMkLst>
            <pc:docMk/>
            <pc:sldMk cId="3093146787" sldId="272"/>
            <ac:graphicFrameMk id="6" creationId="{6E86DEE4-A7B3-3C5C-E794-37A5909669D7}"/>
          </ac:graphicFrameMkLst>
        </pc:graphicFrameChg>
      </pc:sldChg>
      <pc:sldChg chg="addSp delSp modSp new mod ord setBg">
        <pc:chgData name="Kandula, Laxma R" userId="S::laxma.kandula@siu.edu::03d4c7da-2df6-42a5-9faf-a12d1ceeee2e" providerId="AD" clId="Web-{A6226CBC-F9A9-A8D3-593A-F030936ADF61}" dt="2022-11-14T19:34:33.318" v="42"/>
        <pc:sldMkLst>
          <pc:docMk/>
          <pc:sldMk cId="3874274072" sldId="273"/>
        </pc:sldMkLst>
        <pc:spChg chg="del">
          <ac:chgData name="Kandula, Laxma R" userId="S::laxma.kandula@siu.edu::03d4c7da-2df6-42a5-9faf-a12d1ceeee2e" providerId="AD" clId="Web-{A6226CBC-F9A9-A8D3-593A-F030936ADF61}" dt="2022-11-14T19:31:13.687" v="41"/>
          <ac:spMkLst>
            <pc:docMk/>
            <pc:sldMk cId="3874274072" sldId="273"/>
            <ac:spMk id="2" creationId="{4E5A58D2-A79C-9C2C-8312-982FDE1FABFB}"/>
          </ac:spMkLst>
        </pc:spChg>
        <pc:spChg chg="del">
          <ac:chgData name="Kandula, Laxma R" userId="S::laxma.kandula@siu.edu::03d4c7da-2df6-42a5-9faf-a12d1ceeee2e" providerId="AD" clId="Web-{A6226CBC-F9A9-A8D3-593A-F030936ADF61}" dt="2022-11-14T19:31:05.234" v="40"/>
          <ac:spMkLst>
            <pc:docMk/>
            <pc:sldMk cId="3874274072" sldId="273"/>
            <ac:spMk id="3" creationId="{F101F704-65AC-7A9E-4234-46755A96A4C3}"/>
          </ac:spMkLst>
        </pc:spChg>
        <pc:spChg chg="add">
          <ac:chgData name="Kandula, Laxma R" userId="S::laxma.kandula@siu.edu::03d4c7da-2df6-42a5-9faf-a12d1ceeee2e" providerId="AD" clId="Web-{A6226CBC-F9A9-A8D3-593A-F030936ADF61}" dt="2022-11-14T19:31:13.687" v="41"/>
          <ac:spMkLst>
            <pc:docMk/>
            <pc:sldMk cId="3874274072" sldId="273"/>
            <ac:spMk id="9" creationId="{46D6306C-ED4F-4AAE-B4A5-EEA6AFAD726E}"/>
          </ac:spMkLst>
        </pc:spChg>
        <pc:spChg chg="add">
          <ac:chgData name="Kandula, Laxma R" userId="S::laxma.kandula@siu.edu::03d4c7da-2df6-42a5-9faf-a12d1ceeee2e" providerId="AD" clId="Web-{A6226CBC-F9A9-A8D3-593A-F030936ADF61}" dt="2022-11-14T19:31:13.687" v="41"/>
          <ac:spMkLst>
            <pc:docMk/>
            <pc:sldMk cId="3874274072" sldId="273"/>
            <ac:spMk id="11" creationId="{0EC5361D-F897-4856-B945-0455A365EB24}"/>
          </ac:spMkLst>
        </pc:spChg>
        <pc:spChg chg="add">
          <ac:chgData name="Kandula, Laxma R" userId="S::laxma.kandula@siu.edu::03d4c7da-2df6-42a5-9faf-a12d1ceeee2e" providerId="AD" clId="Web-{A6226CBC-F9A9-A8D3-593A-F030936ADF61}" dt="2022-11-14T19:31:13.687" v="41"/>
          <ac:spMkLst>
            <pc:docMk/>
            <pc:sldMk cId="3874274072" sldId="273"/>
            <ac:spMk id="13" creationId="{4508C0C5-2268-42B5-B3C8-4D0899E05F8C}"/>
          </ac:spMkLst>
        </pc:spChg>
        <pc:spChg chg="add">
          <ac:chgData name="Kandula, Laxma R" userId="S::laxma.kandula@siu.edu::03d4c7da-2df6-42a5-9faf-a12d1ceeee2e" providerId="AD" clId="Web-{A6226CBC-F9A9-A8D3-593A-F030936ADF61}" dt="2022-11-14T19:31:13.687" v="41"/>
          <ac:spMkLst>
            <pc:docMk/>
            <pc:sldMk cId="3874274072" sldId="273"/>
            <ac:spMk id="15" creationId="{141ACBDB-38F8-4B34-8183-BD95B4E55A62}"/>
          </ac:spMkLst>
        </pc:spChg>
        <pc:spChg chg="add">
          <ac:chgData name="Kandula, Laxma R" userId="S::laxma.kandula@siu.edu::03d4c7da-2df6-42a5-9faf-a12d1ceeee2e" providerId="AD" clId="Web-{A6226CBC-F9A9-A8D3-593A-F030936ADF61}" dt="2022-11-14T19:31:13.687" v="41"/>
          <ac:spMkLst>
            <pc:docMk/>
            <pc:sldMk cId="3874274072" sldId="273"/>
            <ac:spMk id="17" creationId="{DE00DB52-3455-4E2F-867B-A6D0516E175B}"/>
          </ac:spMkLst>
        </pc:spChg>
        <pc:spChg chg="add">
          <ac:chgData name="Kandula, Laxma R" userId="S::laxma.kandula@siu.edu::03d4c7da-2df6-42a5-9faf-a12d1ceeee2e" providerId="AD" clId="Web-{A6226CBC-F9A9-A8D3-593A-F030936ADF61}" dt="2022-11-14T19:31:13.687" v="41"/>
          <ac:spMkLst>
            <pc:docMk/>
            <pc:sldMk cId="3874274072" sldId="273"/>
            <ac:spMk id="19" creationId="{9E914C83-E0D8-4953-92D5-169D28CB43AE}"/>
          </ac:spMkLst>
        </pc:spChg>
        <pc:spChg chg="add">
          <ac:chgData name="Kandula, Laxma R" userId="S::laxma.kandula@siu.edu::03d4c7da-2df6-42a5-9faf-a12d1ceeee2e" providerId="AD" clId="Web-{A6226CBC-F9A9-A8D3-593A-F030936ADF61}" dt="2022-11-14T19:31:13.687" v="41"/>
          <ac:spMkLst>
            <pc:docMk/>
            <pc:sldMk cId="3874274072" sldId="273"/>
            <ac:spMk id="21" creationId="{3512E083-F550-46AF-8490-767ECFD00CB7}"/>
          </ac:spMkLst>
        </pc:spChg>
        <pc:picChg chg="add mod ord">
          <ac:chgData name="Kandula, Laxma R" userId="S::laxma.kandula@siu.edu::03d4c7da-2df6-42a5-9faf-a12d1ceeee2e" providerId="AD" clId="Web-{A6226CBC-F9A9-A8D3-593A-F030936ADF61}" dt="2022-11-14T19:31:13.687" v="41"/>
          <ac:picMkLst>
            <pc:docMk/>
            <pc:sldMk cId="3874274072" sldId="273"/>
            <ac:picMk id="4" creationId="{0DD9858C-78E4-7879-2F71-92AC9E4D2236}"/>
          </ac:picMkLst>
        </pc:picChg>
      </pc:sldChg>
      <pc:sldChg chg="new">
        <pc:chgData name="Kandula, Laxma R" userId="S::laxma.kandula@siu.edu::03d4c7da-2df6-42a5-9faf-a12d1ceeee2e" providerId="AD" clId="Web-{A6226CBC-F9A9-A8D3-593A-F030936ADF61}" dt="2022-11-14T19:28:57.246" v="37"/>
        <pc:sldMkLst>
          <pc:docMk/>
          <pc:sldMk cId="3418668494" sldId="274"/>
        </pc:sldMkLst>
      </pc:sldChg>
      <pc:sldChg chg="new">
        <pc:chgData name="Kandula, Laxma R" userId="S::laxma.kandula@siu.edu::03d4c7da-2df6-42a5-9faf-a12d1ceeee2e" providerId="AD" clId="Web-{A6226CBC-F9A9-A8D3-593A-F030936ADF61}" dt="2022-11-14T19:29:00.027" v="38"/>
        <pc:sldMkLst>
          <pc:docMk/>
          <pc:sldMk cId="556027906" sldId="275"/>
        </pc:sldMkLst>
      </pc:sldChg>
      <pc:sldChg chg="new">
        <pc:chgData name="Kandula, Laxma R" userId="S::laxma.kandula@siu.edu::03d4c7da-2df6-42a5-9faf-a12d1ceeee2e" providerId="AD" clId="Web-{A6226CBC-F9A9-A8D3-593A-F030936ADF61}" dt="2022-11-14T19:29:02.746" v="39"/>
        <pc:sldMkLst>
          <pc:docMk/>
          <pc:sldMk cId="547727469" sldId="276"/>
        </pc:sldMkLst>
      </pc:sldChg>
      <pc:sldChg chg="addSp delSp modSp new mod setBg">
        <pc:chgData name="Kandula, Laxma R" userId="S::laxma.kandula@siu.edu::03d4c7da-2df6-42a5-9faf-a12d1ceeee2e" providerId="AD" clId="Web-{A6226CBC-F9A9-A8D3-593A-F030936ADF61}" dt="2022-11-14T19:50:43.220" v="55"/>
        <pc:sldMkLst>
          <pc:docMk/>
          <pc:sldMk cId="920269861" sldId="277"/>
        </pc:sldMkLst>
        <pc:spChg chg="del">
          <ac:chgData name="Kandula, Laxma R" userId="S::laxma.kandula@siu.edu::03d4c7da-2df6-42a5-9faf-a12d1ceeee2e" providerId="AD" clId="Web-{A6226CBC-F9A9-A8D3-593A-F030936ADF61}" dt="2022-11-14T19:50:43.220" v="55"/>
          <ac:spMkLst>
            <pc:docMk/>
            <pc:sldMk cId="920269861" sldId="277"/>
            <ac:spMk id="2" creationId="{C092DB0E-5043-6328-7AB1-9452A5F711ED}"/>
          </ac:spMkLst>
        </pc:spChg>
        <pc:spChg chg="del mod">
          <ac:chgData name="Kandula, Laxma R" userId="S::laxma.kandula@siu.edu::03d4c7da-2df6-42a5-9faf-a12d1ceeee2e" providerId="AD" clId="Web-{A6226CBC-F9A9-A8D3-593A-F030936ADF61}" dt="2022-11-14T19:50:39.736" v="54"/>
          <ac:spMkLst>
            <pc:docMk/>
            <pc:sldMk cId="920269861" sldId="277"/>
            <ac:spMk id="3" creationId="{3539A148-766F-90A4-9A1D-0FC7A73BD7BC}"/>
          </ac:spMkLst>
        </pc:spChg>
        <pc:spChg chg="add">
          <ac:chgData name="Kandula, Laxma R" userId="S::laxma.kandula@siu.edu::03d4c7da-2df6-42a5-9faf-a12d1ceeee2e" providerId="AD" clId="Web-{A6226CBC-F9A9-A8D3-593A-F030936ADF61}" dt="2022-11-14T19:50:43.220" v="55"/>
          <ac:spMkLst>
            <pc:docMk/>
            <pc:sldMk cId="920269861" sldId="277"/>
            <ac:spMk id="9" creationId="{F3060C83-F051-4F0E-ABAD-AA0DFC48B218}"/>
          </ac:spMkLst>
        </pc:spChg>
        <pc:spChg chg="add">
          <ac:chgData name="Kandula, Laxma R" userId="S::laxma.kandula@siu.edu::03d4c7da-2df6-42a5-9faf-a12d1ceeee2e" providerId="AD" clId="Web-{A6226CBC-F9A9-A8D3-593A-F030936ADF61}" dt="2022-11-14T19:50:43.220" v="55"/>
          <ac:spMkLst>
            <pc:docMk/>
            <pc:sldMk cId="920269861" sldId="277"/>
            <ac:spMk id="11" creationId="{83C98ABE-055B-441F-B07E-44F97F083C39}"/>
          </ac:spMkLst>
        </pc:spChg>
        <pc:spChg chg="add">
          <ac:chgData name="Kandula, Laxma R" userId="S::laxma.kandula@siu.edu::03d4c7da-2df6-42a5-9faf-a12d1ceeee2e" providerId="AD" clId="Web-{A6226CBC-F9A9-A8D3-593A-F030936ADF61}" dt="2022-11-14T19:50:43.220" v="55"/>
          <ac:spMkLst>
            <pc:docMk/>
            <pc:sldMk cId="920269861" sldId="277"/>
            <ac:spMk id="13" creationId="{29FDB030-9B49-4CED-8CCD-4D99382388AC}"/>
          </ac:spMkLst>
        </pc:spChg>
        <pc:spChg chg="add">
          <ac:chgData name="Kandula, Laxma R" userId="S::laxma.kandula@siu.edu::03d4c7da-2df6-42a5-9faf-a12d1ceeee2e" providerId="AD" clId="Web-{A6226CBC-F9A9-A8D3-593A-F030936ADF61}" dt="2022-11-14T19:50:43.220" v="55"/>
          <ac:spMkLst>
            <pc:docMk/>
            <pc:sldMk cId="920269861" sldId="277"/>
            <ac:spMk id="15" creationId="{3783CA14-24A1-485C-8B30-D6A5D87987AD}"/>
          </ac:spMkLst>
        </pc:spChg>
        <pc:spChg chg="add">
          <ac:chgData name="Kandula, Laxma R" userId="S::laxma.kandula@siu.edu::03d4c7da-2df6-42a5-9faf-a12d1ceeee2e" providerId="AD" clId="Web-{A6226CBC-F9A9-A8D3-593A-F030936ADF61}" dt="2022-11-14T19:50:43.220" v="55"/>
          <ac:spMkLst>
            <pc:docMk/>
            <pc:sldMk cId="920269861" sldId="277"/>
            <ac:spMk id="17" creationId="{9A97C86A-04D6-40F7-AE84-31AB43E6A846}"/>
          </ac:spMkLst>
        </pc:spChg>
        <pc:spChg chg="add">
          <ac:chgData name="Kandula, Laxma R" userId="S::laxma.kandula@siu.edu::03d4c7da-2df6-42a5-9faf-a12d1ceeee2e" providerId="AD" clId="Web-{A6226CBC-F9A9-A8D3-593A-F030936ADF61}" dt="2022-11-14T19:50:43.220" v="55"/>
          <ac:spMkLst>
            <pc:docMk/>
            <pc:sldMk cId="920269861" sldId="277"/>
            <ac:spMk id="19" creationId="{FF9F2414-84E8-453E-B1F3-389FDE8192D9}"/>
          </ac:spMkLst>
        </pc:spChg>
        <pc:spChg chg="add">
          <ac:chgData name="Kandula, Laxma R" userId="S::laxma.kandula@siu.edu::03d4c7da-2df6-42a5-9faf-a12d1ceeee2e" providerId="AD" clId="Web-{A6226CBC-F9A9-A8D3-593A-F030936ADF61}" dt="2022-11-14T19:50:43.220" v="55"/>
          <ac:spMkLst>
            <pc:docMk/>
            <pc:sldMk cId="920269861" sldId="277"/>
            <ac:spMk id="21" creationId="{3ECA69A1-7536-43AC-85EF-C7106179F5ED}"/>
          </ac:spMkLst>
        </pc:spChg>
        <pc:picChg chg="add mod ord">
          <ac:chgData name="Kandula, Laxma R" userId="S::laxma.kandula@siu.edu::03d4c7da-2df6-42a5-9faf-a12d1ceeee2e" providerId="AD" clId="Web-{A6226CBC-F9A9-A8D3-593A-F030936ADF61}" dt="2022-11-14T19:50:43.220" v="55"/>
          <ac:picMkLst>
            <pc:docMk/>
            <pc:sldMk cId="920269861" sldId="277"/>
            <ac:picMk id="4" creationId="{ED7DA497-75C1-D02C-579F-E39C5C739F52}"/>
          </ac:picMkLst>
        </pc:picChg>
      </pc:sldChg>
      <pc:sldChg chg="add">
        <pc:chgData name="Kandula, Laxma R" userId="S::laxma.kandula@siu.edu::03d4c7da-2df6-42a5-9faf-a12d1ceeee2e" providerId="AD" clId="Web-{A6226CBC-F9A9-A8D3-593A-F030936ADF61}" dt="2022-11-14T19:58:40.562" v="75"/>
        <pc:sldMkLst>
          <pc:docMk/>
          <pc:sldMk cId="336848003" sldId="278"/>
        </pc:sldMkLst>
      </pc:sldChg>
      <pc:sldChg chg="add del">
        <pc:chgData name="Kandula, Laxma R" userId="S::laxma.kandula@siu.edu::03d4c7da-2df6-42a5-9faf-a12d1ceeee2e" providerId="AD" clId="Web-{A6226CBC-F9A9-A8D3-593A-F030936ADF61}" dt="2022-11-14T20:00:35.940" v="88"/>
        <pc:sldMkLst>
          <pc:docMk/>
          <pc:sldMk cId="1424739586" sldId="279"/>
        </pc:sldMkLst>
      </pc:sldChg>
      <pc:sldChg chg="add">
        <pc:chgData name="Kandula, Laxma R" userId="S::laxma.kandula@siu.edu::03d4c7da-2df6-42a5-9faf-a12d1ceeee2e" providerId="AD" clId="Web-{A6226CBC-F9A9-A8D3-593A-F030936ADF61}" dt="2022-11-14T19:59:20.844" v="78"/>
        <pc:sldMkLst>
          <pc:docMk/>
          <pc:sldMk cId="3073844856" sldId="280"/>
        </pc:sldMkLst>
      </pc:sldChg>
      <pc:sldChg chg="add">
        <pc:chgData name="Kandula, Laxma R" userId="S::laxma.kandula@siu.edu::03d4c7da-2df6-42a5-9faf-a12d1ceeee2e" providerId="AD" clId="Web-{A6226CBC-F9A9-A8D3-593A-F030936ADF61}" dt="2022-11-14T19:59:28.501" v="79"/>
        <pc:sldMkLst>
          <pc:docMk/>
          <pc:sldMk cId="1731189721" sldId="281"/>
        </pc:sldMkLst>
      </pc:sldChg>
      <pc:sldChg chg="add">
        <pc:chgData name="Kandula, Laxma R" userId="S::laxma.kandula@siu.edu::03d4c7da-2df6-42a5-9faf-a12d1ceeee2e" providerId="AD" clId="Web-{A6226CBC-F9A9-A8D3-593A-F030936ADF61}" dt="2022-11-14T19:59:36.095" v="80"/>
        <pc:sldMkLst>
          <pc:docMk/>
          <pc:sldMk cId="1083200602" sldId="282"/>
        </pc:sldMkLst>
      </pc:sldChg>
      <pc:sldChg chg="add">
        <pc:chgData name="Kandula, Laxma R" userId="S::laxma.kandula@siu.edu::03d4c7da-2df6-42a5-9faf-a12d1ceeee2e" providerId="AD" clId="Web-{A6226CBC-F9A9-A8D3-593A-F030936ADF61}" dt="2022-11-14T19:59:43.611" v="81"/>
        <pc:sldMkLst>
          <pc:docMk/>
          <pc:sldMk cId="400166901" sldId="283"/>
        </pc:sldMkLst>
      </pc:sldChg>
      <pc:sldChg chg="add">
        <pc:chgData name="Kandula, Laxma R" userId="S::laxma.kandula@siu.edu::03d4c7da-2df6-42a5-9faf-a12d1ceeee2e" providerId="AD" clId="Web-{A6226CBC-F9A9-A8D3-593A-F030936ADF61}" dt="2022-11-14T19:59:50.251" v="82"/>
        <pc:sldMkLst>
          <pc:docMk/>
          <pc:sldMk cId="794502594" sldId="284"/>
        </pc:sldMkLst>
      </pc:sldChg>
      <pc:sldChg chg="add">
        <pc:chgData name="Kandula, Laxma R" userId="S::laxma.kandula@siu.edu::03d4c7da-2df6-42a5-9faf-a12d1ceeee2e" providerId="AD" clId="Web-{A6226CBC-F9A9-A8D3-593A-F030936ADF61}" dt="2022-11-14T19:59:57.142" v="83"/>
        <pc:sldMkLst>
          <pc:docMk/>
          <pc:sldMk cId="2352832617" sldId="285"/>
        </pc:sldMkLst>
      </pc:sldChg>
      <pc:sldChg chg="add">
        <pc:chgData name="Kandula, Laxma R" userId="S::laxma.kandula@siu.edu::03d4c7da-2df6-42a5-9faf-a12d1ceeee2e" providerId="AD" clId="Web-{A6226CBC-F9A9-A8D3-593A-F030936ADF61}" dt="2022-11-14T20:00:12.096" v="84"/>
        <pc:sldMkLst>
          <pc:docMk/>
          <pc:sldMk cId="3778440433" sldId="286"/>
        </pc:sldMkLst>
      </pc:sldChg>
      <pc:sldChg chg="modSp add">
        <pc:chgData name="Kandula, Laxma R" userId="S::laxma.kandula@siu.edu::03d4c7da-2df6-42a5-9faf-a12d1ceeee2e" providerId="AD" clId="Web-{A6226CBC-F9A9-A8D3-593A-F030936ADF61}" dt="2022-11-14T20:04:27.540" v="91" actId="1076"/>
        <pc:sldMkLst>
          <pc:docMk/>
          <pc:sldMk cId="3422153772" sldId="287"/>
        </pc:sldMkLst>
        <pc:picChg chg="mod">
          <ac:chgData name="Kandula, Laxma R" userId="S::laxma.kandula@siu.edu::03d4c7da-2df6-42a5-9faf-a12d1ceeee2e" providerId="AD" clId="Web-{A6226CBC-F9A9-A8D3-593A-F030936ADF61}" dt="2022-11-14T20:04:27.540" v="91" actId="1076"/>
          <ac:picMkLst>
            <pc:docMk/>
            <pc:sldMk cId="3422153772" sldId="287"/>
            <ac:picMk id="1026" creationId="{00000000-0000-0000-0000-000000000000}"/>
          </ac:picMkLst>
        </pc:picChg>
      </pc:sldChg>
      <pc:sldChg chg="add del">
        <pc:chgData name="Kandula, Laxma R" userId="S::laxma.kandula@siu.edu::03d4c7da-2df6-42a5-9faf-a12d1ceeee2e" providerId="AD" clId="Web-{A6226CBC-F9A9-A8D3-593A-F030936ADF61}" dt="2022-11-14T20:00:25.424" v="87"/>
        <pc:sldMkLst>
          <pc:docMk/>
          <pc:sldMk cId="570538980" sldId="288"/>
        </pc:sldMkLst>
      </pc:sldChg>
    </pc:docChg>
  </pc:docChgLst>
  <pc:docChgLst>
    <pc:chgData name="Kandula, Laxma R" userId="S::laxma.kandula@siu.edu::03d4c7da-2df6-42a5-9faf-a12d1ceeee2e" providerId="AD" clId="Web-{66E708BB-6FA0-CF21-46D7-A1883824A9FB}"/>
    <pc:docChg chg="modSld addMainMaster delMainMaster">
      <pc:chgData name="Kandula, Laxma R" userId="S::laxma.kandula@siu.edu::03d4c7da-2df6-42a5-9faf-a12d1ceeee2e" providerId="AD" clId="Web-{66E708BB-6FA0-CF21-46D7-A1883824A9FB}" dt="2022-12-04T01:57:25.257" v="83" actId="1076"/>
      <pc:docMkLst>
        <pc:docMk/>
      </pc:docMkLst>
      <pc:sldChg chg="addSp delSp modSp mod setBg modClrScheme delDesignElem chgLayout">
        <pc:chgData name="Kandula, Laxma R" userId="S::laxma.kandula@siu.edu::03d4c7da-2df6-42a5-9faf-a12d1ceeee2e" providerId="AD" clId="Web-{66E708BB-6FA0-CF21-46D7-A1883824A9FB}" dt="2022-12-04T01:55:45.696" v="70"/>
        <pc:sldMkLst>
          <pc:docMk/>
          <pc:sldMk cId="2075772762" sldId="257"/>
        </pc:sldMkLst>
        <pc:spChg chg="mod ord">
          <ac:chgData name="Kandula, Laxma R" userId="S::laxma.kandula@siu.edu::03d4c7da-2df6-42a5-9faf-a12d1ceeee2e" providerId="AD" clId="Web-{66E708BB-6FA0-CF21-46D7-A1883824A9FB}" dt="2022-12-04T01:55:45.696" v="70"/>
          <ac:spMkLst>
            <pc:docMk/>
            <pc:sldMk cId="2075772762" sldId="257"/>
            <ac:spMk id="2" creationId="{F9576D81-5AAB-E140-A083-65BEAC14EF53}"/>
          </ac:spMkLst>
        </pc:spChg>
        <pc:spChg chg="del">
          <ac:chgData name="Kandula, Laxma R" userId="S::laxma.kandula@siu.edu::03d4c7da-2df6-42a5-9faf-a12d1ceeee2e" providerId="AD" clId="Web-{66E708BB-6FA0-CF21-46D7-A1883824A9FB}" dt="2022-12-04T01:47:25.091" v="0"/>
          <ac:spMkLst>
            <pc:docMk/>
            <pc:sldMk cId="2075772762" sldId="257"/>
            <ac:spMk id="42" creationId="{43BBAF34-367D-4E18-A62E-4602BD90855C}"/>
          </ac:spMkLst>
        </pc:spChg>
        <pc:spChg chg="del">
          <ac:chgData name="Kandula, Laxma R" userId="S::laxma.kandula@siu.edu::03d4c7da-2df6-42a5-9faf-a12d1ceeee2e" providerId="AD" clId="Web-{66E708BB-6FA0-CF21-46D7-A1883824A9FB}" dt="2022-12-04T01:47:25.091" v="0"/>
          <ac:spMkLst>
            <pc:docMk/>
            <pc:sldMk cId="2075772762" sldId="257"/>
            <ac:spMk id="46" creationId="{99A4CF08-858A-49E4-B707-4E7585D11566}"/>
          </ac:spMkLst>
        </pc:spChg>
        <pc:spChg chg="del">
          <ac:chgData name="Kandula, Laxma R" userId="S::laxma.kandula@siu.edu::03d4c7da-2df6-42a5-9faf-a12d1ceeee2e" providerId="AD" clId="Web-{66E708BB-6FA0-CF21-46D7-A1883824A9FB}" dt="2022-12-04T01:47:25.091" v="0"/>
          <ac:spMkLst>
            <pc:docMk/>
            <pc:sldMk cId="2075772762" sldId="257"/>
            <ac:spMk id="47" creationId="{56938E62-910D-4D69-AA09-567AAAC3776D}"/>
          </ac:spMkLst>
        </pc:spChg>
        <pc:spChg chg="del">
          <ac:chgData name="Kandula, Laxma R" userId="S::laxma.kandula@siu.edu::03d4c7da-2df6-42a5-9faf-a12d1ceeee2e" providerId="AD" clId="Web-{66E708BB-6FA0-CF21-46D7-A1883824A9FB}" dt="2022-12-04T01:47:25.091" v="0"/>
          <ac:spMkLst>
            <pc:docMk/>
            <pc:sldMk cId="2075772762" sldId="257"/>
            <ac:spMk id="48" creationId="{A74E54C6-D084-4BC8-B3F9-8B9EC22A6B67}"/>
          </ac:spMkLst>
        </pc:spChg>
        <pc:spChg chg="mod ord">
          <ac:chgData name="Kandula, Laxma R" userId="S::laxma.kandula@siu.edu::03d4c7da-2df6-42a5-9faf-a12d1ceeee2e" providerId="AD" clId="Web-{66E708BB-6FA0-CF21-46D7-A1883824A9FB}" dt="2022-12-04T01:55:45.696" v="70"/>
          <ac:spMkLst>
            <pc:docMk/>
            <pc:sldMk cId="2075772762" sldId="257"/>
            <ac:spMk id="49" creationId="{A38F096D-D1AC-0AAC-DDBA-52C0CF1D75A2}"/>
          </ac:spMkLst>
        </pc:spChg>
        <pc:spChg chg="del">
          <ac:chgData name="Kandula, Laxma R" userId="S::laxma.kandula@siu.edu::03d4c7da-2df6-42a5-9faf-a12d1ceeee2e" providerId="AD" clId="Web-{66E708BB-6FA0-CF21-46D7-A1883824A9FB}" dt="2022-12-04T01:47:25.091" v="0"/>
          <ac:spMkLst>
            <pc:docMk/>
            <pc:sldMk cId="2075772762" sldId="257"/>
            <ac:spMk id="50" creationId="{777713DB-A0B1-4507-9991-B6DCAE436C74}"/>
          </ac:spMkLst>
        </pc:spChg>
        <pc:spChg chg="add del">
          <ac:chgData name="Kandula, Laxma R" userId="S::laxma.kandula@siu.edu::03d4c7da-2df6-42a5-9faf-a12d1ceeee2e" providerId="AD" clId="Web-{66E708BB-6FA0-CF21-46D7-A1883824A9FB}" dt="2022-12-04T01:49:59.652" v="9"/>
          <ac:spMkLst>
            <pc:docMk/>
            <pc:sldMk cId="2075772762" sldId="257"/>
            <ac:spMk id="51" creationId="{54961F17-D0E4-4576-8697-C062B28F32CF}"/>
          </ac:spMkLst>
        </pc:spChg>
        <pc:spChg chg="add del">
          <ac:chgData name="Kandula, Laxma R" userId="S::laxma.kandula@siu.edu::03d4c7da-2df6-42a5-9faf-a12d1ceeee2e" providerId="AD" clId="Web-{66E708BB-6FA0-CF21-46D7-A1883824A9FB}" dt="2022-12-04T01:49:31.137" v="7"/>
          <ac:spMkLst>
            <pc:docMk/>
            <pc:sldMk cId="2075772762" sldId="257"/>
            <ac:spMk id="54" creationId="{C8A3C342-1D03-412F-8DD3-BF519E8E0AE9}"/>
          </ac:spMkLst>
        </pc:spChg>
        <pc:spChg chg="add del">
          <ac:chgData name="Kandula, Laxma R" userId="S::laxma.kandula@siu.edu::03d4c7da-2df6-42a5-9faf-a12d1ceeee2e" providerId="AD" clId="Web-{66E708BB-6FA0-CF21-46D7-A1883824A9FB}" dt="2022-12-04T01:49:31.137" v="7"/>
          <ac:spMkLst>
            <pc:docMk/>
            <pc:sldMk cId="2075772762" sldId="257"/>
            <ac:spMk id="56" creationId="{81CC9B02-E087-4350-AEBD-2C3CF001AF01}"/>
          </ac:spMkLst>
        </pc:spChg>
        <pc:spChg chg="add del">
          <ac:chgData name="Kandula, Laxma R" userId="S::laxma.kandula@siu.edu::03d4c7da-2df6-42a5-9faf-a12d1ceeee2e" providerId="AD" clId="Web-{66E708BB-6FA0-CF21-46D7-A1883824A9FB}" dt="2022-12-04T01:49:59.652" v="9"/>
          <ac:spMkLst>
            <pc:docMk/>
            <pc:sldMk cId="2075772762" sldId="257"/>
            <ac:spMk id="60" creationId="{5F3ADA23-8B3C-4029-923E-81303CBEA190}"/>
          </ac:spMkLst>
        </pc:spChg>
        <pc:spChg chg="add del">
          <ac:chgData name="Kandula, Laxma R" userId="S::laxma.kandula@siu.edu::03d4c7da-2df6-42a5-9faf-a12d1ceeee2e" providerId="AD" clId="Web-{66E708BB-6FA0-CF21-46D7-A1883824A9FB}" dt="2022-12-04T01:49:59.652" v="9"/>
          <ac:spMkLst>
            <pc:docMk/>
            <pc:sldMk cId="2075772762" sldId="257"/>
            <ac:spMk id="62" creationId="{39EAE543-FFF6-43C7-AD71-A9856C6E7C89}"/>
          </ac:spMkLst>
        </pc:spChg>
        <pc:spChg chg="add del">
          <ac:chgData name="Kandula, Laxma R" userId="S::laxma.kandula@siu.edu::03d4c7da-2df6-42a5-9faf-a12d1ceeee2e" providerId="AD" clId="Web-{66E708BB-6FA0-CF21-46D7-A1883824A9FB}" dt="2022-12-04T01:49:59.652" v="9"/>
          <ac:spMkLst>
            <pc:docMk/>
            <pc:sldMk cId="2075772762" sldId="257"/>
            <ac:spMk id="64" creationId="{8D7E355E-8304-4C50-B384-7DAC68D87CEC}"/>
          </ac:spMkLst>
        </pc:spChg>
        <pc:spChg chg="add del">
          <ac:chgData name="Kandula, Laxma R" userId="S::laxma.kandula@siu.edu::03d4c7da-2df6-42a5-9faf-a12d1ceeee2e" providerId="AD" clId="Web-{66E708BB-6FA0-CF21-46D7-A1883824A9FB}" dt="2022-12-04T01:49:59.652" v="9"/>
          <ac:spMkLst>
            <pc:docMk/>
            <pc:sldMk cId="2075772762" sldId="257"/>
            <ac:spMk id="66" creationId="{0178E784-3C81-4963-ACD9-58EF41CE826D}"/>
          </ac:spMkLst>
        </pc:spChg>
        <pc:spChg chg="add del">
          <ac:chgData name="Kandula, Laxma R" userId="S::laxma.kandula@siu.edu::03d4c7da-2df6-42a5-9faf-a12d1ceeee2e" providerId="AD" clId="Web-{66E708BB-6FA0-CF21-46D7-A1883824A9FB}" dt="2022-12-04T01:54:28.728" v="61"/>
          <ac:spMkLst>
            <pc:docMk/>
            <pc:sldMk cId="2075772762" sldId="257"/>
            <ac:spMk id="68" creationId="{0E46F16B-7AB2-4122-836B-22FBDB5A591B}"/>
          </ac:spMkLst>
        </pc:spChg>
        <pc:spChg chg="add del">
          <ac:chgData name="Kandula, Laxma R" userId="S::laxma.kandula@siu.edu::03d4c7da-2df6-42a5-9faf-a12d1ceeee2e" providerId="AD" clId="Web-{66E708BB-6FA0-CF21-46D7-A1883824A9FB}" dt="2022-12-04T01:54:28.728" v="61"/>
          <ac:spMkLst>
            <pc:docMk/>
            <pc:sldMk cId="2075772762" sldId="257"/>
            <ac:spMk id="69" creationId="{5B109BC4-F9AE-43A1-A0AD-A502B77533F4}"/>
          </ac:spMkLst>
        </pc:spChg>
        <pc:spChg chg="add del">
          <ac:chgData name="Kandula, Laxma R" userId="S::laxma.kandula@siu.edu::03d4c7da-2df6-42a5-9faf-a12d1ceeee2e" providerId="AD" clId="Web-{66E708BB-6FA0-CF21-46D7-A1883824A9FB}" dt="2022-12-04T01:54:28.728" v="61"/>
          <ac:spMkLst>
            <pc:docMk/>
            <pc:sldMk cId="2075772762" sldId="257"/>
            <ac:spMk id="70" creationId="{DE5F2F5C-BEFA-403F-97DC-DD6CE9F08DEE}"/>
          </ac:spMkLst>
        </pc:spChg>
        <pc:spChg chg="add del">
          <ac:chgData name="Kandula, Laxma R" userId="S::laxma.kandula@siu.edu::03d4c7da-2df6-42a5-9faf-a12d1ceeee2e" providerId="AD" clId="Web-{66E708BB-6FA0-CF21-46D7-A1883824A9FB}" dt="2022-12-04T01:54:28.728" v="61"/>
          <ac:spMkLst>
            <pc:docMk/>
            <pc:sldMk cId="2075772762" sldId="257"/>
            <ac:spMk id="73" creationId="{D60AB860-F611-4E44-9FC7-9D0E78D471A4}"/>
          </ac:spMkLst>
        </pc:spChg>
        <pc:spChg chg="add del">
          <ac:chgData name="Kandula, Laxma R" userId="S::laxma.kandula@siu.edu::03d4c7da-2df6-42a5-9faf-a12d1ceeee2e" providerId="AD" clId="Web-{66E708BB-6FA0-CF21-46D7-A1883824A9FB}" dt="2022-12-04T01:54:28.728" v="61"/>
          <ac:spMkLst>
            <pc:docMk/>
            <pc:sldMk cId="2075772762" sldId="257"/>
            <ac:spMk id="74" creationId="{2AE566C9-8166-4086-8059-2B6EA7BEC5CF}"/>
          </ac:spMkLst>
        </pc:spChg>
        <pc:spChg chg="add del">
          <ac:chgData name="Kandula, Laxma R" userId="S::laxma.kandula@siu.edu::03d4c7da-2df6-42a5-9faf-a12d1ceeee2e" providerId="AD" clId="Web-{66E708BB-6FA0-CF21-46D7-A1883824A9FB}" dt="2022-12-04T01:54:28.728" v="61"/>
          <ac:spMkLst>
            <pc:docMk/>
            <pc:sldMk cId="2075772762" sldId="257"/>
            <ac:spMk id="75" creationId="{26FC93B5-8EEE-4746-834C-75BF4722A77C}"/>
          </ac:spMkLst>
        </pc:spChg>
        <pc:spChg chg="add del">
          <ac:chgData name="Kandula, Laxma R" userId="S::laxma.kandula@siu.edu::03d4c7da-2df6-42a5-9faf-a12d1ceeee2e" providerId="AD" clId="Web-{66E708BB-6FA0-CF21-46D7-A1883824A9FB}" dt="2022-12-04T01:54:28.728" v="61"/>
          <ac:spMkLst>
            <pc:docMk/>
            <pc:sldMk cId="2075772762" sldId="257"/>
            <ac:spMk id="76" creationId="{955D4B30-C984-44B0-BEA7-4FB09CDFC5AA}"/>
          </ac:spMkLst>
        </pc:spChg>
        <pc:picChg chg="mod ord">
          <ac:chgData name="Kandula, Laxma R" userId="S::laxma.kandula@siu.edu::03d4c7da-2df6-42a5-9faf-a12d1ceeee2e" providerId="AD" clId="Web-{66E708BB-6FA0-CF21-46D7-A1883824A9FB}" dt="2022-12-04T01:49:59.683" v="10"/>
          <ac:picMkLst>
            <pc:docMk/>
            <pc:sldMk cId="2075772762" sldId="257"/>
            <ac:picMk id="43" creationId="{43C11D6E-22D4-C791-D251-18A633D75B61}"/>
          </ac:picMkLst>
        </pc:picChg>
        <pc:picChg chg="del">
          <ac:chgData name="Kandula, Laxma R" userId="S::laxma.kandula@siu.edu::03d4c7da-2df6-42a5-9faf-a12d1ceeee2e" providerId="AD" clId="Web-{66E708BB-6FA0-CF21-46D7-A1883824A9FB}" dt="2022-12-04T01:47:25.091" v="0"/>
          <ac:picMkLst>
            <pc:docMk/>
            <pc:sldMk cId="2075772762" sldId="257"/>
            <ac:picMk id="44" creationId="{D445918B-6272-4727-A3FA-F23651AECAE3}"/>
          </ac:picMkLst>
        </pc:picChg>
        <pc:picChg chg="del">
          <ac:chgData name="Kandula, Laxma R" userId="S::laxma.kandula@siu.edu::03d4c7da-2df6-42a5-9faf-a12d1ceeee2e" providerId="AD" clId="Web-{66E708BB-6FA0-CF21-46D7-A1883824A9FB}" dt="2022-12-04T01:47:25.091" v="0"/>
          <ac:picMkLst>
            <pc:docMk/>
            <pc:sldMk cId="2075772762" sldId="257"/>
            <ac:picMk id="45" creationId="{A9A96FF2-ACD7-48C4-BCE1-FC7F42108606}"/>
          </ac:picMkLst>
        </pc:picChg>
        <pc:picChg chg="add del">
          <ac:chgData name="Kandula, Laxma R" userId="S::laxma.kandula@siu.edu::03d4c7da-2df6-42a5-9faf-a12d1ceeee2e" providerId="AD" clId="Web-{66E708BB-6FA0-CF21-46D7-A1883824A9FB}" dt="2022-12-04T01:49:59.652" v="9"/>
          <ac:picMkLst>
            <pc:docMk/>
            <pc:sldMk cId="2075772762" sldId="257"/>
            <ac:picMk id="52" creationId="{02DF1AEC-0327-4A10-AED3-E227ACAEBC5D}"/>
          </ac:picMkLst>
        </pc:picChg>
        <pc:picChg chg="add del">
          <ac:chgData name="Kandula, Laxma R" userId="S::laxma.kandula@siu.edu::03d4c7da-2df6-42a5-9faf-a12d1ceeee2e" providerId="AD" clId="Web-{66E708BB-6FA0-CF21-46D7-A1883824A9FB}" dt="2022-12-04T01:49:59.652" v="9"/>
          <ac:picMkLst>
            <pc:docMk/>
            <pc:sldMk cId="2075772762" sldId="257"/>
            <ac:picMk id="58" creationId="{C839742D-6F41-4E7D-9C32-1D9825B40F2F}"/>
          </ac:picMkLst>
        </pc:picChg>
        <pc:picChg chg="add del">
          <ac:chgData name="Kandula, Laxma R" userId="S::laxma.kandula@siu.edu::03d4c7da-2df6-42a5-9faf-a12d1ceeee2e" providerId="AD" clId="Web-{66E708BB-6FA0-CF21-46D7-A1883824A9FB}" dt="2022-12-04T01:54:28.728" v="61"/>
          <ac:picMkLst>
            <pc:docMk/>
            <pc:sldMk cId="2075772762" sldId="257"/>
            <ac:picMk id="71" creationId="{16FD193E-44E6-4069-851B-082CDC093DA0}"/>
          </ac:picMkLst>
        </pc:picChg>
        <pc:picChg chg="add del">
          <ac:chgData name="Kandula, Laxma R" userId="S::laxma.kandula@siu.edu::03d4c7da-2df6-42a5-9faf-a12d1ceeee2e" providerId="AD" clId="Web-{66E708BB-6FA0-CF21-46D7-A1883824A9FB}" dt="2022-12-04T01:54:28.728" v="61"/>
          <ac:picMkLst>
            <pc:docMk/>
            <pc:sldMk cId="2075772762" sldId="257"/>
            <ac:picMk id="72" creationId="{26A83547-5432-4BCC-971F-E20253F804A8}"/>
          </ac:picMkLst>
        </pc:picChg>
      </pc:sldChg>
      <pc:sldChg chg="addSp delSp modSp mod setBg modClrScheme delDesignElem chgLayout">
        <pc:chgData name="Kandula, Laxma R" userId="S::laxma.kandula@siu.edu::03d4c7da-2df6-42a5-9faf-a12d1ceeee2e" providerId="AD" clId="Web-{66E708BB-6FA0-CF21-46D7-A1883824A9FB}" dt="2022-12-04T01:55:45.696" v="70"/>
        <pc:sldMkLst>
          <pc:docMk/>
          <pc:sldMk cId="743247978" sldId="258"/>
        </pc:sldMkLst>
        <pc:spChg chg="mod ord">
          <ac:chgData name="Kandula, Laxma R" userId="S::laxma.kandula@siu.edu::03d4c7da-2df6-42a5-9faf-a12d1ceeee2e" providerId="AD" clId="Web-{66E708BB-6FA0-CF21-46D7-A1883824A9FB}" dt="2022-12-04T01:55:45.696" v="70"/>
          <ac:spMkLst>
            <pc:docMk/>
            <pc:sldMk cId="743247978" sldId="258"/>
            <ac:spMk id="2" creationId="{EE9CFE0D-FBAC-69F4-7AFD-DE8D74D895AB}"/>
          </ac:spMkLst>
        </pc:spChg>
        <pc:spChg chg="mod ord">
          <ac:chgData name="Kandula, Laxma R" userId="S::laxma.kandula@siu.edu::03d4c7da-2df6-42a5-9faf-a12d1ceeee2e" providerId="AD" clId="Web-{66E708BB-6FA0-CF21-46D7-A1883824A9FB}" dt="2022-12-04T01:55:45.696" v="70"/>
          <ac:spMkLst>
            <pc:docMk/>
            <pc:sldMk cId="743247978" sldId="258"/>
            <ac:spMk id="3" creationId="{AB61DAC2-4532-650D-B9F7-74303E31D9E1}"/>
          </ac:spMkLst>
        </pc:spChg>
        <pc:spChg chg="add del">
          <ac:chgData name="Kandula, Laxma R" userId="S::laxma.kandula@siu.edu::03d4c7da-2df6-42a5-9faf-a12d1ceeee2e" providerId="AD" clId="Web-{66E708BB-6FA0-CF21-46D7-A1883824A9FB}" dt="2022-12-04T01:49:31.137" v="7"/>
          <ac:spMkLst>
            <pc:docMk/>
            <pc:sldMk cId="743247978" sldId="258"/>
            <ac:spMk id="9" creationId="{C8A3C342-1D03-412F-8DD3-BF519E8E0AE9}"/>
          </ac:spMkLst>
        </pc:spChg>
        <pc:spChg chg="add del">
          <ac:chgData name="Kandula, Laxma R" userId="S::laxma.kandula@siu.edu::03d4c7da-2df6-42a5-9faf-a12d1ceeee2e" providerId="AD" clId="Web-{66E708BB-6FA0-CF21-46D7-A1883824A9FB}" dt="2022-12-04T01:49:31.137" v="7"/>
          <ac:spMkLst>
            <pc:docMk/>
            <pc:sldMk cId="743247978" sldId="258"/>
            <ac:spMk id="11" creationId="{81CC9B02-E087-4350-AEBD-2C3CF001AF01}"/>
          </ac:spMkLst>
        </pc:spChg>
        <pc:spChg chg="add del">
          <ac:chgData name="Kandula, Laxma R" userId="S::laxma.kandula@siu.edu::03d4c7da-2df6-42a5-9faf-a12d1ceeee2e" providerId="AD" clId="Web-{66E708BB-6FA0-CF21-46D7-A1883824A9FB}" dt="2022-12-04T01:49:31.137" v="7"/>
          <ac:spMkLst>
            <pc:docMk/>
            <pc:sldMk cId="743247978" sldId="258"/>
            <ac:spMk id="13" creationId="{D6F18ACE-6E82-4ADC-8A2F-A1771B309B16}"/>
          </ac:spMkLst>
        </pc:spChg>
        <pc:picChg chg="add">
          <ac:chgData name="Kandula, Laxma R" userId="S::laxma.kandula@siu.edu::03d4c7da-2df6-42a5-9faf-a12d1ceeee2e" providerId="AD" clId="Web-{66E708BB-6FA0-CF21-46D7-A1883824A9FB}" dt="2022-12-04T01:48:28.200" v="6"/>
          <ac:picMkLst>
            <pc:docMk/>
            <pc:sldMk cId="743247978" sldId="258"/>
            <ac:picMk id="5" creationId="{CC579489-C8D9-2028-D853-C6EF4370A5D0}"/>
          </ac:picMkLst>
        </pc:picChg>
      </pc:sldChg>
      <pc:sldChg chg="delSp modSp mod modClrScheme delDesignElem chgLayout">
        <pc:chgData name="Kandula, Laxma R" userId="S::laxma.kandula@siu.edu::03d4c7da-2df6-42a5-9faf-a12d1ceeee2e" providerId="AD" clId="Web-{66E708BB-6FA0-CF21-46D7-A1883824A9FB}" dt="2022-12-04T01:55:45.696" v="70"/>
        <pc:sldMkLst>
          <pc:docMk/>
          <pc:sldMk cId="4153961218" sldId="259"/>
        </pc:sldMkLst>
        <pc:spChg chg="mod ord">
          <ac:chgData name="Kandula, Laxma R" userId="S::laxma.kandula@siu.edu::03d4c7da-2df6-42a5-9faf-a12d1ceeee2e" providerId="AD" clId="Web-{66E708BB-6FA0-CF21-46D7-A1883824A9FB}" dt="2022-12-04T01:55:45.696" v="70"/>
          <ac:spMkLst>
            <pc:docMk/>
            <pc:sldMk cId="4153961218" sldId="259"/>
            <ac:spMk id="2" creationId="{0FF584B4-BA86-B92B-6C4A-B6E0D0515D37}"/>
          </ac:spMkLst>
        </pc:spChg>
        <pc:spChg chg="mod ord">
          <ac:chgData name="Kandula, Laxma R" userId="S::laxma.kandula@siu.edu::03d4c7da-2df6-42a5-9faf-a12d1ceeee2e" providerId="AD" clId="Web-{66E708BB-6FA0-CF21-46D7-A1883824A9FB}" dt="2022-12-04T01:55:45.696" v="70"/>
          <ac:spMkLst>
            <pc:docMk/>
            <pc:sldMk cId="4153961218" sldId="259"/>
            <ac:spMk id="3" creationId="{07D82557-B414-74B1-8126-302F1EAC1335}"/>
          </ac:spMkLst>
        </pc:spChg>
        <pc:spChg chg="del">
          <ac:chgData name="Kandula, Laxma R" userId="S::laxma.kandula@siu.edu::03d4c7da-2df6-42a5-9faf-a12d1ceeee2e" providerId="AD" clId="Web-{66E708BB-6FA0-CF21-46D7-A1883824A9FB}" dt="2022-12-04T01:47:25.091" v="0"/>
          <ac:spMkLst>
            <pc:docMk/>
            <pc:sldMk cId="4153961218" sldId="259"/>
            <ac:spMk id="9" creationId="{9B0F3308-12C4-4DD7-ABB4-D0DFAA3CF6DE}"/>
          </ac:spMkLst>
        </pc:spChg>
        <pc:spChg chg="del">
          <ac:chgData name="Kandula, Laxma R" userId="S::laxma.kandula@siu.edu::03d4c7da-2df6-42a5-9faf-a12d1ceeee2e" providerId="AD" clId="Web-{66E708BB-6FA0-CF21-46D7-A1883824A9FB}" dt="2022-12-04T01:47:25.091" v="0"/>
          <ac:spMkLst>
            <pc:docMk/>
            <pc:sldMk cId="4153961218" sldId="259"/>
            <ac:spMk id="15" creationId="{73AFD74C-283C-45BD-885B-6E6635E4B3F1}"/>
          </ac:spMkLst>
        </pc:spChg>
        <pc:spChg chg="del">
          <ac:chgData name="Kandula, Laxma R" userId="S::laxma.kandula@siu.edu::03d4c7da-2df6-42a5-9faf-a12d1ceeee2e" providerId="AD" clId="Web-{66E708BB-6FA0-CF21-46D7-A1883824A9FB}" dt="2022-12-04T01:47:25.091" v="0"/>
          <ac:spMkLst>
            <pc:docMk/>
            <pc:sldMk cId="4153961218" sldId="259"/>
            <ac:spMk id="17" creationId="{CE3DE725-FEB0-422F-BDBA-A29C95768A3F}"/>
          </ac:spMkLst>
        </pc:spChg>
        <pc:spChg chg="del">
          <ac:chgData name="Kandula, Laxma R" userId="S::laxma.kandula@siu.edu::03d4c7da-2df6-42a5-9faf-a12d1ceeee2e" providerId="AD" clId="Web-{66E708BB-6FA0-CF21-46D7-A1883824A9FB}" dt="2022-12-04T01:47:25.091" v="0"/>
          <ac:spMkLst>
            <pc:docMk/>
            <pc:sldMk cId="4153961218" sldId="259"/>
            <ac:spMk id="19" creationId="{05058156-257B-4118-BA50-5869C8AF6AD7}"/>
          </ac:spMkLst>
        </pc:spChg>
        <pc:spChg chg="del">
          <ac:chgData name="Kandula, Laxma R" userId="S::laxma.kandula@siu.edu::03d4c7da-2df6-42a5-9faf-a12d1ceeee2e" providerId="AD" clId="Web-{66E708BB-6FA0-CF21-46D7-A1883824A9FB}" dt="2022-12-04T01:47:25.091" v="0"/>
          <ac:spMkLst>
            <pc:docMk/>
            <pc:sldMk cId="4153961218" sldId="259"/>
            <ac:spMk id="21" creationId="{D23B4D99-FEA8-489A-8436-A2F113BE1B6E}"/>
          </ac:spMkLst>
        </pc:spChg>
        <pc:picChg chg="del">
          <ac:chgData name="Kandula, Laxma R" userId="S::laxma.kandula@siu.edu::03d4c7da-2df6-42a5-9faf-a12d1ceeee2e" providerId="AD" clId="Web-{66E708BB-6FA0-CF21-46D7-A1883824A9FB}" dt="2022-12-04T01:47:25.091" v="0"/>
          <ac:picMkLst>
            <pc:docMk/>
            <pc:sldMk cId="4153961218" sldId="259"/>
            <ac:picMk id="11" creationId="{6A24046D-AAB6-4470-AC22-6448D576E5B5}"/>
          </ac:picMkLst>
        </pc:picChg>
        <pc:picChg chg="del">
          <ac:chgData name="Kandula, Laxma R" userId="S::laxma.kandula@siu.edu::03d4c7da-2df6-42a5-9faf-a12d1ceeee2e" providerId="AD" clId="Web-{66E708BB-6FA0-CF21-46D7-A1883824A9FB}" dt="2022-12-04T01:47:25.091" v="0"/>
          <ac:picMkLst>
            <pc:docMk/>
            <pc:sldMk cId="4153961218" sldId="259"/>
            <ac:picMk id="13" creationId="{211A0A85-392D-49DA-B9EC-82262B3B9614}"/>
          </ac:picMkLst>
        </pc:picChg>
      </pc:sldChg>
      <pc:sldChg chg="delSp modSp mod modClrScheme delDesignElem chgLayout">
        <pc:chgData name="Kandula, Laxma R" userId="S::laxma.kandula@siu.edu::03d4c7da-2df6-42a5-9faf-a12d1ceeee2e" providerId="AD" clId="Web-{66E708BB-6FA0-CF21-46D7-A1883824A9FB}" dt="2022-12-04T01:55:45.696" v="70"/>
        <pc:sldMkLst>
          <pc:docMk/>
          <pc:sldMk cId="812050179" sldId="260"/>
        </pc:sldMkLst>
        <pc:spChg chg="mod ord">
          <ac:chgData name="Kandula, Laxma R" userId="S::laxma.kandula@siu.edu::03d4c7da-2df6-42a5-9faf-a12d1ceeee2e" providerId="AD" clId="Web-{66E708BB-6FA0-CF21-46D7-A1883824A9FB}" dt="2022-12-04T01:55:45.696" v="70"/>
          <ac:spMkLst>
            <pc:docMk/>
            <pc:sldMk cId="812050179" sldId="260"/>
            <ac:spMk id="2" creationId="{EA5AE2FD-0DA2-9F0D-AC3F-C703C98E9108}"/>
          </ac:spMkLst>
        </pc:spChg>
        <pc:spChg chg="del">
          <ac:chgData name="Kandula, Laxma R" userId="S::laxma.kandula@siu.edu::03d4c7da-2df6-42a5-9faf-a12d1ceeee2e" providerId="AD" clId="Web-{66E708BB-6FA0-CF21-46D7-A1883824A9FB}" dt="2022-12-04T01:47:25.091" v="0"/>
          <ac:spMkLst>
            <pc:docMk/>
            <pc:sldMk cId="812050179" sldId="260"/>
            <ac:spMk id="96" creationId="{8F3CF990-ACB8-443A-BB74-D36EC8A00B02}"/>
          </ac:spMkLst>
        </pc:spChg>
        <pc:spChg chg="del">
          <ac:chgData name="Kandula, Laxma R" userId="S::laxma.kandula@siu.edu::03d4c7da-2df6-42a5-9faf-a12d1ceeee2e" providerId="AD" clId="Web-{66E708BB-6FA0-CF21-46D7-A1883824A9FB}" dt="2022-12-04T01:47:25.091" v="0"/>
          <ac:spMkLst>
            <pc:docMk/>
            <pc:sldMk cId="812050179" sldId="260"/>
            <ac:spMk id="97" creationId="{2601900C-265D-4146-A578-477541E3DF28}"/>
          </ac:spMkLst>
        </pc:spChg>
        <pc:spChg chg="del">
          <ac:chgData name="Kandula, Laxma R" userId="S::laxma.kandula@siu.edu::03d4c7da-2df6-42a5-9faf-a12d1ceeee2e" providerId="AD" clId="Web-{66E708BB-6FA0-CF21-46D7-A1883824A9FB}" dt="2022-12-04T01:47:25.091" v="0"/>
          <ac:spMkLst>
            <pc:docMk/>
            <pc:sldMk cId="812050179" sldId="260"/>
            <ac:spMk id="99" creationId="{65F94F98-3A57-49AA-838E-91AAF600B6EE}"/>
          </ac:spMkLst>
        </pc:spChg>
        <pc:spChg chg="del">
          <ac:chgData name="Kandula, Laxma R" userId="S::laxma.kandula@siu.edu::03d4c7da-2df6-42a5-9faf-a12d1ceeee2e" providerId="AD" clId="Web-{66E708BB-6FA0-CF21-46D7-A1883824A9FB}" dt="2022-12-04T01:47:25.091" v="0"/>
          <ac:spMkLst>
            <pc:docMk/>
            <pc:sldMk cId="812050179" sldId="260"/>
            <ac:spMk id="101" creationId="{41F8C064-2DC5-4758-B49C-76BFF64052AF}"/>
          </ac:spMkLst>
        </pc:spChg>
        <pc:spChg chg="del">
          <ac:chgData name="Kandula, Laxma R" userId="S::laxma.kandula@siu.edu::03d4c7da-2df6-42a5-9faf-a12d1ceeee2e" providerId="AD" clId="Web-{66E708BB-6FA0-CF21-46D7-A1883824A9FB}" dt="2022-12-04T01:47:25.091" v="0"/>
          <ac:spMkLst>
            <pc:docMk/>
            <pc:sldMk cId="812050179" sldId="260"/>
            <ac:spMk id="102" creationId="{FBD68200-BC03-4015-860B-CD5C30CD76B8}"/>
          </ac:spMkLst>
        </pc:spChg>
        <pc:spChg chg="del">
          <ac:chgData name="Kandula, Laxma R" userId="S::laxma.kandula@siu.edu::03d4c7da-2df6-42a5-9faf-a12d1ceeee2e" providerId="AD" clId="Web-{66E708BB-6FA0-CF21-46D7-A1883824A9FB}" dt="2022-12-04T01:47:25.091" v="0"/>
          <ac:spMkLst>
            <pc:docMk/>
            <pc:sldMk cId="812050179" sldId="260"/>
            <ac:spMk id="103" creationId="{A0B5529D-5CAA-4BF2-B5C9-34705E7661F9}"/>
          </ac:spMkLst>
        </pc:spChg>
        <pc:spChg chg="del">
          <ac:chgData name="Kandula, Laxma R" userId="S::laxma.kandula@siu.edu::03d4c7da-2df6-42a5-9faf-a12d1ceeee2e" providerId="AD" clId="Web-{66E708BB-6FA0-CF21-46D7-A1883824A9FB}" dt="2022-12-04T01:47:25.091" v="0"/>
          <ac:spMkLst>
            <pc:docMk/>
            <pc:sldMk cId="812050179" sldId="260"/>
            <ac:spMk id="104" creationId="{332A6F87-AC28-4AA8-B8A6-AEBC67BD0D64}"/>
          </ac:spMkLst>
        </pc:spChg>
        <pc:picChg chg="mod ord">
          <ac:chgData name="Kandula, Laxma R" userId="S::laxma.kandula@siu.edu::03d4c7da-2df6-42a5-9faf-a12d1ceeee2e" providerId="AD" clId="Web-{66E708BB-6FA0-CF21-46D7-A1883824A9FB}" dt="2022-12-04T01:55:45.696" v="70"/>
          <ac:picMkLst>
            <pc:docMk/>
            <pc:sldMk cId="812050179" sldId="260"/>
            <ac:picMk id="4" creationId="{01ADA8F8-1D34-03D2-9A0C-E624747EA02A}"/>
          </ac:picMkLst>
        </pc:picChg>
        <pc:picChg chg="del">
          <ac:chgData name="Kandula, Laxma R" userId="S::laxma.kandula@siu.edu::03d4c7da-2df6-42a5-9faf-a12d1ceeee2e" providerId="AD" clId="Web-{66E708BB-6FA0-CF21-46D7-A1883824A9FB}" dt="2022-12-04T01:47:25.091" v="0"/>
          <ac:picMkLst>
            <pc:docMk/>
            <pc:sldMk cId="812050179" sldId="260"/>
            <ac:picMk id="98" creationId="{00B98862-BEE1-44FB-A335-A1B9106B445E}"/>
          </ac:picMkLst>
        </pc:picChg>
        <pc:picChg chg="del">
          <ac:chgData name="Kandula, Laxma R" userId="S::laxma.kandula@siu.edu::03d4c7da-2df6-42a5-9faf-a12d1ceeee2e" providerId="AD" clId="Web-{66E708BB-6FA0-CF21-46D7-A1883824A9FB}" dt="2022-12-04T01:47:25.091" v="0"/>
          <ac:picMkLst>
            <pc:docMk/>
            <pc:sldMk cId="812050179" sldId="260"/>
            <ac:picMk id="100" creationId="{7185CF21-0594-48C0-9F3E-254D6BCE9D9B}"/>
          </ac:picMkLst>
        </pc:picChg>
      </pc:sldChg>
      <pc:sldChg chg="delSp modSp mod modClrScheme delDesignElem chgLayout">
        <pc:chgData name="Kandula, Laxma R" userId="S::laxma.kandula@siu.edu::03d4c7da-2df6-42a5-9faf-a12d1ceeee2e" providerId="AD" clId="Web-{66E708BB-6FA0-CF21-46D7-A1883824A9FB}" dt="2022-12-04T01:55:45.696" v="70"/>
        <pc:sldMkLst>
          <pc:docMk/>
          <pc:sldMk cId="4005611755" sldId="265"/>
        </pc:sldMkLst>
        <pc:spChg chg="mod ord">
          <ac:chgData name="Kandula, Laxma R" userId="S::laxma.kandula@siu.edu::03d4c7da-2df6-42a5-9faf-a12d1ceeee2e" providerId="AD" clId="Web-{66E708BB-6FA0-CF21-46D7-A1883824A9FB}" dt="2022-12-04T01:55:45.696" v="70"/>
          <ac:spMkLst>
            <pc:docMk/>
            <pc:sldMk cId="4005611755" sldId="265"/>
            <ac:spMk id="2" creationId="{B72EE9F2-725F-2EE7-0DCC-25C819D4122F}"/>
          </ac:spMkLst>
        </pc:spChg>
        <pc:spChg chg="del">
          <ac:chgData name="Kandula, Laxma R" userId="S::laxma.kandula@siu.edu::03d4c7da-2df6-42a5-9faf-a12d1ceeee2e" providerId="AD" clId="Web-{66E708BB-6FA0-CF21-46D7-A1883824A9FB}" dt="2022-12-04T01:47:25.091" v="0"/>
          <ac:spMkLst>
            <pc:docMk/>
            <pc:sldMk cId="4005611755" sldId="265"/>
            <ac:spMk id="158" creationId="{20B9CAE8-E560-4F4B-82B2-0C1EEDBF0159}"/>
          </ac:spMkLst>
        </pc:spChg>
        <pc:spChg chg="del">
          <ac:chgData name="Kandula, Laxma R" userId="S::laxma.kandula@siu.edu::03d4c7da-2df6-42a5-9faf-a12d1ceeee2e" providerId="AD" clId="Web-{66E708BB-6FA0-CF21-46D7-A1883824A9FB}" dt="2022-12-04T01:47:25.091" v="0"/>
          <ac:spMkLst>
            <pc:docMk/>
            <pc:sldMk cId="4005611755" sldId="265"/>
            <ac:spMk id="160" creationId="{7EABC378-6819-47AA-9B52-AD5CDBAC4F27}"/>
          </ac:spMkLst>
        </pc:spChg>
        <pc:spChg chg="del">
          <ac:chgData name="Kandula, Laxma R" userId="S::laxma.kandula@siu.edu::03d4c7da-2df6-42a5-9faf-a12d1ceeee2e" providerId="AD" clId="Web-{66E708BB-6FA0-CF21-46D7-A1883824A9FB}" dt="2022-12-04T01:47:25.091" v="0"/>
          <ac:spMkLst>
            <pc:docMk/>
            <pc:sldMk cId="4005611755" sldId="265"/>
            <ac:spMk id="162" creationId="{4C790028-99AE-4AE4-8269-9913E2D50625}"/>
          </ac:spMkLst>
        </pc:spChg>
        <pc:spChg chg="del">
          <ac:chgData name="Kandula, Laxma R" userId="S::laxma.kandula@siu.edu::03d4c7da-2df6-42a5-9faf-a12d1ceeee2e" providerId="AD" clId="Web-{66E708BB-6FA0-CF21-46D7-A1883824A9FB}" dt="2022-12-04T01:47:25.091" v="0"/>
          <ac:spMkLst>
            <pc:docMk/>
            <pc:sldMk cId="4005611755" sldId="265"/>
            <ac:spMk id="163" creationId="{06936A2A-FE08-4EE0-A409-3EF3FA2448DE}"/>
          </ac:spMkLst>
        </pc:spChg>
        <pc:spChg chg="del">
          <ac:chgData name="Kandula, Laxma R" userId="S::laxma.kandula@siu.edu::03d4c7da-2df6-42a5-9faf-a12d1ceeee2e" providerId="AD" clId="Web-{66E708BB-6FA0-CF21-46D7-A1883824A9FB}" dt="2022-12-04T01:47:25.091" v="0"/>
          <ac:spMkLst>
            <pc:docMk/>
            <pc:sldMk cId="4005611755" sldId="265"/>
            <ac:spMk id="164" creationId="{BAF0407B-48CB-4C05-B0D7-7A69A0D407F1}"/>
          </ac:spMkLst>
        </pc:spChg>
        <pc:spChg chg="del">
          <ac:chgData name="Kandula, Laxma R" userId="S::laxma.kandula@siu.edu::03d4c7da-2df6-42a5-9faf-a12d1ceeee2e" providerId="AD" clId="Web-{66E708BB-6FA0-CF21-46D7-A1883824A9FB}" dt="2022-12-04T01:47:25.091" v="0"/>
          <ac:spMkLst>
            <pc:docMk/>
            <pc:sldMk cId="4005611755" sldId="265"/>
            <ac:spMk id="165" creationId="{ADC50C3D-0DA0-4914-B5B4-D1819CC69813}"/>
          </ac:spMkLst>
        </pc:spChg>
        <pc:spChg chg="del">
          <ac:chgData name="Kandula, Laxma R" userId="S::laxma.kandula@siu.edu::03d4c7da-2df6-42a5-9faf-a12d1ceeee2e" providerId="AD" clId="Web-{66E708BB-6FA0-CF21-46D7-A1883824A9FB}" dt="2022-12-04T01:47:25.091" v="0"/>
          <ac:spMkLst>
            <pc:docMk/>
            <pc:sldMk cId="4005611755" sldId="265"/>
            <ac:spMk id="166" creationId="{8CF9E583-1A92-4144-B4FA-81D98317FA04}"/>
          </ac:spMkLst>
        </pc:spChg>
        <pc:spChg chg="del">
          <ac:chgData name="Kandula, Laxma R" userId="S::laxma.kandula@siu.edu::03d4c7da-2df6-42a5-9faf-a12d1ceeee2e" providerId="AD" clId="Web-{66E708BB-6FA0-CF21-46D7-A1883824A9FB}" dt="2022-12-04T01:47:25.091" v="0"/>
          <ac:spMkLst>
            <pc:docMk/>
            <pc:sldMk cId="4005611755" sldId="265"/>
            <ac:spMk id="167" creationId="{6BCFF5A6-E5D2-45ED-BD7D-32321848A0B7}"/>
          </ac:spMkLst>
        </pc:spChg>
        <pc:spChg chg="del">
          <ac:chgData name="Kandula, Laxma R" userId="S::laxma.kandula@siu.edu::03d4c7da-2df6-42a5-9faf-a12d1ceeee2e" providerId="AD" clId="Web-{66E708BB-6FA0-CF21-46D7-A1883824A9FB}" dt="2022-12-04T01:47:25.091" v="0"/>
          <ac:spMkLst>
            <pc:docMk/>
            <pc:sldMk cId="4005611755" sldId="265"/>
            <ac:spMk id="170" creationId="{C5DE8918-02EC-44AC-879F-967AA626F774}"/>
          </ac:spMkLst>
        </pc:spChg>
        <pc:spChg chg="del">
          <ac:chgData name="Kandula, Laxma R" userId="S::laxma.kandula@siu.edu::03d4c7da-2df6-42a5-9faf-a12d1ceeee2e" providerId="AD" clId="Web-{66E708BB-6FA0-CF21-46D7-A1883824A9FB}" dt="2022-12-04T01:47:25.091" v="0"/>
          <ac:spMkLst>
            <pc:docMk/>
            <pc:sldMk cId="4005611755" sldId="265"/>
            <ac:spMk id="171" creationId="{2792524B-0DD5-49DB-8A1A-3F86027F710F}"/>
          </ac:spMkLst>
        </pc:spChg>
        <pc:spChg chg="del">
          <ac:chgData name="Kandula, Laxma R" userId="S::laxma.kandula@siu.edu::03d4c7da-2df6-42a5-9faf-a12d1ceeee2e" providerId="AD" clId="Web-{66E708BB-6FA0-CF21-46D7-A1883824A9FB}" dt="2022-12-04T01:47:25.091" v="0"/>
          <ac:spMkLst>
            <pc:docMk/>
            <pc:sldMk cId="4005611755" sldId="265"/>
            <ac:spMk id="172" creationId="{E4139866-7819-4B10-AA36-2EAF14F9C4BC}"/>
          </ac:spMkLst>
        </pc:spChg>
        <pc:spChg chg="del">
          <ac:chgData name="Kandula, Laxma R" userId="S::laxma.kandula@siu.edu::03d4c7da-2df6-42a5-9faf-a12d1ceeee2e" providerId="AD" clId="Web-{66E708BB-6FA0-CF21-46D7-A1883824A9FB}" dt="2022-12-04T01:47:25.091" v="0"/>
          <ac:spMkLst>
            <pc:docMk/>
            <pc:sldMk cId="4005611755" sldId="265"/>
            <ac:spMk id="173" creationId="{382409FA-0E6D-49DB-A27D-DE2307FC99BD}"/>
          </ac:spMkLst>
        </pc:spChg>
        <pc:picChg chg="mod ord">
          <ac:chgData name="Kandula, Laxma R" userId="S::laxma.kandula@siu.edu::03d4c7da-2df6-42a5-9faf-a12d1ceeee2e" providerId="AD" clId="Web-{66E708BB-6FA0-CF21-46D7-A1883824A9FB}" dt="2022-12-04T01:55:45.696" v="70"/>
          <ac:picMkLst>
            <pc:docMk/>
            <pc:sldMk cId="4005611755" sldId="265"/>
            <ac:picMk id="4" creationId="{39AC449D-81A1-6CD4-A6EA-26974ADC6D1E}"/>
          </ac:picMkLst>
        </pc:picChg>
        <pc:picChg chg="del">
          <ac:chgData name="Kandula, Laxma R" userId="S::laxma.kandula@siu.edu::03d4c7da-2df6-42a5-9faf-a12d1ceeee2e" providerId="AD" clId="Web-{66E708BB-6FA0-CF21-46D7-A1883824A9FB}" dt="2022-12-04T01:47:25.091" v="0"/>
          <ac:picMkLst>
            <pc:docMk/>
            <pc:sldMk cId="4005611755" sldId="265"/>
            <ac:picMk id="159" creationId="{01AF5FBB-9FDC-4D75-9DD6-DAF01ED197A0}"/>
          </ac:picMkLst>
        </pc:picChg>
        <pc:picChg chg="del">
          <ac:chgData name="Kandula, Laxma R" userId="S::laxma.kandula@siu.edu::03d4c7da-2df6-42a5-9faf-a12d1ceeee2e" providerId="AD" clId="Web-{66E708BB-6FA0-CF21-46D7-A1883824A9FB}" dt="2022-12-04T01:47:25.091" v="0"/>
          <ac:picMkLst>
            <pc:docMk/>
            <pc:sldMk cId="4005611755" sldId="265"/>
            <ac:picMk id="161" creationId="{933BBBE6-F4CF-483E-BA74-B51421B4D93F}"/>
          </ac:picMkLst>
        </pc:picChg>
        <pc:picChg chg="del">
          <ac:chgData name="Kandula, Laxma R" userId="S::laxma.kandula@siu.edu::03d4c7da-2df6-42a5-9faf-a12d1ceeee2e" providerId="AD" clId="Web-{66E708BB-6FA0-CF21-46D7-A1883824A9FB}" dt="2022-12-04T01:47:25.091" v="0"/>
          <ac:picMkLst>
            <pc:docMk/>
            <pc:sldMk cId="4005611755" sldId="265"/>
            <ac:picMk id="168" creationId="{A0933546-EEBA-4452-B866-03DEE6DEF203}"/>
          </ac:picMkLst>
        </pc:picChg>
        <pc:picChg chg="del">
          <ac:chgData name="Kandula, Laxma R" userId="S::laxma.kandula@siu.edu::03d4c7da-2df6-42a5-9faf-a12d1ceeee2e" providerId="AD" clId="Web-{66E708BB-6FA0-CF21-46D7-A1883824A9FB}" dt="2022-12-04T01:47:25.091" v="0"/>
          <ac:picMkLst>
            <pc:docMk/>
            <pc:sldMk cId="4005611755" sldId="265"/>
            <ac:picMk id="169" creationId="{B0A84E7C-8B5D-41F5-A603-4A5EB1A1B3CA}"/>
          </ac:picMkLst>
        </pc:picChg>
      </pc:sldChg>
      <pc:sldChg chg="addSp delSp modSp mod setBg modClrScheme delDesignElem chgLayout">
        <pc:chgData name="Kandula, Laxma R" userId="S::laxma.kandula@siu.edu::03d4c7da-2df6-42a5-9faf-a12d1ceeee2e" providerId="AD" clId="Web-{66E708BB-6FA0-CF21-46D7-A1883824A9FB}" dt="2022-12-04T01:55:45.696" v="70"/>
        <pc:sldMkLst>
          <pc:docMk/>
          <pc:sldMk cId="336848003" sldId="278"/>
        </pc:sldMkLst>
        <pc:spChg chg="mod ord">
          <ac:chgData name="Kandula, Laxma R" userId="S::laxma.kandula@siu.edu::03d4c7da-2df6-42a5-9faf-a12d1ceeee2e" providerId="AD" clId="Web-{66E708BB-6FA0-CF21-46D7-A1883824A9FB}" dt="2022-12-04T01:55:45.696" v="70"/>
          <ac:spMkLst>
            <pc:docMk/>
            <pc:sldMk cId="336848003" sldId="278"/>
            <ac:spMk id="2" creationId="{00000000-0000-0000-0000-000000000000}"/>
          </ac:spMkLst>
        </pc:spChg>
        <pc:spChg chg="mod ord">
          <ac:chgData name="Kandula, Laxma R" userId="S::laxma.kandula@siu.edu::03d4c7da-2df6-42a5-9faf-a12d1ceeee2e" providerId="AD" clId="Web-{66E708BB-6FA0-CF21-46D7-A1883824A9FB}" dt="2022-12-04T01:55:45.696" v="70"/>
          <ac:spMkLst>
            <pc:docMk/>
            <pc:sldMk cId="336848003" sldId="278"/>
            <ac:spMk id="3" creationId="{00000000-0000-0000-0000-000000000000}"/>
          </ac:spMkLst>
        </pc:spChg>
        <pc:spChg chg="add del">
          <ac:chgData name="Kandula, Laxma R" userId="S::laxma.kandula@siu.edu::03d4c7da-2df6-42a5-9faf-a12d1ceeee2e" providerId="AD" clId="Web-{66E708BB-6FA0-CF21-46D7-A1883824A9FB}" dt="2022-12-04T01:49:31.137" v="7"/>
          <ac:spMkLst>
            <pc:docMk/>
            <pc:sldMk cId="336848003" sldId="278"/>
            <ac:spMk id="10" creationId="{E4F17063-EDA4-417B-946F-BA357F3B390D}"/>
          </ac:spMkLst>
        </pc:spChg>
        <pc:spChg chg="add del">
          <ac:chgData name="Kandula, Laxma R" userId="S::laxma.kandula@siu.edu::03d4c7da-2df6-42a5-9faf-a12d1ceeee2e" providerId="AD" clId="Web-{66E708BB-6FA0-CF21-46D7-A1883824A9FB}" dt="2022-12-04T01:49:31.137" v="7"/>
          <ac:spMkLst>
            <pc:docMk/>
            <pc:sldMk cId="336848003" sldId="278"/>
            <ac:spMk id="12" creationId="{D36F3EEA-55D4-4677-80E7-92D00B8F343B}"/>
          </ac:spMkLst>
        </pc:spChg>
        <pc:spChg chg="del">
          <ac:chgData name="Kandula, Laxma R" userId="S::laxma.kandula@siu.edu::03d4c7da-2df6-42a5-9faf-a12d1ceeee2e" providerId="AD" clId="Web-{66E708BB-6FA0-CF21-46D7-A1883824A9FB}" dt="2022-12-04T01:47:25.091" v="0"/>
          <ac:spMkLst>
            <pc:docMk/>
            <pc:sldMk cId="336848003" sldId="278"/>
            <ac:spMk id="39" creationId="{147E635D-C3B4-465B-AF24-991B6BF63C49}"/>
          </ac:spMkLst>
        </pc:spChg>
        <pc:spChg chg="del">
          <ac:chgData name="Kandula, Laxma R" userId="S::laxma.kandula@siu.edu::03d4c7da-2df6-42a5-9faf-a12d1ceeee2e" providerId="AD" clId="Web-{66E708BB-6FA0-CF21-46D7-A1883824A9FB}" dt="2022-12-04T01:47:25.091" v="0"/>
          <ac:spMkLst>
            <pc:docMk/>
            <pc:sldMk cId="336848003" sldId="278"/>
            <ac:spMk id="45" creationId="{14E56C4B-C9E0-4F01-AF43-E69279A06A1C}"/>
          </ac:spMkLst>
        </pc:spChg>
        <pc:spChg chg="del">
          <ac:chgData name="Kandula, Laxma R" userId="S::laxma.kandula@siu.edu::03d4c7da-2df6-42a5-9faf-a12d1ceeee2e" providerId="AD" clId="Web-{66E708BB-6FA0-CF21-46D7-A1883824A9FB}" dt="2022-12-04T01:47:25.091" v="0"/>
          <ac:spMkLst>
            <pc:docMk/>
            <pc:sldMk cId="336848003" sldId="278"/>
            <ac:spMk id="47" creationId="{8C654A17-56DA-4921-A42B-DE255FA66365}"/>
          </ac:spMkLst>
        </pc:spChg>
        <pc:picChg chg="mod">
          <ac:chgData name="Kandula, Laxma R" userId="S::laxma.kandula@siu.edu::03d4c7da-2df6-42a5-9faf-a12d1ceeee2e" providerId="AD" clId="Web-{66E708BB-6FA0-CF21-46D7-A1883824A9FB}" dt="2022-12-04T01:47:31.169" v="1"/>
          <ac:picMkLst>
            <pc:docMk/>
            <pc:sldMk cId="336848003" sldId="278"/>
            <ac:picMk id="5" creationId="{C321B21B-3F49-0399-9F2F-9BBC9C2CA06F}"/>
          </ac:picMkLst>
        </pc:picChg>
        <pc:picChg chg="del">
          <ac:chgData name="Kandula, Laxma R" userId="S::laxma.kandula@siu.edu::03d4c7da-2df6-42a5-9faf-a12d1ceeee2e" providerId="AD" clId="Web-{66E708BB-6FA0-CF21-46D7-A1883824A9FB}" dt="2022-12-04T01:47:25.091" v="0"/>
          <ac:picMkLst>
            <pc:docMk/>
            <pc:sldMk cId="336848003" sldId="278"/>
            <ac:picMk id="41" creationId="{4A0623D0-396B-499E-BBFB-C17F1BB0F2DF}"/>
          </ac:picMkLst>
        </pc:picChg>
        <pc:picChg chg="del">
          <ac:chgData name="Kandula, Laxma R" userId="S::laxma.kandula@siu.edu::03d4c7da-2df6-42a5-9faf-a12d1ceeee2e" providerId="AD" clId="Web-{66E708BB-6FA0-CF21-46D7-A1883824A9FB}" dt="2022-12-04T01:47:25.091" v="0"/>
          <ac:picMkLst>
            <pc:docMk/>
            <pc:sldMk cId="336848003" sldId="278"/>
            <ac:picMk id="43" creationId="{21AF192C-698D-4635-9C9F-F9769A56A96C}"/>
          </ac:picMkLst>
        </pc:picChg>
      </pc:sldChg>
      <pc:sldChg chg="modSp mod modClrScheme chgLayout">
        <pc:chgData name="Kandula, Laxma R" userId="S::laxma.kandula@siu.edu::03d4c7da-2df6-42a5-9faf-a12d1ceeee2e" providerId="AD" clId="Web-{66E708BB-6FA0-CF21-46D7-A1883824A9FB}" dt="2022-12-04T01:55:45.696" v="70"/>
        <pc:sldMkLst>
          <pc:docMk/>
          <pc:sldMk cId="1731189721" sldId="281"/>
        </pc:sldMkLst>
        <pc:spChg chg="mod ord">
          <ac:chgData name="Kandula, Laxma R" userId="S::laxma.kandula@siu.edu::03d4c7da-2df6-42a5-9faf-a12d1ceeee2e" providerId="AD" clId="Web-{66E708BB-6FA0-CF21-46D7-A1883824A9FB}" dt="2022-12-04T01:55:45.696" v="70"/>
          <ac:spMkLst>
            <pc:docMk/>
            <pc:sldMk cId="1731189721" sldId="281"/>
            <ac:spMk id="2" creationId="{00000000-0000-0000-0000-000000000000}"/>
          </ac:spMkLst>
        </pc:spChg>
        <pc:picChg chg="mod ord">
          <ac:chgData name="Kandula, Laxma R" userId="S::laxma.kandula@siu.edu::03d4c7da-2df6-42a5-9faf-a12d1ceeee2e" providerId="AD" clId="Web-{66E708BB-6FA0-CF21-46D7-A1883824A9FB}" dt="2022-12-04T01:55:45.696" v="70"/>
          <ac:picMkLst>
            <pc:docMk/>
            <pc:sldMk cId="1731189721" sldId="281"/>
            <ac:picMk id="4" creationId="{F1063B94-94DA-C254-044C-C9A801DF8FF3}"/>
          </ac:picMkLst>
        </pc:picChg>
      </pc:sldChg>
      <pc:sldChg chg="modSp mod modClrScheme chgLayout">
        <pc:chgData name="Kandula, Laxma R" userId="S::laxma.kandula@siu.edu::03d4c7da-2df6-42a5-9faf-a12d1ceeee2e" providerId="AD" clId="Web-{66E708BB-6FA0-CF21-46D7-A1883824A9FB}" dt="2022-12-04T01:55:45.696" v="70"/>
        <pc:sldMkLst>
          <pc:docMk/>
          <pc:sldMk cId="794502594" sldId="284"/>
        </pc:sldMkLst>
        <pc:spChg chg="mod ord">
          <ac:chgData name="Kandula, Laxma R" userId="S::laxma.kandula@siu.edu::03d4c7da-2df6-42a5-9faf-a12d1ceeee2e" providerId="AD" clId="Web-{66E708BB-6FA0-CF21-46D7-A1883824A9FB}" dt="2022-12-04T01:55:45.696" v="70"/>
          <ac:spMkLst>
            <pc:docMk/>
            <pc:sldMk cId="794502594" sldId="284"/>
            <ac:spMk id="3" creationId="{00000000-0000-0000-0000-000000000000}"/>
          </ac:spMkLst>
        </pc:spChg>
      </pc:sldChg>
      <pc:sldChg chg="modSp mod modClrScheme chgLayout">
        <pc:chgData name="Kandula, Laxma R" userId="S::laxma.kandula@siu.edu::03d4c7da-2df6-42a5-9faf-a12d1ceeee2e" providerId="AD" clId="Web-{66E708BB-6FA0-CF21-46D7-A1883824A9FB}" dt="2022-12-04T01:55:45.696" v="70"/>
        <pc:sldMkLst>
          <pc:docMk/>
          <pc:sldMk cId="2352832617" sldId="285"/>
        </pc:sldMkLst>
        <pc:spChg chg="mod ord">
          <ac:chgData name="Kandula, Laxma R" userId="S::laxma.kandula@siu.edu::03d4c7da-2df6-42a5-9faf-a12d1ceeee2e" providerId="AD" clId="Web-{66E708BB-6FA0-CF21-46D7-A1883824A9FB}" dt="2022-12-04T01:55:45.696" v="70"/>
          <ac:spMkLst>
            <pc:docMk/>
            <pc:sldMk cId="2352832617" sldId="285"/>
            <ac:spMk id="2" creationId="{00000000-0000-0000-0000-000000000000}"/>
          </ac:spMkLst>
        </pc:spChg>
        <pc:spChg chg="mod ord">
          <ac:chgData name="Kandula, Laxma R" userId="S::laxma.kandula@siu.edu::03d4c7da-2df6-42a5-9faf-a12d1ceeee2e" providerId="AD" clId="Web-{66E708BB-6FA0-CF21-46D7-A1883824A9FB}" dt="2022-12-04T01:55:45.696" v="70"/>
          <ac:spMkLst>
            <pc:docMk/>
            <pc:sldMk cId="2352832617" sldId="285"/>
            <ac:spMk id="3" creationId="{00000000-0000-0000-0000-000000000000}"/>
          </ac:spMkLst>
        </pc:spChg>
      </pc:sldChg>
      <pc:sldChg chg="addSp delSp modSp mod setBg modClrScheme setClrOvrMap delDesignElem chgLayout">
        <pc:chgData name="Kandula, Laxma R" userId="S::laxma.kandula@siu.edu::03d4c7da-2df6-42a5-9faf-a12d1ceeee2e" providerId="AD" clId="Web-{66E708BB-6FA0-CF21-46D7-A1883824A9FB}" dt="2022-12-04T01:55:45.696" v="70"/>
        <pc:sldMkLst>
          <pc:docMk/>
          <pc:sldMk cId="163762815" sldId="288"/>
        </pc:sldMkLst>
        <pc:spChg chg="mod ord">
          <ac:chgData name="Kandula, Laxma R" userId="S::laxma.kandula@siu.edu::03d4c7da-2df6-42a5-9faf-a12d1ceeee2e" providerId="AD" clId="Web-{66E708BB-6FA0-CF21-46D7-A1883824A9FB}" dt="2022-12-04T01:55:45.696" v="70"/>
          <ac:spMkLst>
            <pc:docMk/>
            <pc:sldMk cId="163762815" sldId="288"/>
            <ac:spMk id="2" creationId="{494BBCEA-BA5A-6E25-01C8-BA36F3D0D83E}"/>
          </ac:spMkLst>
        </pc:spChg>
        <pc:spChg chg="add del mod ord">
          <ac:chgData name="Kandula, Laxma R" userId="S::laxma.kandula@siu.edu::03d4c7da-2df6-42a5-9faf-a12d1ceeee2e" providerId="AD" clId="Web-{66E708BB-6FA0-CF21-46D7-A1883824A9FB}" dt="2022-12-04T01:51:11.511" v="29"/>
          <ac:spMkLst>
            <pc:docMk/>
            <pc:sldMk cId="163762815" sldId="288"/>
            <ac:spMk id="3" creationId="{9CA147A9-D904-A70F-4A38-82BB08475D63}"/>
          </ac:spMkLst>
        </pc:spChg>
        <pc:spChg chg="add del">
          <ac:chgData name="Kandula, Laxma R" userId="S::laxma.kandula@siu.edu::03d4c7da-2df6-42a5-9faf-a12d1ceeee2e" providerId="AD" clId="Web-{66E708BB-6FA0-CF21-46D7-A1883824A9FB}" dt="2022-12-04T01:49:31.137" v="7"/>
          <ac:spMkLst>
            <pc:docMk/>
            <pc:sldMk cId="163762815" sldId="288"/>
            <ac:spMk id="8" creationId="{923E8915-D2AA-4327-A45A-972C3CA9574B}"/>
          </ac:spMkLst>
        </pc:spChg>
        <pc:spChg chg="add del">
          <ac:chgData name="Kandula, Laxma R" userId="S::laxma.kandula@siu.edu::03d4c7da-2df6-42a5-9faf-a12d1ceeee2e" providerId="AD" clId="Web-{66E708BB-6FA0-CF21-46D7-A1883824A9FB}" dt="2022-12-04T01:50:34.261" v="16"/>
          <ac:spMkLst>
            <pc:docMk/>
            <pc:sldMk cId="163762815" sldId="288"/>
            <ac:spMk id="9" creationId="{936FA072-D541-4EE8-9DC6-513AAB2B95D4}"/>
          </ac:spMkLst>
        </pc:spChg>
        <pc:spChg chg="add del">
          <ac:chgData name="Kandula, Laxma R" userId="S::laxma.kandula@siu.edu::03d4c7da-2df6-42a5-9faf-a12d1ceeee2e" providerId="AD" clId="Web-{66E708BB-6FA0-CF21-46D7-A1883824A9FB}" dt="2022-12-04T01:49:31.137" v="7"/>
          <ac:spMkLst>
            <pc:docMk/>
            <pc:sldMk cId="163762815" sldId="288"/>
            <ac:spMk id="10" creationId="{8302FC3C-9804-4950-B721-5FD704BA6065}"/>
          </ac:spMkLst>
        </pc:spChg>
        <pc:spChg chg="add del">
          <ac:chgData name="Kandula, Laxma R" userId="S::laxma.kandula@siu.edu::03d4c7da-2df6-42a5-9faf-a12d1ceeee2e" providerId="AD" clId="Web-{66E708BB-6FA0-CF21-46D7-A1883824A9FB}" dt="2022-12-04T01:50:34.261" v="16"/>
          <ac:spMkLst>
            <pc:docMk/>
            <pc:sldMk cId="163762815" sldId="288"/>
            <ac:spMk id="13" creationId="{27A27B9E-2573-4972-8BC6-6FC372B9F644}"/>
          </ac:spMkLst>
        </pc:spChg>
        <pc:spChg chg="add del">
          <ac:chgData name="Kandula, Laxma R" userId="S::laxma.kandula@siu.edu::03d4c7da-2df6-42a5-9faf-a12d1ceeee2e" providerId="AD" clId="Web-{66E708BB-6FA0-CF21-46D7-A1883824A9FB}" dt="2022-12-04T01:50:34.261" v="16"/>
          <ac:spMkLst>
            <pc:docMk/>
            <pc:sldMk cId="163762815" sldId="288"/>
            <ac:spMk id="15" creationId="{A2684A4E-2FEB-456B-BFC9-4FEA3CCD5697}"/>
          </ac:spMkLst>
        </pc:spChg>
        <pc:spChg chg="add del">
          <ac:chgData name="Kandula, Laxma R" userId="S::laxma.kandula@siu.edu::03d4c7da-2df6-42a5-9faf-a12d1ceeee2e" providerId="AD" clId="Web-{66E708BB-6FA0-CF21-46D7-A1883824A9FB}" dt="2022-12-04T01:49:31.137" v="7"/>
          <ac:spMkLst>
            <pc:docMk/>
            <pc:sldMk cId="163762815" sldId="288"/>
            <ac:spMk id="16" creationId="{F3798573-F27B-47EB-8EA4-7EE34954C2D6}"/>
          </ac:spMkLst>
        </pc:spChg>
        <pc:spChg chg="add del">
          <ac:chgData name="Kandula, Laxma R" userId="S::laxma.kandula@siu.edu::03d4c7da-2df6-42a5-9faf-a12d1ceeee2e" providerId="AD" clId="Web-{66E708BB-6FA0-CF21-46D7-A1883824A9FB}" dt="2022-12-04T01:50:53.605" v="22"/>
          <ac:spMkLst>
            <pc:docMk/>
            <pc:sldMk cId="163762815" sldId="288"/>
            <ac:spMk id="21" creationId="{B5E326A3-EB92-4BDA-9F77-45197E0CBE7E}"/>
          </ac:spMkLst>
        </pc:spChg>
        <pc:spChg chg="add del">
          <ac:chgData name="Kandula, Laxma R" userId="S::laxma.kandula@siu.edu::03d4c7da-2df6-42a5-9faf-a12d1ceeee2e" providerId="AD" clId="Web-{66E708BB-6FA0-CF21-46D7-A1883824A9FB}" dt="2022-12-04T01:50:53.605" v="22"/>
          <ac:spMkLst>
            <pc:docMk/>
            <pc:sldMk cId="163762815" sldId="288"/>
            <ac:spMk id="23" creationId="{CAC996C7-7B84-4645-9AA1-6EA85EAB47D6}"/>
          </ac:spMkLst>
        </pc:spChg>
        <pc:spChg chg="add del">
          <ac:chgData name="Kandula, Laxma R" userId="S::laxma.kandula@siu.edu::03d4c7da-2df6-42a5-9faf-a12d1ceeee2e" providerId="AD" clId="Web-{66E708BB-6FA0-CF21-46D7-A1883824A9FB}" dt="2022-12-04T01:50:53.605" v="22"/>
          <ac:spMkLst>
            <pc:docMk/>
            <pc:sldMk cId="163762815" sldId="288"/>
            <ac:spMk id="24" creationId="{32DC315B-5680-47D9-B827-34D012FB14B2}"/>
          </ac:spMkLst>
        </pc:spChg>
        <pc:spChg chg="add del">
          <ac:chgData name="Kandula, Laxma R" userId="S::laxma.kandula@siu.edu::03d4c7da-2df6-42a5-9faf-a12d1ceeee2e" providerId="AD" clId="Web-{66E708BB-6FA0-CF21-46D7-A1883824A9FB}" dt="2022-12-04T01:51:08.698" v="26"/>
          <ac:spMkLst>
            <pc:docMk/>
            <pc:sldMk cId="163762815" sldId="288"/>
            <ac:spMk id="29" creationId="{B5E326A3-EB92-4BDA-9F77-45197E0CBE7E}"/>
          </ac:spMkLst>
        </pc:spChg>
        <pc:spChg chg="add del">
          <ac:chgData name="Kandula, Laxma R" userId="S::laxma.kandula@siu.edu::03d4c7da-2df6-42a5-9faf-a12d1ceeee2e" providerId="AD" clId="Web-{66E708BB-6FA0-CF21-46D7-A1883824A9FB}" dt="2022-12-04T01:51:08.698" v="26"/>
          <ac:spMkLst>
            <pc:docMk/>
            <pc:sldMk cId="163762815" sldId="288"/>
            <ac:spMk id="31" creationId="{CAC996C7-7B84-4645-9AA1-6EA85EAB47D6}"/>
          </ac:spMkLst>
        </pc:spChg>
        <pc:spChg chg="add del">
          <ac:chgData name="Kandula, Laxma R" userId="S::laxma.kandula@siu.edu::03d4c7da-2df6-42a5-9faf-a12d1ceeee2e" providerId="AD" clId="Web-{66E708BB-6FA0-CF21-46D7-A1883824A9FB}" dt="2022-12-04T01:51:08.698" v="26"/>
          <ac:spMkLst>
            <pc:docMk/>
            <pc:sldMk cId="163762815" sldId="288"/>
            <ac:spMk id="32" creationId="{32DC315B-5680-47D9-B827-34D012FB14B2}"/>
          </ac:spMkLst>
        </pc:spChg>
        <pc:spChg chg="add del">
          <ac:chgData name="Kandula, Laxma R" userId="S::laxma.kandula@siu.edu::03d4c7da-2df6-42a5-9faf-a12d1ceeee2e" providerId="AD" clId="Web-{66E708BB-6FA0-CF21-46D7-A1883824A9FB}" dt="2022-12-04T01:54:28.728" v="61"/>
          <ac:spMkLst>
            <pc:docMk/>
            <pc:sldMk cId="163762815" sldId="288"/>
            <ac:spMk id="37" creationId="{B5E326A3-EB92-4BDA-9F77-45197E0CBE7E}"/>
          </ac:spMkLst>
        </pc:spChg>
        <pc:spChg chg="add del">
          <ac:chgData name="Kandula, Laxma R" userId="S::laxma.kandula@siu.edu::03d4c7da-2df6-42a5-9faf-a12d1ceeee2e" providerId="AD" clId="Web-{66E708BB-6FA0-CF21-46D7-A1883824A9FB}" dt="2022-12-04T01:54:28.728" v="61"/>
          <ac:spMkLst>
            <pc:docMk/>
            <pc:sldMk cId="163762815" sldId="288"/>
            <ac:spMk id="39" creationId="{CAC996C7-7B84-4645-9AA1-6EA85EAB47D6}"/>
          </ac:spMkLst>
        </pc:spChg>
        <pc:spChg chg="add del">
          <ac:chgData name="Kandula, Laxma R" userId="S::laxma.kandula@siu.edu::03d4c7da-2df6-42a5-9faf-a12d1ceeee2e" providerId="AD" clId="Web-{66E708BB-6FA0-CF21-46D7-A1883824A9FB}" dt="2022-12-04T01:54:28.728" v="61"/>
          <ac:spMkLst>
            <pc:docMk/>
            <pc:sldMk cId="163762815" sldId="288"/>
            <ac:spMk id="40" creationId="{32DC315B-5680-47D9-B827-34D012FB14B2}"/>
          </ac:spMkLst>
        </pc:spChg>
        <pc:graphicFrameChg chg="add del">
          <ac:chgData name="Kandula, Laxma R" userId="S::laxma.kandula@siu.edu::03d4c7da-2df6-42a5-9faf-a12d1ceeee2e" providerId="AD" clId="Web-{66E708BB-6FA0-CF21-46D7-A1883824A9FB}" dt="2022-12-04T01:50:34.261" v="16"/>
          <ac:graphicFrameMkLst>
            <pc:docMk/>
            <pc:sldMk cId="163762815" sldId="288"/>
            <ac:graphicFrameMk id="5" creationId="{2F4CA480-F604-63F9-9511-9D40D40F2644}"/>
          </ac:graphicFrameMkLst>
        </pc:graphicFrameChg>
        <pc:graphicFrameChg chg="add del">
          <ac:chgData name="Kandula, Laxma R" userId="S::laxma.kandula@siu.edu::03d4c7da-2df6-42a5-9faf-a12d1ceeee2e" providerId="AD" clId="Web-{66E708BB-6FA0-CF21-46D7-A1883824A9FB}" dt="2022-12-04T01:50:36.917" v="18"/>
          <ac:graphicFrameMkLst>
            <pc:docMk/>
            <pc:sldMk cId="163762815" sldId="288"/>
            <ac:graphicFrameMk id="17" creationId="{44E31CA8-E598-12A6-3A45-7410B9CCF669}"/>
          </ac:graphicFrameMkLst>
        </pc:graphicFrameChg>
        <pc:graphicFrameChg chg="add del">
          <ac:chgData name="Kandula, Laxma R" userId="S::laxma.kandula@siu.edu::03d4c7da-2df6-42a5-9faf-a12d1ceeee2e" providerId="AD" clId="Web-{66E708BB-6FA0-CF21-46D7-A1883824A9FB}" dt="2022-12-04T01:50:49.605" v="20"/>
          <ac:graphicFrameMkLst>
            <pc:docMk/>
            <pc:sldMk cId="163762815" sldId="288"/>
            <ac:graphicFrameMk id="19" creationId="{2EFAC26E-6A92-F529-3D5E-D4A94454DDEE}"/>
          </ac:graphicFrameMkLst>
        </pc:graphicFrameChg>
        <pc:graphicFrameChg chg="add del">
          <ac:chgData name="Kandula, Laxma R" userId="S::laxma.kandula@siu.edu::03d4c7da-2df6-42a5-9faf-a12d1ceeee2e" providerId="AD" clId="Web-{66E708BB-6FA0-CF21-46D7-A1883824A9FB}" dt="2022-12-04T01:50:53.605" v="22"/>
          <ac:graphicFrameMkLst>
            <pc:docMk/>
            <pc:sldMk cId="163762815" sldId="288"/>
            <ac:graphicFrameMk id="25" creationId="{BE41010B-61AA-5D07-EDF5-0180DF7E0DA0}"/>
          </ac:graphicFrameMkLst>
        </pc:graphicFrameChg>
        <pc:graphicFrameChg chg="add del">
          <ac:chgData name="Kandula, Laxma R" userId="S::laxma.kandula@siu.edu::03d4c7da-2df6-42a5-9faf-a12d1ceeee2e" providerId="AD" clId="Web-{66E708BB-6FA0-CF21-46D7-A1883824A9FB}" dt="2022-12-04T01:50:56.183" v="24"/>
          <ac:graphicFrameMkLst>
            <pc:docMk/>
            <pc:sldMk cId="163762815" sldId="288"/>
            <ac:graphicFrameMk id="27" creationId="{02CA8979-6CBF-8834-676F-5C0735932811}"/>
          </ac:graphicFrameMkLst>
        </pc:graphicFrameChg>
        <pc:graphicFrameChg chg="add del">
          <ac:chgData name="Kandula, Laxma R" userId="S::laxma.kandula@siu.edu::03d4c7da-2df6-42a5-9faf-a12d1ceeee2e" providerId="AD" clId="Web-{66E708BB-6FA0-CF21-46D7-A1883824A9FB}" dt="2022-12-04T01:51:08.698" v="26"/>
          <ac:graphicFrameMkLst>
            <pc:docMk/>
            <pc:sldMk cId="163762815" sldId="288"/>
            <ac:graphicFrameMk id="33" creationId="{BE41010B-61AA-5D07-EDF5-0180DF7E0DA0}"/>
          </ac:graphicFrameMkLst>
        </pc:graphicFrameChg>
        <pc:graphicFrameChg chg="add del">
          <ac:chgData name="Kandula, Laxma R" userId="S::laxma.kandula@siu.edu::03d4c7da-2df6-42a5-9faf-a12d1ceeee2e" providerId="AD" clId="Web-{66E708BB-6FA0-CF21-46D7-A1883824A9FB}" dt="2022-12-04T01:51:11.479" v="28"/>
          <ac:graphicFrameMkLst>
            <pc:docMk/>
            <pc:sldMk cId="163762815" sldId="288"/>
            <ac:graphicFrameMk id="35" creationId="{B265E57E-9BF6-6733-F892-0655FC47D864}"/>
          </ac:graphicFrameMkLst>
        </pc:graphicFrameChg>
        <pc:graphicFrameChg chg="add mod ord">
          <ac:chgData name="Kandula, Laxma R" userId="S::laxma.kandula@siu.edu::03d4c7da-2df6-42a5-9faf-a12d1ceeee2e" providerId="AD" clId="Web-{66E708BB-6FA0-CF21-46D7-A1883824A9FB}" dt="2022-12-04T01:55:45.696" v="70"/>
          <ac:graphicFrameMkLst>
            <pc:docMk/>
            <pc:sldMk cId="163762815" sldId="288"/>
            <ac:graphicFrameMk id="41" creationId="{BE41010B-61AA-5D07-EDF5-0180DF7E0DA0}"/>
          </ac:graphicFrameMkLst>
        </pc:graphicFrameChg>
        <pc:picChg chg="add del">
          <ac:chgData name="Kandula, Laxma R" userId="S::laxma.kandula@siu.edu::03d4c7da-2df6-42a5-9faf-a12d1ceeee2e" providerId="AD" clId="Web-{66E708BB-6FA0-CF21-46D7-A1883824A9FB}" dt="2022-12-04T01:50:34.261" v="16"/>
          <ac:picMkLst>
            <pc:docMk/>
            <pc:sldMk cId="163762815" sldId="288"/>
            <ac:picMk id="11" creationId="{2BD4AA0B-889E-42F1-8C61-06B590988062}"/>
          </ac:picMkLst>
        </pc:picChg>
        <pc:picChg chg="add del">
          <ac:chgData name="Kandula, Laxma R" userId="S::laxma.kandula@siu.edu::03d4c7da-2df6-42a5-9faf-a12d1ceeee2e" providerId="AD" clId="Web-{66E708BB-6FA0-CF21-46D7-A1883824A9FB}" dt="2022-12-04T01:49:31.137" v="7"/>
          <ac:picMkLst>
            <pc:docMk/>
            <pc:sldMk cId="163762815" sldId="288"/>
            <ac:picMk id="14" creationId="{3BC6EBB2-9BDC-4075-BA6B-43A9FBF9C86C}"/>
          </ac:picMkLst>
        </pc:picChg>
        <pc:picChg chg="add del">
          <ac:chgData name="Kandula, Laxma R" userId="S::laxma.kandula@siu.edu::03d4c7da-2df6-42a5-9faf-a12d1ceeee2e" providerId="AD" clId="Web-{66E708BB-6FA0-CF21-46D7-A1883824A9FB}" dt="2022-12-04T01:50:53.605" v="22"/>
          <ac:picMkLst>
            <pc:docMk/>
            <pc:sldMk cId="163762815" sldId="288"/>
            <ac:picMk id="22" creationId="{B4E7D395-0531-4A17-A276-FDA3EB7792EC}"/>
          </ac:picMkLst>
        </pc:picChg>
        <pc:picChg chg="add del">
          <ac:chgData name="Kandula, Laxma R" userId="S::laxma.kandula@siu.edu::03d4c7da-2df6-42a5-9faf-a12d1ceeee2e" providerId="AD" clId="Web-{66E708BB-6FA0-CF21-46D7-A1883824A9FB}" dt="2022-12-04T01:51:08.698" v="26"/>
          <ac:picMkLst>
            <pc:docMk/>
            <pc:sldMk cId="163762815" sldId="288"/>
            <ac:picMk id="30" creationId="{B4E7D395-0531-4A17-A276-FDA3EB7792EC}"/>
          </ac:picMkLst>
        </pc:picChg>
        <pc:picChg chg="add del">
          <ac:chgData name="Kandula, Laxma R" userId="S::laxma.kandula@siu.edu::03d4c7da-2df6-42a5-9faf-a12d1ceeee2e" providerId="AD" clId="Web-{66E708BB-6FA0-CF21-46D7-A1883824A9FB}" dt="2022-12-04T01:54:28.728" v="61"/>
          <ac:picMkLst>
            <pc:docMk/>
            <pc:sldMk cId="163762815" sldId="288"/>
            <ac:picMk id="38" creationId="{B4E7D395-0531-4A17-A276-FDA3EB7792EC}"/>
          </ac:picMkLst>
        </pc:picChg>
        <pc:cxnChg chg="add del">
          <ac:chgData name="Kandula, Laxma R" userId="S::laxma.kandula@siu.edu::03d4c7da-2df6-42a5-9faf-a12d1ceeee2e" providerId="AD" clId="Web-{66E708BB-6FA0-CF21-46D7-A1883824A9FB}" dt="2022-12-04T01:49:31.137" v="7"/>
          <ac:cxnSpMkLst>
            <pc:docMk/>
            <pc:sldMk cId="163762815" sldId="288"/>
            <ac:cxnSpMk id="12" creationId="{6B9695BD-ECF6-49CA-8877-8C493193C65D}"/>
          </ac:cxnSpMkLst>
        </pc:cxnChg>
      </pc:sldChg>
      <pc:sldChg chg="addSp delSp modSp mod setBg modClrScheme setClrOvrMap delDesignElem chgLayout">
        <pc:chgData name="Kandula, Laxma R" userId="S::laxma.kandula@siu.edu::03d4c7da-2df6-42a5-9faf-a12d1ceeee2e" providerId="AD" clId="Web-{66E708BB-6FA0-CF21-46D7-A1883824A9FB}" dt="2022-12-04T01:56:39.461" v="81" actId="20577"/>
        <pc:sldMkLst>
          <pc:docMk/>
          <pc:sldMk cId="2889429469" sldId="289"/>
        </pc:sldMkLst>
        <pc:spChg chg="mod ord">
          <ac:chgData name="Kandula, Laxma R" userId="S::laxma.kandula@siu.edu::03d4c7da-2df6-42a5-9faf-a12d1ceeee2e" providerId="AD" clId="Web-{66E708BB-6FA0-CF21-46D7-A1883824A9FB}" dt="2022-12-04T01:56:39.461" v="81" actId="20577"/>
          <ac:spMkLst>
            <pc:docMk/>
            <pc:sldMk cId="2889429469" sldId="289"/>
            <ac:spMk id="2" creationId="{4CE79281-F70E-5781-DC15-269F30756EB0}"/>
          </ac:spMkLst>
        </pc:spChg>
        <pc:spChg chg="mod ord">
          <ac:chgData name="Kandula, Laxma R" userId="S::laxma.kandula@siu.edu::03d4c7da-2df6-42a5-9faf-a12d1ceeee2e" providerId="AD" clId="Web-{66E708BB-6FA0-CF21-46D7-A1883824A9FB}" dt="2022-12-04T01:56:03.102" v="75"/>
          <ac:spMkLst>
            <pc:docMk/>
            <pc:sldMk cId="2889429469" sldId="289"/>
            <ac:spMk id="3" creationId="{7DECAF2D-940E-7E86-3CAD-7E0B033019F9}"/>
          </ac:spMkLst>
        </pc:spChg>
        <pc:spChg chg="add del">
          <ac:chgData name="Kandula, Laxma R" userId="S::laxma.kandula@siu.edu::03d4c7da-2df6-42a5-9faf-a12d1ceeee2e" providerId="AD" clId="Web-{66E708BB-6FA0-CF21-46D7-A1883824A9FB}" dt="2022-12-04T01:52:09.916" v="34"/>
          <ac:spMkLst>
            <pc:docMk/>
            <pc:sldMk cId="2889429469" sldId="289"/>
            <ac:spMk id="7" creationId="{E819EF56-0D05-401F-8D9D-A087F3B0ED7C}"/>
          </ac:spMkLst>
        </pc:spChg>
        <pc:spChg chg="add del">
          <ac:chgData name="Kandula, Laxma R" userId="S::laxma.kandula@siu.edu::03d4c7da-2df6-42a5-9faf-a12d1ceeee2e" providerId="AD" clId="Web-{66E708BB-6FA0-CF21-46D7-A1883824A9FB}" dt="2022-12-04T01:52:09.916" v="34"/>
          <ac:spMkLst>
            <pc:docMk/>
            <pc:sldMk cId="2889429469" sldId="289"/>
            <ac:spMk id="13" creationId="{2F99DFE0-DA13-4703-95B6-9CFDBD4A2DCB}"/>
          </ac:spMkLst>
        </pc:spChg>
        <pc:spChg chg="add del">
          <ac:chgData name="Kandula, Laxma R" userId="S::laxma.kandula@siu.edu::03d4c7da-2df6-42a5-9faf-a12d1ceeee2e" providerId="AD" clId="Web-{66E708BB-6FA0-CF21-46D7-A1883824A9FB}" dt="2022-12-04T01:52:09.916" v="34"/>
          <ac:spMkLst>
            <pc:docMk/>
            <pc:sldMk cId="2889429469" sldId="289"/>
            <ac:spMk id="15" creationId="{39580BCA-5EE9-4DE6-9060-8F5DFB3A0ECC}"/>
          </ac:spMkLst>
        </pc:spChg>
        <pc:spChg chg="add del">
          <ac:chgData name="Kandula, Laxma R" userId="S::laxma.kandula@siu.edu::03d4c7da-2df6-42a5-9faf-a12d1ceeee2e" providerId="AD" clId="Web-{66E708BB-6FA0-CF21-46D7-A1883824A9FB}" dt="2022-12-04T01:52:09.916" v="34"/>
          <ac:spMkLst>
            <pc:docMk/>
            <pc:sldMk cId="2889429469" sldId="289"/>
            <ac:spMk id="17" creationId="{66997ED0-2734-463E-AB2D-7DE229F57E2B}"/>
          </ac:spMkLst>
        </pc:spChg>
        <pc:spChg chg="add del">
          <ac:chgData name="Kandula, Laxma R" userId="S::laxma.kandula@siu.edu::03d4c7da-2df6-42a5-9faf-a12d1ceeee2e" providerId="AD" clId="Web-{66E708BB-6FA0-CF21-46D7-A1883824A9FB}" dt="2022-12-04T01:52:09.916" v="34"/>
          <ac:spMkLst>
            <pc:docMk/>
            <pc:sldMk cId="2889429469" sldId="289"/>
            <ac:spMk id="19" creationId="{060ECCAC-739E-4C22-866F-FD51CC0CFF16}"/>
          </ac:spMkLst>
        </pc:spChg>
        <pc:spChg chg="add del">
          <ac:chgData name="Kandula, Laxma R" userId="S::laxma.kandula@siu.edu::03d4c7da-2df6-42a5-9faf-a12d1ceeee2e" providerId="AD" clId="Web-{66E708BB-6FA0-CF21-46D7-A1883824A9FB}" dt="2022-12-04T01:52:09.916" v="34"/>
          <ac:spMkLst>
            <pc:docMk/>
            <pc:sldMk cId="2889429469" sldId="289"/>
            <ac:spMk id="21" creationId="{ACDC68EF-9D08-46DF-9BD5-25822D9DD47E}"/>
          </ac:spMkLst>
        </pc:spChg>
        <pc:spChg chg="add del">
          <ac:chgData name="Kandula, Laxma R" userId="S::laxma.kandula@siu.edu::03d4c7da-2df6-42a5-9faf-a12d1ceeee2e" providerId="AD" clId="Web-{66E708BB-6FA0-CF21-46D7-A1883824A9FB}" dt="2022-12-04T01:52:09.916" v="34"/>
          <ac:spMkLst>
            <pc:docMk/>
            <pc:sldMk cId="2889429469" sldId="289"/>
            <ac:spMk id="23" creationId="{AFDEBBBE-12A0-4779-9A86-7AFEA7AE9B80}"/>
          </ac:spMkLst>
        </pc:spChg>
        <pc:spChg chg="add del">
          <ac:chgData name="Kandula, Laxma R" userId="S::laxma.kandula@siu.edu::03d4c7da-2df6-42a5-9faf-a12d1ceeee2e" providerId="AD" clId="Web-{66E708BB-6FA0-CF21-46D7-A1883824A9FB}" dt="2022-12-04T01:53:51.775" v="60"/>
          <ac:spMkLst>
            <pc:docMk/>
            <pc:sldMk cId="2889429469" sldId="289"/>
            <ac:spMk id="25" creationId="{D028FBE5-2515-4CF7-9061-EDC988E0A017}"/>
          </ac:spMkLst>
        </pc:spChg>
        <pc:spChg chg="del">
          <ac:chgData name="Kandula, Laxma R" userId="S::laxma.kandula@siu.edu::03d4c7da-2df6-42a5-9faf-a12d1ceeee2e" providerId="AD" clId="Web-{66E708BB-6FA0-CF21-46D7-A1883824A9FB}" dt="2022-12-04T01:47:25.091" v="0"/>
          <ac:spMkLst>
            <pc:docMk/>
            <pc:sldMk cId="2889429469" sldId="289"/>
            <ac:spMk id="27" creationId="{92806DFD-E192-42CC-B190-3C4C95B8FF4E}"/>
          </ac:spMkLst>
        </pc:spChg>
        <pc:spChg chg="del">
          <ac:chgData name="Kandula, Laxma R" userId="S::laxma.kandula@siu.edu::03d4c7da-2df6-42a5-9faf-a12d1ceeee2e" providerId="AD" clId="Web-{66E708BB-6FA0-CF21-46D7-A1883824A9FB}" dt="2022-12-04T01:47:25.091" v="0"/>
          <ac:spMkLst>
            <pc:docMk/>
            <pc:sldMk cId="2889429469" sldId="289"/>
            <ac:spMk id="29" creationId="{BB17FFD2-DBC7-4ABB-B2A0-7E18EC1B8074}"/>
          </ac:spMkLst>
        </pc:spChg>
        <pc:spChg chg="del">
          <ac:chgData name="Kandula, Laxma R" userId="S::laxma.kandula@siu.edu::03d4c7da-2df6-42a5-9faf-a12d1ceeee2e" providerId="AD" clId="Web-{66E708BB-6FA0-CF21-46D7-A1883824A9FB}" dt="2022-12-04T01:47:25.091" v="0"/>
          <ac:spMkLst>
            <pc:docMk/>
            <pc:sldMk cId="2889429469" sldId="289"/>
            <ac:spMk id="30" creationId="{DF737BB4-6553-47A8-893F-178A10C6B6BF}"/>
          </ac:spMkLst>
        </pc:spChg>
        <pc:spChg chg="add del">
          <ac:chgData name="Kandula, Laxma R" userId="S::laxma.kandula@siu.edu::03d4c7da-2df6-42a5-9faf-a12d1ceeee2e" providerId="AD" clId="Web-{66E708BB-6FA0-CF21-46D7-A1883824A9FB}" dt="2022-12-04T01:53:51.775" v="60"/>
          <ac:spMkLst>
            <pc:docMk/>
            <pc:sldMk cId="2889429469" sldId="289"/>
            <ac:spMk id="33" creationId="{7DBE5AD7-4CDA-4167-83AD-34003BB38D53}"/>
          </ac:spMkLst>
        </pc:spChg>
        <pc:spChg chg="add del">
          <ac:chgData name="Kandula, Laxma R" userId="S::laxma.kandula@siu.edu::03d4c7da-2df6-42a5-9faf-a12d1ceeee2e" providerId="AD" clId="Web-{66E708BB-6FA0-CF21-46D7-A1883824A9FB}" dt="2022-12-04T01:53:51.775" v="60"/>
          <ac:spMkLst>
            <pc:docMk/>
            <pc:sldMk cId="2889429469" sldId="289"/>
            <ac:spMk id="34" creationId="{3D580359-F271-4995-847D-4B9BBE8DE1C5}"/>
          </ac:spMkLst>
        </pc:spChg>
        <pc:spChg chg="add del">
          <ac:chgData name="Kandula, Laxma R" userId="S::laxma.kandula@siu.edu::03d4c7da-2df6-42a5-9faf-a12d1ceeee2e" providerId="AD" clId="Web-{66E708BB-6FA0-CF21-46D7-A1883824A9FB}" dt="2022-12-04T01:53:51.775" v="60"/>
          <ac:spMkLst>
            <pc:docMk/>
            <pc:sldMk cId="2889429469" sldId="289"/>
            <ac:spMk id="35" creationId="{FFE338A2-FC59-4CD5-84F6-6D7B39CC57FC}"/>
          </ac:spMkLst>
        </pc:spChg>
        <pc:spChg chg="add del">
          <ac:chgData name="Kandula, Laxma R" userId="S::laxma.kandula@siu.edu::03d4c7da-2df6-42a5-9faf-a12d1ceeee2e" providerId="AD" clId="Web-{66E708BB-6FA0-CF21-46D7-A1883824A9FB}" dt="2022-12-04T01:53:51.775" v="60"/>
          <ac:spMkLst>
            <pc:docMk/>
            <pc:sldMk cId="2889429469" sldId="289"/>
            <ac:spMk id="36" creationId="{A8F57220-9A7B-4037-B5C5-8BE03B333B47}"/>
          </ac:spMkLst>
        </pc:spChg>
        <pc:spChg chg="add del">
          <ac:chgData name="Kandula, Laxma R" userId="S::laxma.kandula@siu.edu::03d4c7da-2df6-42a5-9faf-a12d1ceeee2e" providerId="AD" clId="Web-{66E708BB-6FA0-CF21-46D7-A1883824A9FB}" dt="2022-12-04T01:55:18.321" v="64"/>
          <ac:spMkLst>
            <pc:docMk/>
            <pc:sldMk cId="2889429469" sldId="289"/>
            <ac:spMk id="37" creationId="{22AC0F86-9A78-4E84-A4B4-ADB8B2629A0C}"/>
          </ac:spMkLst>
        </pc:spChg>
        <pc:spChg chg="add del">
          <ac:chgData name="Kandula, Laxma R" userId="S::laxma.kandula@siu.edu::03d4c7da-2df6-42a5-9faf-a12d1ceeee2e" providerId="AD" clId="Web-{66E708BB-6FA0-CF21-46D7-A1883824A9FB}" dt="2022-12-04T01:55:26.243" v="66"/>
          <ac:spMkLst>
            <pc:docMk/>
            <pc:sldMk cId="2889429469" sldId="289"/>
            <ac:spMk id="39" creationId="{B4AAD3FD-83A5-4B89-9F8F-01B8870865BE}"/>
          </ac:spMkLst>
        </pc:spChg>
        <pc:spChg chg="add del">
          <ac:chgData name="Kandula, Laxma R" userId="S::laxma.kandula@siu.edu::03d4c7da-2df6-42a5-9faf-a12d1ceeee2e" providerId="AD" clId="Web-{66E708BB-6FA0-CF21-46D7-A1883824A9FB}" dt="2022-12-04T01:55:26.243" v="66"/>
          <ac:spMkLst>
            <pc:docMk/>
            <pc:sldMk cId="2889429469" sldId="289"/>
            <ac:spMk id="40" creationId="{61752F1D-FC0F-4103-9584-630E643CCDA6}"/>
          </ac:spMkLst>
        </pc:spChg>
        <pc:spChg chg="add del">
          <ac:chgData name="Kandula, Laxma R" userId="S::laxma.kandula@siu.edu::03d4c7da-2df6-42a5-9faf-a12d1ceeee2e" providerId="AD" clId="Web-{66E708BB-6FA0-CF21-46D7-A1883824A9FB}" dt="2022-12-04T01:52:25.354" v="38"/>
          <ac:spMkLst>
            <pc:docMk/>
            <pc:sldMk cId="2889429469" sldId="289"/>
            <ac:spMk id="41" creationId="{40C8693A-B687-4F5E-B86B-B4F11D52347E}"/>
          </ac:spMkLst>
        </pc:spChg>
        <pc:spChg chg="add del">
          <ac:chgData name="Kandula, Laxma R" userId="S::laxma.kandula@siu.edu::03d4c7da-2df6-42a5-9faf-a12d1ceeee2e" providerId="AD" clId="Web-{66E708BB-6FA0-CF21-46D7-A1883824A9FB}" dt="2022-12-04T01:55:26.243" v="66"/>
          <ac:spMkLst>
            <pc:docMk/>
            <pc:sldMk cId="2889429469" sldId="289"/>
            <ac:spMk id="42" creationId="{70151CB7-E7DE-4917-B831-01DF9CE01306}"/>
          </ac:spMkLst>
        </pc:spChg>
        <pc:spChg chg="add del">
          <ac:chgData name="Kandula, Laxma R" userId="S::laxma.kandula@siu.edu::03d4c7da-2df6-42a5-9faf-a12d1ceeee2e" providerId="AD" clId="Web-{66E708BB-6FA0-CF21-46D7-A1883824A9FB}" dt="2022-12-04T01:55:26.243" v="66"/>
          <ac:spMkLst>
            <pc:docMk/>
            <pc:sldMk cId="2889429469" sldId="289"/>
            <ac:spMk id="44" creationId="{A92A1116-1C84-41DF-B803-1F7B0883EC82}"/>
          </ac:spMkLst>
        </pc:spChg>
        <pc:spChg chg="add del">
          <ac:chgData name="Kandula, Laxma R" userId="S::laxma.kandula@siu.edu::03d4c7da-2df6-42a5-9faf-a12d1ceeee2e" providerId="AD" clId="Web-{66E708BB-6FA0-CF21-46D7-A1883824A9FB}" dt="2022-12-04T01:55:18.321" v="64"/>
          <ac:spMkLst>
            <pc:docMk/>
            <pc:sldMk cId="2889429469" sldId="289"/>
            <ac:spMk id="46" creationId="{69A54E25-1C05-48E5-A5CC-3778C1D3632D}"/>
          </ac:spMkLst>
        </pc:spChg>
        <pc:spChg chg="add del">
          <ac:chgData name="Kandula, Laxma R" userId="S::laxma.kandula@siu.edu::03d4c7da-2df6-42a5-9faf-a12d1ceeee2e" providerId="AD" clId="Web-{66E708BB-6FA0-CF21-46D7-A1883824A9FB}" dt="2022-12-04T01:52:25.354" v="38"/>
          <ac:spMkLst>
            <pc:docMk/>
            <pc:sldMk cId="2889429469" sldId="289"/>
            <ac:spMk id="47" creationId="{E7B58214-716F-43B8-8272-85CE2B9AB0B5}"/>
          </ac:spMkLst>
        </pc:spChg>
        <pc:spChg chg="add del">
          <ac:chgData name="Kandula, Laxma R" userId="S::laxma.kandula@siu.edu::03d4c7da-2df6-42a5-9faf-a12d1ceeee2e" providerId="AD" clId="Web-{66E708BB-6FA0-CF21-46D7-A1883824A9FB}" dt="2022-12-04T01:52:25.354" v="38"/>
          <ac:spMkLst>
            <pc:docMk/>
            <pc:sldMk cId="2889429469" sldId="289"/>
            <ac:spMk id="49" creationId="{2A5C070E-7DB1-4147-B6A8-D14B9C40E159}"/>
          </ac:spMkLst>
        </pc:spChg>
        <pc:spChg chg="add del">
          <ac:chgData name="Kandula, Laxma R" userId="S::laxma.kandula@siu.edu::03d4c7da-2df6-42a5-9faf-a12d1ceeee2e" providerId="AD" clId="Web-{66E708BB-6FA0-CF21-46D7-A1883824A9FB}" dt="2022-12-04T01:55:45.696" v="70"/>
          <ac:spMkLst>
            <pc:docMk/>
            <pc:sldMk cId="2889429469" sldId="289"/>
            <ac:spMk id="50" creationId="{49076D5E-68ED-4CD1-A04F-E7934EBFAAD9}"/>
          </ac:spMkLst>
        </pc:spChg>
        <pc:spChg chg="add del">
          <ac:chgData name="Kandula, Laxma R" userId="S::laxma.kandula@siu.edu::03d4c7da-2df6-42a5-9faf-a12d1ceeee2e" providerId="AD" clId="Web-{66E708BB-6FA0-CF21-46D7-A1883824A9FB}" dt="2022-12-04T01:52:25.354" v="38"/>
          <ac:spMkLst>
            <pc:docMk/>
            <pc:sldMk cId="2889429469" sldId="289"/>
            <ac:spMk id="51" creationId="{A31070C9-36CD-4B65-8159-324995821FB9}"/>
          </ac:spMkLst>
        </pc:spChg>
        <pc:spChg chg="add del">
          <ac:chgData name="Kandula, Laxma R" userId="S::laxma.kandula@siu.edu::03d4c7da-2df6-42a5-9faf-a12d1ceeee2e" providerId="AD" clId="Web-{66E708BB-6FA0-CF21-46D7-A1883824A9FB}" dt="2022-12-04T01:55:45.696" v="70"/>
          <ac:spMkLst>
            <pc:docMk/>
            <pc:sldMk cId="2889429469" sldId="289"/>
            <ac:spMk id="52" creationId="{21BE0A6B-EBF8-4301-B1AE-F6A1C4003E2A}"/>
          </ac:spMkLst>
        </pc:spChg>
        <pc:spChg chg="add del">
          <ac:chgData name="Kandula, Laxma R" userId="S::laxma.kandula@siu.edu::03d4c7da-2df6-42a5-9faf-a12d1ceeee2e" providerId="AD" clId="Web-{66E708BB-6FA0-CF21-46D7-A1883824A9FB}" dt="2022-12-04T01:52:25.354" v="38"/>
          <ac:spMkLst>
            <pc:docMk/>
            <pc:sldMk cId="2889429469" sldId="289"/>
            <ac:spMk id="53" creationId="{89C35FB2-5194-4BE0-92D0-464E2B7116C7}"/>
          </ac:spMkLst>
        </pc:spChg>
        <pc:spChg chg="add del">
          <ac:chgData name="Kandula, Laxma R" userId="S::laxma.kandula@siu.edu::03d4c7da-2df6-42a5-9faf-a12d1ceeee2e" providerId="AD" clId="Web-{66E708BB-6FA0-CF21-46D7-A1883824A9FB}" dt="2022-12-04T01:55:45.696" v="70"/>
          <ac:spMkLst>
            <pc:docMk/>
            <pc:sldMk cId="2889429469" sldId="289"/>
            <ac:spMk id="54" creationId="{03C06118-B3FE-4B51-80A1-B82C2E9FF970}"/>
          </ac:spMkLst>
        </pc:spChg>
        <pc:spChg chg="add del">
          <ac:chgData name="Kandula, Laxma R" userId="S::laxma.kandula@siu.edu::03d4c7da-2df6-42a5-9faf-a12d1ceeee2e" providerId="AD" clId="Web-{66E708BB-6FA0-CF21-46D7-A1883824A9FB}" dt="2022-12-04T01:52:28.322" v="40"/>
          <ac:spMkLst>
            <pc:docMk/>
            <pc:sldMk cId="2889429469" sldId="289"/>
            <ac:spMk id="55" creationId="{3FAD17B9-9E6C-4DD1-9728-97B5E5FCCAB2}"/>
          </ac:spMkLst>
        </pc:spChg>
        <pc:spChg chg="add del">
          <ac:chgData name="Kandula, Laxma R" userId="S::laxma.kandula@siu.edu::03d4c7da-2df6-42a5-9faf-a12d1ceeee2e" providerId="AD" clId="Web-{66E708BB-6FA0-CF21-46D7-A1883824A9FB}" dt="2022-12-04T01:52:28.322" v="40"/>
          <ac:spMkLst>
            <pc:docMk/>
            <pc:sldMk cId="2889429469" sldId="289"/>
            <ac:spMk id="56" creationId="{D7AC3F90-A588-42FF-B41D-062A8D91B9E5}"/>
          </ac:spMkLst>
        </pc:spChg>
        <pc:spChg chg="add del">
          <ac:chgData name="Kandula, Laxma R" userId="S::laxma.kandula@siu.edu::03d4c7da-2df6-42a5-9faf-a12d1ceeee2e" providerId="AD" clId="Web-{66E708BB-6FA0-CF21-46D7-A1883824A9FB}" dt="2022-12-04T01:52:28.322" v="40"/>
          <ac:spMkLst>
            <pc:docMk/>
            <pc:sldMk cId="2889429469" sldId="289"/>
            <ac:spMk id="58" creationId="{E1AADF25-43E9-4DE0-AD82-4F6052319136}"/>
          </ac:spMkLst>
        </pc:spChg>
        <pc:spChg chg="add del">
          <ac:chgData name="Kandula, Laxma R" userId="S::laxma.kandula@siu.edu::03d4c7da-2df6-42a5-9faf-a12d1ceeee2e" providerId="AD" clId="Web-{66E708BB-6FA0-CF21-46D7-A1883824A9FB}" dt="2022-12-04T01:52:28.322" v="40"/>
          <ac:spMkLst>
            <pc:docMk/>
            <pc:sldMk cId="2889429469" sldId="289"/>
            <ac:spMk id="59" creationId="{CBC2D515-EF3C-4E4E-8BC1-192B21E92713}"/>
          </ac:spMkLst>
        </pc:spChg>
        <pc:spChg chg="add del">
          <ac:chgData name="Kandula, Laxma R" userId="S::laxma.kandula@siu.edu::03d4c7da-2df6-42a5-9faf-a12d1ceeee2e" providerId="AD" clId="Web-{66E708BB-6FA0-CF21-46D7-A1883824A9FB}" dt="2022-12-04T01:55:45.696" v="70"/>
          <ac:spMkLst>
            <pc:docMk/>
            <pc:sldMk cId="2889429469" sldId="289"/>
            <ac:spMk id="60" creationId="{172BE3F8-96D6-4535-9AE4-694DC4F5B13F}"/>
          </ac:spMkLst>
        </pc:spChg>
        <pc:spChg chg="add del">
          <ac:chgData name="Kandula, Laxma R" userId="S::laxma.kandula@siu.edu::03d4c7da-2df6-42a5-9faf-a12d1ceeee2e" providerId="AD" clId="Web-{66E708BB-6FA0-CF21-46D7-A1883824A9FB}" dt="2022-12-04T01:53:47.541" v="58"/>
          <ac:spMkLst>
            <pc:docMk/>
            <pc:sldMk cId="2889429469" sldId="289"/>
            <ac:spMk id="61" creationId="{40C8693A-B687-4F5E-B86B-B4F11D52347E}"/>
          </ac:spMkLst>
        </pc:spChg>
        <pc:spChg chg="add del">
          <ac:chgData name="Kandula, Laxma R" userId="S::laxma.kandula@siu.edu::03d4c7da-2df6-42a5-9faf-a12d1ceeee2e" providerId="AD" clId="Web-{66E708BB-6FA0-CF21-46D7-A1883824A9FB}" dt="2022-12-04T01:53:47.541" v="58"/>
          <ac:spMkLst>
            <pc:docMk/>
            <pc:sldMk cId="2889429469" sldId="289"/>
            <ac:spMk id="64" creationId="{E7B58214-716F-43B8-8272-85CE2B9AB0B5}"/>
          </ac:spMkLst>
        </pc:spChg>
        <pc:spChg chg="add del">
          <ac:chgData name="Kandula, Laxma R" userId="S::laxma.kandula@siu.edu::03d4c7da-2df6-42a5-9faf-a12d1ceeee2e" providerId="AD" clId="Web-{66E708BB-6FA0-CF21-46D7-A1883824A9FB}" dt="2022-12-04T01:53:47.541" v="58"/>
          <ac:spMkLst>
            <pc:docMk/>
            <pc:sldMk cId="2889429469" sldId="289"/>
            <ac:spMk id="65" creationId="{2A5C070E-7DB1-4147-B6A8-D14B9C40E159}"/>
          </ac:spMkLst>
        </pc:spChg>
        <pc:spChg chg="add del">
          <ac:chgData name="Kandula, Laxma R" userId="S::laxma.kandula@siu.edu::03d4c7da-2df6-42a5-9faf-a12d1ceeee2e" providerId="AD" clId="Web-{66E708BB-6FA0-CF21-46D7-A1883824A9FB}" dt="2022-12-04T01:53:47.541" v="58"/>
          <ac:spMkLst>
            <pc:docMk/>
            <pc:sldMk cId="2889429469" sldId="289"/>
            <ac:spMk id="66" creationId="{A31070C9-36CD-4B65-8159-324995821FB9}"/>
          </ac:spMkLst>
        </pc:spChg>
        <pc:spChg chg="add del">
          <ac:chgData name="Kandula, Laxma R" userId="S::laxma.kandula@siu.edu::03d4c7da-2df6-42a5-9faf-a12d1ceeee2e" providerId="AD" clId="Web-{66E708BB-6FA0-CF21-46D7-A1883824A9FB}" dt="2022-12-04T01:53:47.541" v="58"/>
          <ac:spMkLst>
            <pc:docMk/>
            <pc:sldMk cId="2889429469" sldId="289"/>
            <ac:spMk id="67" creationId="{89C35FB2-5194-4BE0-92D0-464E2B7116C7}"/>
          </ac:spMkLst>
        </pc:spChg>
        <pc:spChg chg="add del">
          <ac:chgData name="Kandula, Laxma R" userId="S::laxma.kandula@siu.edu::03d4c7da-2df6-42a5-9faf-a12d1ceeee2e" providerId="AD" clId="Web-{66E708BB-6FA0-CF21-46D7-A1883824A9FB}" dt="2022-12-04T01:56:00.164" v="72"/>
          <ac:spMkLst>
            <pc:docMk/>
            <pc:sldMk cId="2889429469" sldId="289"/>
            <ac:spMk id="68" creationId="{40C8693A-B687-4F5E-B86B-B4F11D52347E}"/>
          </ac:spMkLst>
        </pc:spChg>
        <pc:spChg chg="add del">
          <ac:chgData name="Kandula, Laxma R" userId="S::laxma.kandula@siu.edu::03d4c7da-2df6-42a5-9faf-a12d1ceeee2e" providerId="AD" clId="Web-{66E708BB-6FA0-CF21-46D7-A1883824A9FB}" dt="2022-12-04T01:56:00.164" v="72"/>
          <ac:spMkLst>
            <pc:docMk/>
            <pc:sldMk cId="2889429469" sldId="289"/>
            <ac:spMk id="71" creationId="{E7B58214-716F-43B8-8272-85CE2B9AB0B5}"/>
          </ac:spMkLst>
        </pc:spChg>
        <pc:spChg chg="add del">
          <ac:chgData name="Kandula, Laxma R" userId="S::laxma.kandula@siu.edu::03d4c7da-2df6-42a5-9faf-a12d1ceeee2e" providerId="AD" clId="Web-{66E708BB-6FA0-CF21-46D7-A1883824A9FB}" dt="2022-12-04T01:53:19.510" v="50"/>
          <ac:spMkLst>
            <pc:docMk/>
            <pc:sldMk cId="2889429469" sldId="289"/>
            <ac:spMk id="72" creationId="{54961F17-D0E4-4576-8697-C062B28F32CF}"/>
          </ac:spMkLst>
        </pc:spChg>
        <pc:spChg chg="add del">
          <ac:chgData name="Kandula, Laxma R" userId="S::laxma.kandula@siu.edu::03d4c7da-2df6-42a5-9faf-a12d1ceeee2e" providerId="AD" clId="Web-{66E708BB-6FA0-CF21-46D7-A1883824A9FB}" dt="2022-12-04T01:56:00.164" v="72"/>
          <ac:spMkLst>
            <pc:docMk/>
            <pc:sldMk cId="2889429469" sldId="289"/>
            <ac:spMk id="73" creationId="{2A5C070E-7DB1-4147-B6A8-D14B9C40E159}"/>
          </ac:spMkLst>
        </pc:spChg>
        <pc:spChg chg="add del">
          <ac:chgData name="Kandula, Laxma R" userId="S::laxma.kandula@siu.edu::03d4c7da-2df6-42a5-9faf-a12d1ceeee2e" providerId="AD" clId="Web-{66E708BB-6FA0-CF21-46D7-A1883824A9FB}" dt="2022-12-04T01:56:00.164" v="72"/>
          <ac:spMkLst>
            <pc:docMk/>
            <pc:sldMk cId="2889429469" sldId="289"/>
            <ac:spMk id="75" creationId="{A31070C9-36CD-4B65-8159-324995821FB9}"/>
          </ac:spMkLst>
        </pc:spChg>
        <pc:spChg chg="add del">
          <ac:chgData name="Kandula, Laxma R" userId="S::laxma.kandula@siu.edu::03d4c7da-2df6-42a5-9faf-a12d1ceeee2e" providerId="AD" clId="Web-{66E708BB-6FA0-CF21-46D7-A1883824A9FB}" dt="2022-12-04T01:56:00.164" v="72"/>
          <ac:spMkLst>
            <pc:docMk/>
            <pc:sldMk cId="2889429469" sldId="289"/>
            <ac:spMk id="77" creationId="{89C35FB2-5194-4BE0-92D0-464E2B7116C7}"/>
          </ac:spMkLst>
        </pc:spChg>
        <pc:spChg chg="add del">
          <ac:chgData name="Kandula, Laxma R" userId="S::laxma.kandula@siu.edu::03d4c7da-2df6-42a5-9faf-a12d1ceeee2e" providerId="AD" clId="Web-{66E708BB-6FA0-CF21-46D7-A1883824A9FB}" dt="2022-12-04T01:53:19.510" v="50"/>
          <ac:spMkLst>
            <pc:docMk/>
            <pc:sldMk cId="2889429469" sldId="289"/>
            <ac:spMk id="78" creationId="{5F3ADA23-8B3C-4029-923E-81303CBEA190}"/>
          </ac:spMkLst>
        </pc:spChg>
        <pc:spChg chg="add del">
          <ac:chgData name="Kandula, Laxma R" userId="S::laxma.kandula@siu.edu::03d4c7da-2df6-42a5-9faf-a12d1ceeee2e" providerId="AD" clId="Web-{66E708BB-6FA0-CF21-46D7-A1883824A9FB}" dt="2022-12-04T01:56:03.071" v="74"/>
          <ac:spMkLst>
            <pc:docMk/>
            <pc:sldMk cId="2889429469" sldId="289"/>
            <ac:spMk id="79" creationId="{54961F17-D0E4-4576-8697-C062B28F32CF}"/>
          </ac:spMkLst>
        </pc:spChg>
        <pc:spChg chg="add del">
          <ac:chgData name="Kandula, Laxma R" userId="S::laxma.kandula@siu.edu::03d4c7da-2df6-42a5-9faf-a12d1ceeee2e" providerId="AD" clId="Web-{66E708BB-6FA0-CF21-46D7-A1883824A9FB}" dt="2022-12-04T01:53:19.510" v="50"/>
          <ac:spMkLst>
            <pc:docMk/>
            <pc:sldMk cId="2889429469" sldId="289"/>
            <ac:spMk id="80" creationId="{39EAE543-FFF6-43C7-AD71-A9856C6E7C89}"/>
          </ac:spMkLst>
        </pc:spChg>
        <pc:spChg chg="add del">
          <ac:chgData name="Kandula, Laxma R" userId="S::laxma.kandula@siu.edu::03d4c7da-2df6-42a5-9faf-a12d1ceeee2e" providerId="AD" clId="Web-{66E708BB-6FA0-CF21-46D7-A1883824A9FB}" dt="2022-12-04T01:53:19.510" v="50"/>
          <ac:spMkLst>
            <pc:docMk/>
            <pc:sldMk cId="2889429469" sldId="289"/>
            <ac:spMk id="82" creationId="{8D7E355E-8304-4C50-B384-7DAC68D87CEC}"/>
          </ac:spMkLst>
        </pc:spChg>
        <pc:spChg chg="add del">
          <ac:chgData name="Kandula, Laxma R" userId="S::laxma.kandula@siu.edu::03d4c7da-2df6-42a5-9faf-a12d1ceeee2e" providerId="AD" clId="Web-{66E708BB-6FA0-CF21-46D7-A1883824A9FB}" dt="2022-12-04T01:53:19.510" v="50"/>
          <ac:spMkLst>
            <pc:docMk/>
            <pc:sldMk cId="2889429469" sldId="289"/>
            <ac:spMk id="84" creationId="{0178E784-3C81-4963-ACD9-58EF41CE826D}"/>
          </ac:spMkLst>
        </pc:spChg>
        <pc:spChg chg="add del">
          <ac:chgData name="Kandula, Laxma R" userId="S::laxma.kandula@siu.edu::03d4c7da-2df6-42a5-9faf-a12d1ceeee2e" providerId="AD" clId="Web-{66E708BB-6FA0-CF21-46D7-A1883824A9FB}" dt="2022-12-04T01:56:03.071" v="74"/>
          <ac:spMkLst>
            <pc:docMk/>
            <pc:sldMk cId="2889429469" sldId="289"/>
            <ac:spMk id="85" creationId="{5F3ADA23-8B3C-4029-923E-81303CBEA190}"/>
          </ac:spMkLst>
        </pc:spChg>
        <pc:spChg chg="add del">
          <ac:chgData name="Kandula, Laxma R" userId="S::laxma.kandula@siu.edu::03d4c7da-2df6-42a5-9faf-a12d1ceeee2e" providerId="AD" clId="Web-{66E708BB-6FA0-CF21-46D7-A1883824A9FB}" dt="2022-12-04T01:56:03.071" v="74"/>
          <ac:spMkLst>
            <pc:docMk/>
            <pc:sldMk cId="2889429469" sldId="289"/>
            <ac:spMk id="86" creationId="{39EAE543-FFF6-43C7-AD71-A9856C6E7C89}"/>
          </ac:spMkLst>
        </pc:spChg>
        <pc:spChg chg="add del">
          <ac:chgData name="Kandula, Laxma R" userId="S::laxma.kandula@siu.edu::03d4c7da-2df6-42a5-9faf-a12d1ceeee2e" providerId="AD" clId="Web-{66E708BB-6FA0-CF21-46D7-A1883824A9FB}" dt="2022-12-04T01:56:03.071" v="74"/>
          <ac:spMkLst>
            <pc:docMk/>
            <pc:sldMk cId="2889429469" sldId="289"/>
            <ac:spMk id="87" creationId="{8D7E355E-8304-4C50-B384-7DAC68D87CEC}"/>
          </ac:spMkLst>
        </pc:spChg>
        <pc:spChg chg="add del">
          <ac:chgData name="Kandula, Laxma R" userId="S::laxma.kandula@siu.edu::03d4c7da-2df6-42a5-9faf-a12d1ceeee2e" providerId="AD" clId="Web-{66E708BB-6FA0-CF21-46D7-A1883824A9FB}" dt="2022-12-04T01:56:03.071" v="74"/>
          <ac:spMkLst>
            <pc:docMk/>
            <pc:sldMk cId="2889429469" sldId="289"/>
            <ac:spMk id="88" creationId="{0178E784-3C81-4963-ACD9-58EF41CE826D}"/>
          </ac:spMkLst>
        </pc:spChg>
        <pc:spChg chg="add">
          <ac:chgData name="Kandula, Laxma R" userId="S::laxma.kandula@siu.edu::03d4c7da-2df6-42a5-9faf-a12d1ceeee2e" providerId="AD" clId="Web-{66E708BB-6FA0-CF21-46D7-A1883824A9FB}" dt="2022-12-04T01:56:03.102" v="75"/>
          <ac:spMkLst>
            <pc:docMk/>
            <pc:sldMk cId="2889429469" sldId="289"/>
            <ac:spMk id="90" creationId="{40C8693A-B687-4F5E-B86B-B4F11D52347E}"/>
          </ac:spMkLst>
        </pc:spChg>
        <pc:spChg chg="add">
          <ac:chgData name="Kandula, Laxma R" userId="S::laxma.kandula@siu.edu::03d4c7da-2df6-42a5-9faf-a12d1ceeee2e" providerId="AD" clId="Web-{66E708BB-6FA0-CF21-46D7-A1883824A9FB}" dt="2022-12-04T01:56:03.102" v="75"/>
          <ac:spMkLst>
            <pc:docMk/>
            <pc:sldMk cId="2889429469" sldId="289"/>
            <ac:spMk id="93" creationId="{E7B58214-716F-43B8-8272-85CE2B9AB0B5}"/>
          </ac:spMkLst>
        </pc:spChg>
        <pc:spChg chg="add">
          <ac:chgData name="Kandula, Laxma R" userId="S::laxma.kandula@siu.edu::03d4c7da-2df6-42a5-9faf-a12d1ceeee2e" providerId="AD" clId="Web-{66E708BB-6FA0-CF21-46D7-A1883824A9FB}" dt="2022-12-04T01:56:03.102" v="75"/>
          <ac:spMkLst>
            <pc:docMk/>
            <pc:sldMk cId="2889429469" sldId="289"/>
            <ac:spMk id="94" creationId="{2A5C070E-7DB1-4147-B6A8-D14B9C40E159}"/>
          </ac:spMkLst>
        </pc:spChg>
        <pc:spChg chg="add">
          <ac:chgData name="Kandula, Laxma R" userId="S::laxma.kandula@siu.edu::03d4c7da-2df6-42a5-9faf-a12d1ceeee2e" providerId="AD" clId="Web-{66E708BB-6FA0-CF21-46D7-A1883824A9FB}" dt="2022-12-04T01:56:03.102" v="75"/>
          <ac:spMkLst>
            <pc:docMk/>
            <pc:sldMk cId="2889429469" sldId="289"/>
            <ac:spMk id="95" creationId="{A31070C9-36CD-4B65-8159-324995821FB9}"/>
          </ac:spMkLst>
        </pc:spChg>
        <pc:spChg chg="add">
          <ac:chgData name="Kandula, Laxma R" userId="S::laxma.kandula@siu.edu::03d4c7da-2df6-42a5-9faf-a12d1ceeee2e" providerId="AD" clId="Web-{66E708BB-6FA0-CF21-46D7-A1883824A9FB}" dt="2022-12-04T01:56:03.102" v="75"/>
          <ac:spMkLst>
            <pc:docMk/>
            <pc:sldMk cId="2889429469" sldId="289"/>
            <ac:spMk id="96" creationId="{89C35FB2-5194-4BE0-92D0-464E2B7116C7}"/>
          </ac:spMkLst>
        </pc:spChg>
        <pc:grpChg chg="add del">
          <ac:chgData name="Kandula, Laxma R" userId="S::laxma.kandula@siu.edu::03d4c7da-2df6-42a5-9faf-a12d1ceeee2e" providerId="AD" clId="Web-{66E708BB-6FA0-CF21-46D7-A1883824A9FB}" dt="2022-12-04T01:55:18.321" v="64"/>
          <ac:grpSpMkLst>
            <pc:docMk/>
            <pc:sldMk cId="2889429469" sldId="289"/>
            <ac:grpSpMk id="38" creationId="{4AF78B9E-8BE2-4706-9377-A05FA25ABABF}"/>
          </ac:grpSpMkLst>
        </pc:grpChg>
        <pc:picChg chg="mod ord">
          <ac:chgData name="Kandula, Laxma R" userId="S::laxma.kandula@siu.edu::03d4c7da-2df6-42a5-9faf-a12d1ceeee2e" providerId="AD" clId="Web-{66E708BB-6FA0-CF21-46D7-A1883824A9FB}" dt="2022-12-04T01:56:18.742" v="78" actId="14100"/>
          <ac:picMkLst>
            <pc:docMk/>
            <pc:sldMk cId="2889429469" sldId="289"/>
            <ac:picMk id="5" creationId="{A8D89215-97EB-7AC8-D3AE-AB445F53F963}"/>
          </ac:picMkLst>
        </pc:picChg>
        <pc:picChg chg="add del">
          <ac:chgData name="Kandula, Laxma R" userId="S::laxma.kandula@siu.edu::03d4c7da-2df6-42a5-9faf-a12d1ceeee2e" providerId="AD" clId="Web-{66E708BB-6FA0-CF21-46D7-A1883824A9FB}" dt="2022-12-04T01:52:09.916" v="34"/>
          <ac:picMkLst>
            <pc:docMk/>
            <pc:sldMk cId="2889429469" sldId="289"/>
            <ac:picMk id="9" creationId="{46583D46-4F8A-48ED-9FC5-ACCFE59891F4}"/>
          </ac:picMkLst>
        </pc:picChg>
        <pc:picChg chg="add del">
          <ac:chgData name="Kandula, Laxma R" userId="S::laxma.kandula@siu.edu::03d4c7da-2df6-42a5-9faf-a12d1ceeee2e" providerId="AD" clId="Web-{66E708BB-6FA0-CF21-46D7-A1883824A9FB}" dt="2022-12-04T01:52:09.916" v="34"/>
          <ac:picMkLst>
            <pc:docMk/>
            <pc:sldMk cId="2889429469" sldId="289"/>
            <ac:picMk id="11" creationId="{6CFBF790-FF8B-4CA1-A78A-0ED655E74F55}"/>
          </ac:picMkLst>
        </pc:picChg>
        <pc:picChg chg="del">
          <ac:chgData name="Kandula, Laxma R" userId="S::laxma.kandula@siu.edu::03d4c7da-2df6-42a5-9faf-a12d1ceeee2e" providerId="AD" clId="Web-{66E708BB-6FA0-CF21-46D7-A1883824A9FB}" dt="2022-12-04T01:47:25.091" v="0"/>
          <ac:picMkLst>
            <pc:docMk/>
            <pc:sldMk cId="2889429469" sldId="289"/>
            <ac:picMk id="26" creationId="{0214283E-D7B4-49E9-932E-D7F2A2847F1F}"/>
          </ac:picMkLst>
        </pc:picChg>
        <pc:picChg chg="del">
          <ac:chgData name="Kandula, Laxma R" userId="S::laxma.kandula@siu.edu::03d4c7da-2df6-42a5-9faf-a12d1ceeee2e" providerId="AD" clId="Web-{66E708BB-6FA0-CF21-46D7-A1883824A9FB}" dt="2022-12-04T01:47:25.091" v="0"/>
          <ac:picMkLst>
            <pc:docMk/>
            <pc:sldMk cId="2889429469" sldId="289"/>
            <ac:picMk id="28" creationId="{9FCFF961-4E84-4FD1-859C-B7F410031CBD}"/>
          </ac:picMkLst>
        </pc:picChg>
        <pc:picChg chg="add del">
          <ac:chgData name="Kandula, Laxma R" userId="S::laxma.kandula@siu.edu::03d4c7da-2df6-42a5-9faf-a12d1ceeee2e" providerId="AD" clId="Web-{66E708BB-6FA0-CF21-46D7-A1883824A9FB}" dt="2022-12-04T01:53:51.775" v="60"/>
          <ac:picMkLst>
            <pc:docMk/>
            <pc:sldMk cId="2889429469" sldId="289"/>
            <ac:picMk id="31" creationId="{10C2A92B-92F5-430A-A370-FD864418A2B6}"/>
          </ac:picMkLst>
        </pc:picChg>
        <pc:picChg chg="add del">
          <ac:chgData name="Kandula, Laxma R" userId="S::laxma.kandula@siu.edu::03d4c7da-2df6-42a5-9faf-a12d1ceeee2e" providerId="AD" clId="Web-{66E708BB-6FA0-CF21-46D7-A1883824A9FB}" dt="2022-12-04T01:53:51.775" v="60"/>
          <ac:picMkLst>
            <pc:docMk/>
            <pc:sldMk cId="2889429469" sldId="289"/>
            <ac:picMk id="32" creationId="{C151BBAC-D417-4C14-AAFE-8AAA55B26E04}"/>
          </ac:picMkLst>
        </pc:picChg>
        <pc:picChg chg="add del">
          <ac:chgData name="Kandula, Laxma R" userId="S::laxma.kandula@siu.edu::03d4c7da-2df6-42a5-9faf-a12d1ceeee2e" providerId="AD" clId="Web-{66E708BB-6FA0-CF21-46D7-A1883824A9FB}" dt="2022-12-04T01:52:25.354" v="38"/>
          <ac:picMkLst>
            <pc:docMk/>
            <pc:sldMk cId="2889429469" sldId="289"/>
            <ac:picMk id="43" creationId="{D51084F9-D042-49BE-9E1A-43E583B98FCC}"/>
          </ac:picMkLst>
        </pc:picChg>
        <pc:picChg chg="add del">
          <ac:chgData name="Kandula, Laxma R" userId="S::laxma.kandula@siu.edu::03d4c7da-2df6-42a5-9faf-a12d1ceeee2e" providerId="AD" clId="Web-{66E708BB-6FA0-CF21-46D7-A1883824A9FB}" dt="2022-12-04T01:52:25.354" v="38"/>
          <ac:picMkLst>
            <pc:docMk/>
            <pc:sldMk cId="2889429469" sldId="289"/>
            <ac:picMk id="45" creationId="{EE65CA45-264D-4FD3-9249-3CB04EC97E80}"/>
          </ac:picMkLst>
        </pc:picChg>
        <pc:picChg chg="add del">
          <ac:chgData name="Kandula, Laxma R" userId="S::laxma.kandula@siu.edu::03d4c7da-2df6-42a5-9faf-a12d1ceeee2e" providerId="AD" clId="Web-{66E708BB-6FA0-CF21-46D7-A1883824A9FB}" dt="2022-12-04T01:52:28.322" v="40"/>
          <ac:picMkLst>
            <pc:docMk/>
            <pc:sldMk cId="2889429469" sldId="289"/>
            <ac:picMk id="57" creationId="{015AB904-4FB7-4A0D-B43E-03ACF05E1445}"/>
          </ac:picMkLst>
        </pc:picChg>
        <pc:picChg chg="add del">
          <ac:chgData name="Kandula, Laxma R" userId="S::laxma.kandula@siu.edu::03d4c7da-2df6-42a5-9faf-a12d1ceeee2e" providerId="AD" clId="Web-{66E708BB-6FA0-CF21-46D7-A1883824A9FB}" dt="2022-12-04T01:53:47.541" v="58"/>
          <ac:picMkLst>
            <pc:docMk/>
            <pc:sldMk cId="2889429469" sldId="289"/>
            <ac:picMk id="62" creationId="{D51084F9-D042-49BE-9E1A-43E583B98FCC}"/>
          </ac:picMkLst>
        </pc:picChg>
        <pc:picChg chg="add del">
          <ac:chgData name="Kandula, Laxma R" userId="S::laxma.kandula@siu.edu::03d4c7da-2df6-42a5-9faf-a12d1ceeee2e" providerId="AD" clId="Web-{66E708BB-6FA0-CF21-46D7-A1883824A9FB}" dt="2022-12-04T01:53:47.541" v="58"/>
          <ac:picMkLst>
            <pc:docMk/>
            <pc:sldMk cId="2889429469" sldId="289"/>
            <ac:picMk id="63" creationId="{EE65CA45-264D-4FD3-9249-3CB04EC97E80}"/>
          </ac:picMkLst>
        </pc:picChg>
        <pc:picChg chg="add del">
          <ac:chgData name="Kandula, Laxma R" userId="S::laxma.kandula@siu.edu::03d4c7da-2df6-42a5-9faf-a12d1ceeee2e" providerId="AD" clId="Web-{66E708BB-6FA0-CF21-46D7-A1883824A9FB}" dt="2022-12-04T01:56:00.164" v="72"/>
          <ac:picMkLst>
            <pc:docMk/>
            <pc:sldMk cId="2889429469" sldId="289"/>
            <ac:picMk id="69" creationId="{D51084F9-D042-49BE-9E1A-43E583B98FCC}"/>
          </ac:picMkLst>
        </pc:picChg>
        <pc:picChg chg="add del">
          <ac:chgData name="Kandula, Laxma R" userId="S::laxma.kandula@siu.edu::03d4c7da-2df6-42a5-9faf-a12d1ceeee2e" providerId="AD" clId="Web-{66E708BB-6FA0-CF21-46D7-A1883824A9FB}" dt="2022-12-04T01:56:00.164" v="72"/>
          <ac:picMkLst>
            <pc:docMk/>
            <pc:sldMk cId="2889429469" sldId="289"/>
            <ac:picMk id="70" creationId="{EE65CA45-264D-4FD3-9249-3CB04EC97E80}"/>
          </ac:picMkLst>
        </pc:picChg>
        <pc:picChg chg="add del">
          <ac:chgData name="Kandula, Laxma R" userId="S::laxma.kandula@siu.edu::03d4c7da-2df6-42a5-9faf-a12d1ceeee2e" providerId="AD" clId="Web-{66E708BB-6FA0-CF21-46D7-A1883824A9FB}" dt="2022-12-04T01:53:19.510" v="50"/>
          <ac:picMkLst>
            <pc:docMk/>
            <pc:sldMk cId="2889429469" sldId="289"/>
            <ac:picMk id="74" creationId="{02DF1AEC-0327-4A10-AED3-E227ACAEBC5D}"/>
          </ac:picMkLst>
        </pc:picChg>
        <pc:picChg chg="add del">
          <ac:chgData name="Kandula, Laxma R" userId="S::laxma.kandula@siu.edu::03d4c7da-2df6-42a5-9faf-a12d1ceeee2e" providerId="AD" clId="Web-{66E708BB-6FA0-CF21-46D7-A1883824A9FB}" dt="2022-12-04T01:53:19.510" v="50"/>
          <ac:picMkLst>
            <pc:docMk/>
            <pc:sldMk cId="2889429469" sldId="289"/>
            <ac:picMk id="76" creationId="{C839742D-6F41-4E7D-9C32-1D9825B40F2F}"/>
          </ac:picMkLst>
        </pc:picChg>
        <pc:picChg chg="add del">
          <ac:chgData name="Kandula, Laxma R" userId="S::laxma.kandula@siu.edu::03d4c7da-2df6-42a5-9faf-a12d1ceeee2e" providerId="AD" clId="Web-{66E708BB-6FA0-CF21-46D7-A1883824A9FB}" dt="2022-12-04T01:56:03.071" v="74"/>
          <ac:picMkLst>
            <pc:docMk/>
            <pc:sldMk cId="2889429469" sldId="289"/>
            <ac:picMk id="81" creationId="{02DF1AEC-0327-4A10-AED3-E227ACAEBC5D}"/>
          </ac:picMkLst>
        </pc:picChg>
        <pc:picChg chg="add del">
          <ac:chgData name="Kandula, Laxma R" userId="S::laxma.kandula@siu.edu::03d4c7da-2df6-42a5-9faf-a12d1ceeee2e" providerId="AD" clId="Web-{66E708BB-6FA0-CF21-46D7-A1883824A9FB}" dt="2022-12-04T01:56:03.071" v="74"/>
          <ac:picMkLst>
            <pc:docMk/>
            <pc:sldMk cId="2889429469" sldId="289"/>
            <ac:picMk id="83" creationId="{C839742D-6F41-4E7D-9C32-1D9825B40F2F}"/>
          </ac:picMkLst>
        </pc:picChg>
        <pc:picChg chg="add">
          <ac:chgData name="Kandula, Laxma R" userId="S::laxma.kandula@siu.edu::03d4c7da-2df6-42a5-9faf-a12d1ceeee2e" providerId="AD" clId="Web-{66E708BB-6FA0-CF21-46D7-A1883824A9FB}" dt="2022-12-04T01:56:03.102" v="75"/>
          <ac:picMkLst>
            <pc:docMk/>
            <pc:sldMk cId="2889429469" sldId="289"/>
            <ac:picMk id="91" creationId="{D51084F9-D042-49BE-9E1A-43E583B98FCC}"/>
          </ac:picMkLst>
        </pc:picChg>
        <pc:picChg chg="add">
          <ac:chgData name="Kandula, Laxma R" userId="S::laxma.kandula@siu.edu::03d4c7da-2df6-42a5-9faf-a12d1ceeee2e" providerId="AD" clId="Web-{66E708BB-6FA0-CF21-46D7-A1883824A9FB}" dt="2022-12-04T01:56:03.102" v="75"/>
          <ac:picMkLst>
            <pc:docMk/>
            <pc:sldMk cId="2889429469" sldId="289"/>
            <ac:picMk id="92" creationId="{EE65CA45-264D-4FD3-9249-3CB04EC97E80}"/>
          </ac:picMkLst>
        </pc:picChg>
        <pc:cxnChg chg="add del">
          <ac:chgData name="Kandula, Laxma R" userId="S::laxma.kandula@siu.edu::03d4c7da-2df6-42a5-9faf-a12d1ceeee2e" providerId="AD" clId="Web-{66E708BB-6FA0-CF21-46D7-A1883824A9FB}" dt="2022-12-04T01:55:18.321" v="64"/>
          <ac:cxnSpMkLst>
            <pc:docMk/>
            <pc:sldMk cId="2889429469" sldId="289"/>
            <ac:cxnSpMk id="48" creationId="{0E5D0023-B23E-4823-8D72-B07FFF8CAE96}"/>
          </ac:cxnSpMkLst>
        </pc:cxnChg>
      </pc:sldChg>
      <pc:sldChg chg="modSp mod modClrScheme chgLayout">
        <pc:chgData name="Kandula, Laxma R" userId="S::laxma.kandula@siu.edu::03d4c7da-2df6-42a5-9faf-a12d1ceeee2e" providerId="AD" clId="Web-{66E708BB-6FA0-CF21-46D7-A1883824A9FB}" dt="2022-12-04T01:55:45.696" v="70"/>
        <pc:sldMkLst>
          <pc:docMk/>
          <pc:sldMk cId="1981722837" sldId="290"/>
        </pc:sldMkLst>
        <pc:spChg chg="mod ord">
          <ac:chgData name="Kandula, Laxma R" userId="S::laxma.kandula@siu.edu::03d4c7da-2df6-42a5-9faf-a12d1ceeee2e" providerId="AD" clId="Web-{66E708BB-6FA0-CF21-46D7-A1883824A9FB}" dt="2022-12-04T01:55:45.696" v="70"/>
          <ac:spMkLst>
            <pc:docMk/>
            <pc:sldMk cId="1981722837" sldId="290"/>
            <ac:spMk id="2" creationId="{DD6BEA73-DBF7-E4BD-D8F8-C47E90F72714}"/>
          </ac:spMkLst>
        </pc:spChg>
        <pc:graphicFrameChg chg="mod ord">
          <ac:chgData name="Kandula, Laxma R" userId="S::laxma.kandula@siu.edu::03d4c7da-2df6-42a5-9faf-a12d1ceeee2e" providerId="AD" clId="Web-{66E708BB-6FA0-CF21-46D7-A1883824A9FB}" dt="2022-12-04T01:55:45.696" v="70"/>
          <ac:graphicFrameMkLst>
            <pc:docMk/>
            <pc:sldMk cId="1981722837" sldId="290"/>
            <ac:graphicFrameMk id="4" creationId="{6D938FEC-1142-8F98-C800-F40B0023F9D0}"/>
          </ac:graphicFrameMkLst>
        </pc:graphicFrameChg>
      </pc:sldChg>
      <pc:sldChg chg="modSp mod modClrScheme chgLayout">
        <pc:chgData name="Kandula, Laxma R" userId="S::laxma.kandula@siu.edu::03d4c7da-2df6-42a5-9faf-a12d1ceeee2e" providerId="AD" clId="Web-{66E708BB-6FA0-CF21-46D7-A1883824A9FB}" dt="2022-12-04T01:55:45.696" v="70"/>
        <pc:sldMkLst>
          <pc:docMk/>
          <pc:sldMk cId="777014924" sldId="291"/>
        </pc:sldMkLst>
        <pc:spChg chg="mod ord">
          <ac:chgData name="Kandula, Laxma R" userId="S::laxma.kandula@siu.edu::03d4c7da-2df6-42a5-9faf-a12d1ceeee2e" providerId="AD" clId="Web-{66E708BB-6FA0-CF21-46D7-A1883824A9FB}" dt="2022-12-04T01:55:45.696" v="70"/>
          <ac:spMkLst>
            <pc:docMk/>
            <pc:sldMk cId="777014924" sldId="291"/>
            <ac:spMk id="2" creationId="{04C7B390-2497-EC44-2463-365DD31C7069}"/>
          </ac:spMkLst>
        </pc:spChg>
        <pc:graphicFrameChg chg="mod ord">
          <ac:chgData name="Kandula, Laxma R" userId="S::laxma.kandula@siu.edu::03d4c7da-2df6-42a5-9faf-a12d1ceeee2e" providerId="AD" clId="Web-{66E708BB-6FA0-CF21-46D7-A1883824A9FB}" dt="2022-12-04T01:55:45.696" v="70"/>
          <ac:graphicFrameMkLst>
            <pc:docMk/>
            <pc:sldMk cId="777014924" sldId="291"/>
            <ac:graphicFrameMk id="9" creationId="{2CFB9219-836F-E65B-5821-FF5ACCCEFA5A}"/>
          </ac:graphicFrameMkLst>
        </pc:graphicFrameChg>
      </pc:sldChg>
      <pc:sldChg chg="modSp mod modClrScheme chgLayout">
        <pc:chgData name="Kandula, Laxma R" userId="S::laxma.kandula@siu.edu::03d4c7da-2df6-42a5-9faf-a12d1ceeee2e" providerId="AD" clId="Web-{66E708BB-6FA0-CF21-46D7-A1883824A9FB}" dt="2022-12-04T01:55:45.696" v="70"/>
        <pc:sldMkLst>
          <pc:docMk/>
          <pc:sldMk cId="3002418413" sldId="292"/>
        </pc:sldMkLst>
        <pc:spChg chg="mod ord">
          <ac:chgData name="Kandula, Laxma R" userId="S::laxma.kandula@siu.edu::03d4c7da-2df6-42a5-9faf-a12d1ceeee2e" providerId="AD" clId="Web-{66E708BB-6FA0-CF21-46D7-A1883824A9FB}" dt="2022-12-04T01:55:45.696" v="70"/>
          <ac:spMkLst>
            <pc:docMk/>
            <pc:sldMk cId="3002418413" sldId="292"/>
            <ac:spMk id="2" creationId="{DD6BEA73-DBF7-E4BD-D8F8-C47E90F72714}"/>
          </ac:spMkLst>
        </pc:spChg>
        <pc:graphicFrameChg chg="mod ord">
          <ac:chgData name="Kandula, Laxma R" userId="S::laxma.kandula@siu.edu::03d4c7da-2df6-42a5-9faf-a12d1ceeee2e" providerId="AD" clId="Web-{66E708BB-6FA0-CF21-46D7-A1883824A9FB}" dt="2022-12-04T01:55:45.696" v="70"/>
          <ac:graphicFrameMkLst>
            <pc:docMk/>
            <pc:sldMk cId="3002418413" sldId="292"/>
            <ac:graphicFrameMk id="4" creationId="{6D938FEC-1142-8F98-C800-F40B0023F9D0}"/>
          </ac:graphicFrameMkLst>
        </pc:graphicFrameChg>
      </pc:sldChg>
      <pc:sldChg chg="modSp mod modClrScheme chgLayout">
        <pc:chgData name="Kandula, Laxma R" userId="S::laxma.kandula@siu.edu::03d4c7da-2df6-42a5-9faf-a12d1ceeee2e" providerId="AD" clId="Web-{66E708BB-6FA0-CF21-46D7-A1883824A9FB}" dt="2022-12-04T01:55:45.696" v="70"/>
        <pc:sldMkLst>
          <pc:docMk/>
          <pc:sldMk cId="2416027135" sldId="293"/>
        </pc:sldMkLst>
        <pc:spChg chg="mod ord">
          <ac:chgData name="Kandula, Laxma R" userId="S::laxma.kandula@siu.edu::03d4c7da-2df6-42a5-9faf-a12d1ceeee2e" providerId="AD" clId="Web-{66E708BB-6FA0-CF21-46D7-A1883824A9FB}" dt="2022-12-04T01:55:45.696" v="70"/>
          <ac:spMkLst>
            <pc:docMk/>
            <pc:sldMk cId="2416027135" sldId="293"/>
            <ac:spMk id="2" creationId="{DD6BEA73-DBF7-E4BD-D8F8-C47E90F72714}"/>
          </ac:spMkLst>
        </pc:spChg>
        <pc:graphicFrameChg chg="mod ord">
          <ac:chgData name="Kandula, Laxma R" userId="S::laxma.kandula@siu.edu::03d4c7da-2df6-42a5-9faf-a12d1ceeee2e" providerId="AD" clId="Web-{66E708BB-6FA0-CF21-46D7-A1883824A9FB}" dt="2022-12-04T01:55:45.696" v="70"/>
          <ac:graphicFrameMkLst>
            <pc:docMk/>
            <pc:sldMk cId="2416027135" sldId="293"/>
            <ac:graphicFrameMk id="4" creationId="{6D938FEC-1142-8F98-C800-F40B0023F9D0}"/>
          </ac:graphicFrameMkLst>
        </pc:graphicFrameChg>
      </pc:sldChg>
      <pc:sldChg chg="modSp mod modClrScheme chgLayout">
        <pc:chgData name="Kandula, Laxma R" userId="S::laxma.kandula@siu.edu::03d4c7da-2df6-42a5-9faf-a12d1ceeee2e" providerId="AD" clId="Web-{66E708BB-6FA0-CF21-46D7-A1883824A9FB}" dt="2022-12-04T01:55:45.696" v="70"/>
        <pc:sldMkLst>
          <pc:docMk/>
          <pc:sldMk cId="4005174910" sldId="294"/>
        </pc:sldMkLst>
        <pc:spChg chg="mod ord">
          <ac:chgData name="Kandula, Laxma R" userId="S::laxma.kandula@siu.edu::03d4c7da-2df6-42a5-9faf-a12d1ceeee2e" providerId="AD" clId="Web-{66E708BB-6FA0-CF21-46D7-A1883824A9FB}" dt="2022-12-04T01:55:45.696" v="70"/>
          <ac:spMkLst>
            <pc:docMk/>
            <pc:sldMk cId="4005174910" sldId="294"/>
            <ac:spMk id="2" creationId="{DD6BEA73-DBF7-E4BD-D8F8-C47E90F72714}"/>
          </ac:spMkLst>
        </pc:spChg>
        <pc:graphicFrameChg chg="mod ord">
          <ac:chgData name="Kandula, Laxma R" userId="S::laxma.kandula@siu.edu::03d4c7da-2df6-42a5-9faf-a12d1ceeee2e" providerId="AD" clId="Web-{66E708BB-6FA0-CF21-46D7-A1883824A9FB}" dt="2022-12-04T01:55:45.696" v="70"/>
          <ac:graphicFrameMkLst>
            <pc:docMk/>
            <pc:sldMk cId="4005174910" sldId="294"/>
            <ac:graphicFrameMk id="4" creationId="{6D938FEC-1142-8F98-C800-F40B0023F9D0}"/>
          </ac:graphicFrameMkLst>
        </pc:graphicFrameChg>
      </pc:sldChg>
      <pc:sldChg chg="modSp mod modClrScheme chgLayout">
        <pc:chgData name="Kandula, Laxma R" userId="S::laxma.kandula@siu.edu::03d4c7da-2df6-42a5-9faf-a12d1ceeee2e" providerId="AD" clId="Web-{66E708BB-6FA0-CF21-46D7-A1883824A9FB}" dt="2022-12-04T01:55:45.696" v="70"/>
        <pc:sldMkLst>
          <pc:docMk/>
          <pc:sldMk cId="3702289306" sldId="295"/>
        </pc:sldMkLst>
        <pc:spChg chg="mod ord">
          <ac:chgData name="Kandula, Laxma R" userId="S::laxma.kandula@siu.edu::03d4c7da-2df6-42a5-9faf-a12d1ceeee2e" providerId="AD" clId="Web-{66E708BB-6FA0-CF21-46D7-A1883824A9FB}" dt="2022-12-04T01:55:45.696" v="70"/>
          <ac:spMkLst>
            <pc:docMk/>
            <pc:sldMk cId="3702289306" sldId="295"/>
            <ac:spMk id="2" creationId="{DD6BEA73-DBF7-E4BD-D8F8-C47E90F72714}"/>
          </ac:spMkLst>
        </pc:spChg>
        <pc:graphicFrameChg chg="mod ord">
          <ac:chgData name="Kandula, Laxma R" userId="S::laxma.kandula@siu.edu::03d4c7da-2df6-42a5-9faf-a12d1ceeee2e" providerId="AD" clId="Web-{66E708BB-6FA0-CF21-46D7-A1883824A9FB}" dt="2022-12-04T01:55:45.696" v="70"/>
          <ac:graphicFrameMkLst>
            <pc:docMk/>
            <pc:sldMk cId="3702289306" sldId="295"/>
            <ac:graphicFrameMk id="4" creationId="{6D938FEC-1142-8F98-C800-F40B0023F9D0}"/>
          </ac:graphicFrameMkLst>
        </pc:graphicFrameChg>
      </pc:sldChg>
      <pc:sldChg chg="modSp mod modClrScheme chgLayout">
        <pc:chgData name="Kandula, Laxma R" userId="S::laxma.kandula@siu.edu::03d4c7da-2df6-42a5-9faf-a12d1ceeee2e" providerId="AD" clId="Web-{66E708BB-6FA0-CF21-46D7-A1883824A9FB}" dt="2022-12-04T01:55:45.696" v="70"/>
        <pc:sldMkLst>
          <pc:docMk/>
          <pc:sldMk cId="1851904579" sldId="296"/>
        </pc:sldMkLst>
        <pc:spChg chg="mod ord">
          <ac:chgData name="Kandula, Laxma R" userId="S::laxma.kandula@siu.edu::03d4c7da-2df6-42a5-9faf-a12d1ceeee2e" providerId="AD" clId="Web-{66E708BB-6FA0-CF21-46D7-A1883824A9FB}" dt="2022-12-04T01:55:45.696" v="70"/>
          <ac:spMkLst>
            <pc:docMk/>
            <pc:sldMk cId="1851904579" sldId="296"/>
            <ac:spMk id="2" creationId="{DD6BEA73-DBF7-E4BD-D8F8-C47E90F72714}"/>
          </ac:spMkLst>
        </pc:spChg>
        <pc:graphicFrameChg chg="mod ord">
          <ac:chgData name="Kandula, Laxma R" userId="S::laxma.kandula@siu.edu::03d4c7da-2df6-42a5-9faf-a12d1ceeee2e" providerId="AD" clId="Web-{66E708BB-6FA0-CF21-46D7-A1883824A9FB}" dt="2022-12-04T01:55:45.696" v="70"/>
          <ac:graphicFrameMkLst>
            <pc:docMk/>
            <pc:sldMk cId="1851904579" sldId="296"/>
            <ac:graphicFrameMk id="4" creationId="{6D938FEC-1142-8F98-C800-F40B0023F9D0}"/>
          </ac:graphicFrameMkLst>
        </pc:graphicFrameChg>
      </pc:sldChg>
      <pc:sldChg chg="modSp mod modClrScheme chgLayout">
        <pc:chgData name="Kandula, Laxma R" userId="S::laxma.kandula@siu.edu::03d4c7da-2df6-42a5-9faf-a12d1ceeee2e" providerId="AD" clId="Web-{66E708BB-6FA0-CF21-46D7-A1883824A9FB}" dt="2022-12-04T01:55:45.696" v="70"/>
        <pc:sldMkLst>
          <pc:docMk/>
          <pc:sldMk cId="1092314176" sldId="297"/>
        </pc:sldMkLst>
        <pc:spChg chg="mod ord">
          <ac:chgData name="Kandula, Laxma R" userId="S::laxma.kandula@siu.edu::03d4c7da-2df6-42a5-9faf-a12d1ceeee2e" providerId="AD" clId="Web-{66E708BB-6FA0-CF21-46D7-A1883824A9FB}" dt="2022-12-04T01:55:45.696" v="70"/>
          <ac:spMkLst>
            <pc:docMk/>
            <pc:sldMk cId="1092314176" sldId="297"/>
            <ac:spMk id="2" creationId="{DD6BEA73-DBF7-E4BD-D8F8-C47E90F72714}"/>
          </ac:spMkLst>
        </pc:spChg>
        <pc:graphicFrameChg chg="mod ord">
          <ac:chgData name="Kandula, Laxma R" userId="S::laxma.kandula@siu.edu::03d4c7da-2df6-42a5-9faf-a12d1ceeee2e" providerId="AD" clId="Web-{66E708BB-6FA0-CF21-46D7-A1883824A9FB}" dt="2022-12-04T01:55:45.696" v="70"/>
          <ac:graphicFrameMkLst>
            <pc:docMk/>
            <pc:sldMk cId="1092314176" sldId="297"/>
            <ac:graphicFrameMk id="4" creationId="{6D938FEC-1142-8F98-C800-F40B0023F9D0}"/>
          </ac:graphicFrameMkLst>
        </pc:graphicFrameChg>
      </pc:sldChg>
      <pc:sldChg chg="modSp mod modClrScheme chgLayout">
        <pc:chgData name="Kandula, Laxma R" userId="S::laxma.kandula@siu.edu::03d4c7da-2df6-42a5-9faf-a12d1ceeee2e" providerId="AD" clId="Web-{66E708BB-6FA0-CF21-46D7-A1883824A9FB}" dt="2022-12-04T01:55:45.696" v="70"/>
        <pc:sldMkLst>
          <pc:docMk/>
          <pc:sldMk cId="2615020307" sldId="298"/>
        </pc:sldMkLst>
        <pc:spChg chg="mod ord">
          <ac:chgData name="Kandula, Laxma R" userId="S::laxma.kandula@siu.edu::03d4c7da-2df6-42a5-9faf-a12d1ceeee2e" providerId="AD" clId="Web-{66E708BB-6FA0-CF21-46D7-A1883824A9FB}" dt="2022-12-04T01:55:45.696" v="70"/>
          <ac:spMkLst>
            <pc:docMk/>
            <pc:sldMk cId="2615020307" sldId="298"/>
            <ac:spMk id="2" creationId="{DD6BEA73-DBF7-E4BD-D8F8-C47E90F72714}"/>
          </ac:spMkLst>
        </pc:spChg>
        <pc:graphicFrameChg chg="mod ord">
          <ac:chgData name="Kandula, Laxma R" userId="S::laxma.kandula@siu.edu::03d4c7da-2df6-42a5-9faf-a12d1ceeee2e" providerId="AD" clId="Web-{66E708BB-6FA0-CF21-46D7-A1883824A9FB}" dt="2022-12-04T01:55:45.696" v="70"/>
          <ac:graphicFrameMkLst>
            <pc:docMk/>
            <pc:sldMk cId="2615020307" sldId="298"/>
            <ac:graphicFrameMk id="4" creationId="{6D938FEC-1142-8F98-C800-F40B0023F9D0}"/>
          </ac:graphicFrameMkLst>
        </pc:graphicFrameChg>
      </pc:sldChg>
      <pc:sldChg chg="modSp mod modClrScheme chgLayout">
        <pc:chgData name="Kandula, Laxma R" userId="S::laxma.kandula@siu.edu::03d4c7da-2df6-42a5-9faf-a12d1ceeee2e" providerId="AD" clId="Web-{66E708BB-6FA0-CF21-46D7-A1883824A9FB}" dt="2022-12-04T01:55:45.696" v="70"/>
        <pc:sldMkLst>
          <pc:docMk/>
          <pc:sldMk cId="2670353685" sldId="299"/>
        </pc:sldMkLst>
        <pc:spChg chg="mod ord">
          <ac:chgData name="Kandula, Laxma R" userId="S::laxma.kandula@siu.edu::03d4c7da-2df6-42a5-9faf-a12d1ceeee2e" providerId="AD" clId="Web-{66E708BB-6FA0-CF21-46D7-A1883824A9FB}" dt="2022-12-04T01:55:45.696" v="70"/>
          <ac:spMkLst>
            <pc:docMk/>
            <pc:sldMk cId="2670353685" sldId="299"/>
            <ac:spMk id="2" creationId="{DD6BEA73-DBF7-E4BD-D8F8-C47E90F72714}"/>
          </ac:spMkLst>
        </pc:spChg>
        <pc:graphicFrameChg chg="mod ord">
          <ac:chgData name="Kandula, Laxma R" userId="S::laxma.kandula@siu.edu::03d4c7da-2df6-42a5-9faf-a12d1ceeee2e" providerId="AD" clId="Web-{66E708BB-6FA0-CF21-46D7-A1883824A9FB}" dt="2022-12-04T01:55:45.696" v="70"/>
          <ac:graphicFrameMkLst>
            <pc:docMk/>
            <pc:sldMk cId="2670353685" sldId="299"/>
            <ac:graphicFrameMk id="4" creationId="{6D938FEC-1142-8F98-C800-F40B0023F9D0}"/>
          </ac:graphicFrameMkLst>
        </pc:graphicFrameChg>
      </pc:sldChg>
      <pc:sldChg chg="modSp mod modClrScheme chgLayout">
        <pc:chgData name="Kandula, Laxma R" userId="S::laxma.kandula@siu.edu::03d4c7da-2df6-42a5-9faf-a12d1ceeee2e" providerId="AD" clId="Web-{66E708BB-6FA0-CF21-46D7-A1883824A9FB}" dt="2022-12-04T01:55:45.696" v="70"/>
        <pc:sldMkLst>
          <pc:docMk/>
          <pc:sldMk cId="317745559" sldId="300"/>
        </pc:sldMkLst>
        <pc:spChg chg="mod ord">
          <ac:chgData name="Kandula, Laxma R" userId="S::laxma.kandula@siu.edu::03d4c7da-2df6-42a5-9faf-a12d1ceeee2e" providerId="AD" clId="Web-{66E708BB-6FA0-CF21-46D7-A1883824A9FB}" dt="2022-12-04T01:55:45.696" v="70"/>
          <ac:spMkLst>
            <pc:docMk/>
            <pc:sldMk cId="317745559" sldId="300"/>
            <ac:spMk id="2" creationId="{04C7B390-2497-EC44-2463-365DD31C7069}"/>
          </ac:spMkLst>
        </pc:spChg>
        <pc:graphicFrameChg chg="mod ord">
          <ac:chgData name="Kandula, Laxma R" userId="S::laxma.kandula@siu.edu::03d4c7da-2df6-42a5-9faf-a12d1ceeee2e" providerId="AD" clId="Web-{66E708BB-6FA0-CF21-46D7-A1883824A9FB}" dt="2022-12-04T01:55:45.696" v="70"/>
          <ac:graphicFrameMkLst>
            <pc:docMk/>
            <pc:sldMk cId="317745559" sldId="300"/>
            <ac:graphicFrameMk id="9" creationId="{2CFB9219-836F-E65B-5821-FF5ACCCEFA5A}"/>
          </ac:graphicFrameMkLst>
        </pc:graphicFrameChg>
      </pc:sldChg>
      <pc:sldChg chg="modSp mod modClrScheme chgLayout">
        <pc:chgData name="Kandula, Laxma R" userId="S::laxma.kandula@siu.edu::03d4c7da-2df6-42a5-9faf-a12d1ceeee2e" providerId="AD" clId="Web-{66E708BB-6FA0-CF21-46D7-A1883824A9FB}" dt="2022-12-04T01:55:45.696" v="70"/>
        <pc:sldMkLst>
          <pc:docMk/>
          <pc:sldMk cId="2379320844" sldId="301"/>
        </pc:sldMkLst>
        <pc:spChg chg="mod ord">
          <ac:chgData name="Kandula, Laxma R" userId="S::laxma.kandula@siu.edu::03d4c7da-2df6-42a5-9faf-a12d1ceeee2e" providerId="AD" clId="Web-{66E708BB-6FA0-CF21-46D7-A1883824A9FB}" dt="2022-12-04T01:55:45.696" v="70"/>
          <ac:spMkLst>
            <pc:docMk/>
            <pc:sldMk cId="2379320844" sldId="301"/>
            <ac:spMk id="2" creationId="{04C7B390-2497-EC44-2463-365DD31C7069}"/>
          </ac:spMkLst>
        </pc:spChg>
        <pc:graphicFrameChg chg="mod ord">
          <ac:chgData name="Kandula, Laxma R" userId="S::laxma.kandula@siu.edu::03d4c7da-2df6-42a5-9faf-a12d1ceeee2e" providerId="AD" clId="Web-{66E708BB-6FA0-CF21-46D7-A1883824A9FB}" dt="2022-12-04T01:55:45.696" v="70"/>
          <ac:graphicFrameMkLst>
            <pc:docMk/>
            <pc:sldMk cId="2379320844" sldId="301"/>
            <ac:graphicFrameMk id="9" creationId="{2CFB9219-836F-E65B-5821-FF5ACCCEFA5A}"/>
          </ac:graphicFrameMkLst>
        </pc:graphicFrameChg>
      </pc:sldChg>
      <pc:sldChg chg="modSp mod modClrScheme chgLayout">
        <pc:chgData name="Kandula, Laxma R" userId="S::laxma.kandula@siu.edu::03d4c7da-2df6-42a5-9faf-a12d1ceeee2e" providerId="AD" clId="Web-{66E708BB-6FA0-CF21-46D7-A1883824A9FB}" dt="2022-12-04T01:55:45.696" v="70"/>
        <pc:sldMkLst>
          <pc:docMk/>
          <pc:sldMk cId="2408698481" sldId="302"/>
        </pc:sldMkLst>
        <pc:spChg chg="mod ord">
          <ac:chgData name="Kandula, Laxma R" userId="S::laxma.kandula@siu.edu::03d4c7da-2df6-42a5-9faf-a12d1ceeee2e" providerId="AD" clId="Web-{66E708BB-6FA0-CF21-46D7-A1883824A9FB}" dt="2022-12-04T01:55:45.696" v="70"/>
          <ac:spMkLst>
            <pc:docMk/>
            <pc:sldMk cId="2408698481" sldId="302"/>
            <ac:spMk id="2" creationId="{04C7B390-2497-EC44-2463-365DD31C7069}"/>
          </ac:spMkLst>
        </pc:spChg>
        <pc:graphicFrameChg chg="mod ord">
          <ac:chgData name="Kandula, Laxma R" userId="S::laxma.kandula@siu.edu::03d4c7da-2df6-42a5-9faf-a12d1ceeee2e" providerId="AD" clId="Web-{66E708BB-6FA0-CF21-46D7-A1883824A9FB}" dt="2022-12-04T01:55:45.696" v="70"/>
          <ac:graphicFrameMkLst>
            <pc:docMk/>
            <pc:sldMk cId="2408698481" sldId="302"/>
            <ac:graphicFrameMk id="9" creationId="{2CFB9219-836F-E65B-5821-FF5ACCCEFA5A}"/>
          </ac:graphicFrameMkLst>
        </pc:graphicFrameChg>
      </pc:sldChg>
      <pc:sldChg chg="modSp mod modClrScheme chgLayout">
        <pc:chgData name="Kandula, Laxma R" userId="S::laxma.kandula@siu.edu::03d4c7da-2df6-42a5-9faf-a12d1ceeee2e" providerId="AD" clId="Web-{66E708BB-6FA0-CF21-46D7-A1883824A9FB}" dt="2022-12-04T01:55:45.696" v="70"/>
        <pc:sldMkLst>
          <pc:docMk/>
          <pc:sldMk cId="3702491504" sldId="303"/>
        </pc:sldMkLst>
        <pc:spChg chg="mod ord">
          <ac:chgData name="Kandula, Laxma R" userId="S::laxma.kandula@siu.edu::03d4c7da-2df6-42a5-9faf-a12d1ceeee2e" providerId="AD" clId="Web-{66E708BB-6FA0-CF21-46D7-A1883824A9FB}" dt="2022-12-04T01:55:45.696" v="70"/>
          <ac:spMkLst>
            <pc:docMk/>
            <pc:sldMk cId="3702491504" sldId="303"/>
            <ac:spMk id="2" creationId="{04C7B390-2497-EC44-2463-365DD31C7069}"/>
          </ac:spMkLst>
        </pc:spChg>
        <pc:graphicFrameChg chg="mod ord">
          <ac:chgData name="Kandula, Laxma R" userId="S::laxma.kandula@siu.edu::03d4c7da-2df6-42a5-9faf-a12d1ceeee2e" providerId="AD" clId="Web-{66E708BB-6FA0-CF21-46D7-A1883824A9FB}" dt="2022-12-04T01:55:45.696" v="70"/>
          <ac:graphicFrameMkLst>
            <pc:docMk/>
            <pc:sldMk cId="3702491504" sldId="303"/>
            <ac:graphicFrameMk id="9" creationId="{2CFB9219-836F-E65B-5821-FF5ACCCEFA5A}"/>
          </ac:graphicFrameMkLst>
        </pc:graphicFrameChg>
      </pc:sldChg>
      <pc:sldChg chg="modSp mod modClrScheme chgLayout">
        <pc:chgData name="Kandula, Laxma R" userId="S::laxma.kandula@siu.edu::03d4c7da-2df6-42a5-9faf-a12d1ceeee2e" providerId="AD" clId="Web-{66E708BB-6FA0-CF21-46D7-A1883824A9FB}" dt="2022-12-04T01:55:45.696" v="70"/>
        <pc:sldMkLst>
          <pc:docMk/>
          <pc:sldMk cId="1733719342" sldId="304"/>
        </pc:sldMkLst>
        <pc:spChg chg="mod ord">
          <ac:chgData name="Kandula, Laxma R" userId="S::laxma.kandula@siu.edu::03d4c7da-2df6-42a5-9faf-a12d1ceeee2e" providerId="AD" clId="Web-{66E708BB-6FA0-CF21-46D7-A1883824A9FB}" dt="2022-12-04T01:55:45.696" v="70"/>
          <ac:spMkLst>
            <pc:docMk/>
            <pc:sldMk cId="1733719342" sldId="304"/>
            <ac:spMk id="2" creationId="{00000000-0000-0000-0000-000000000000}"/>
          </ac:spMkLst>
        </pc:spChg>
        <pc:picChg chg="mod ord">
          <ac:chgData name="Kandula, Laxma R" userId="S::laxma.kandula@siu.edu::03d4c7da-2df6-42a5-9faf-a12d1ceeee2e" providerId="AD" clId="Web-{66E708BB-6FA0-CF21-46D7-A1883824A9FB}" dt="2022-12-04T01:55:45.696" v="70"/>
          <ac:picMkLst>
            <pc:docMk/>
            <pc:sldMk cId="1733719342" sldId="304"/>
            <ac:picMk id="6" creationId="{90B5F1E4-3B4E-5065-4B41-1455AEBE3A5F}"/>
          </ac:picMkLst>
        </pc:picChg>
      </pc:sldChg>
      <pc:sldChg chg="modSp mod modClrScheme chgLayout">
        <pc:chgData name="Kandula, Laxma R" userId="S::laxma.kandula@siu.edu::03d4c7da-2df6-42a5-9faf-a12d1ceeee2e" providerId="AD" clId="Web-{66E708BB-6FA0-CF21-46D7-A1883824A9FB}" dt="2022-12-04T01:55:45.696" v="70"/>
        <pc:sldMkLst>
          <pc:docMk/>
          <pc:sldMk cId="1526773875" sldId="305"/>
        </pc:sldMkLst>
        <pc:spChg chg="mod ord">
          <ac:chgData name="Kandula, Laxma R" userId="S::laxma.kandula@siu.edu::03d4c7da-2df6-42a5-9faf-a12d1ceeee2e" providerId="AD" clId="Web-{66E708BB-6FA0-CF21-46D7-A1883824A9FB}" dt="2022-12-04T01:55:45.696" v="70"/>
          <ac:spMkLst>
            <pc:docMk/>
            <pc:sldMk cId="1526773875" sldId="305"/>
            <ac:spMk id="2" creationId="{00000000-0000-0000-0000-000000000000}"/>
          </ac:spMkLst>
        </pc:spChg>
        <pc:picChg chg="mod ord">
          <ac:chgData name="Kandula, Laxma R" userId="S::laxma.kandula@siu.edu::03d4c7da-2df6-42a5-9faf-a12d1ceeee2e" providerId="AD" clId="Web-{66E708BB-6FA0-CF21-46D7-A1883824A9FB}" dt="2022-12-04T01:55:45.696" v="70"/>
          <ac:picMkLst>
            <pc:docMk/>
            <pc:sldMk cId="1526773875" sldId="305"/>
            <ac:picMk id="5" creationId="{3FF470B3-6FB8-68B2-1123-C38F1F730F0D}"/>
          </ac:picMkLst>
        </pc:picChg>
      </pc:sldChg>
      <pc:sldChg chg="modSp mod modClrScheme chgLayout">
        <pc:chgData name="Kandula, Laxma R" userId="S::laxma.kandula@siu.edu::03d4c7da-2df6-42a5-9faf-a12d1ceeee2e" providerId="AD" clId="Web-{66E708BB-6FA0-CF21-46D7-A1883824A9FB}" dt="2022-12-04T01:57:25.257" v="83" actId="1076"/>
        <pc:sldMkLst>
          <pc:docMk/>
          <pc:sldMk cId="1098832182" sldId="306"/>
        </pc:sldMkLst>
        <pc:spChg chg="mod ord">
          <ac:chgData name="Kandula, Laxma R" userId="S::laxma.kandula@siu.edu::03d4c7da-2df6-42a5-9faf-a12d1ceeee2e" providerId="AD" clId="Web-{66E708BB-6FA0-CF21-46D7-A1883824A9FB}" dt="2022-12-04T01:55:45.696" v="70"/>
          <ac:spMkLst>
            <pc:docMk/>
            <pc:sldMk cId="1098832182" sldId="306"/>
            <ac:spMk id="2" creationId="{00000000-0000-0000-0000-000000000000}"/>
          </ac:spMkLst>
        </pc:spChg>
        <pc:spChg chg="mod ord">
          <ac:chgData name="Kandula, Laxma R" userId="S::laxma.kandula@siu.edu::03d4c7da-2df6-42a5-9faf-a12d1ceeee2e" providerId="AD" clId="Web-{66E708BB-6FA0-CF21-46D7-A1883824A9FB}" dt="2022-12-04T01:55:45.696" v="70"/>
          <ac:spMkLst>
            <pc:docMk/>
            <pc:sldMk cId="1098832182" sldId="306"/>
            <ac:spMk id="3" creationId="{00000000-0000-0000-0000-000000000000}"/>
          </ac:spMkLst>
        </pc:spChg>
        <pc:picChg chg="mod">
          <ac:chgData name="Kandula, Laxma R" userId="S::laxma.kandula@siu.edu::03d4c7da-2df6-42a5-9faf-a12d1ceeee2e" providerId="AD" clId="Web-{66E708BB-6FA0-CF21-46D7-A1883824A9FB}" dt="2022-12-04T01:57:25.257" v="83" actId="1076"/>
          <ac:picMkLst>
            <pc:docMk/>
            <pc:sldMk cId="1098832182" sldId="306"/>
            <ac:picMk id="6" creationId="{C1270DD6-1003-45D2-F9A3-27C3E63B4E49}"/>
          </ac:picMkLst>
        </pc:picChg>
      </pc:sldChg>
      <pc:sldMasterChg chg="del delSldLayout">
        <pc:chgData name="Kandula, Laxma R" userId="S::laxma.kandula@siu.edu::03d4c7da-2df6-42a5-9faf-a12d1ceeee2e" providerId="AD" clId="Web-{66E708BB-6FA0-CF21-46D7-A1883824A9FB}" dt="2022-12-04T01:47:25.091" v="0"/>
        <pc:sldMasterMkLst>
          <pc:docMk/>
          <pc:sldMasterMk cId="3467227489" sldId="2147483690"/>
        </pc:sldMasterMkLst>
        <pc:sldLayoutChg chg="del">
          <pc:chgData name="Kandula, Laxma R" userId="S::laxma.kandula@siu.edu::03d4c7da-2df6-42a5-9faf-a12d1ceeee2e" providerId="AD" clId="Web-{66E708BB-6FA0-CF21-46D7-A1883824A9FB}" dt="2022-12-04T01:47:25.091" v="0"/>
          <pc:sldLayoutMkLst>
            <pc:docMk/>
            <pc:sldMasterMk cId="3467227489" sldId="2147483690"/>
            <pc:sldLayoutMk cId="2303886903" sldId="2147483691"/>
          </pc:sldLayoutMkLst>
        </pc:sldLayoutChg>
        <pc:sldLayoutChg chg="del">
          <pc:chgData name="Kandula, Laxma R" userId="S::laxma.kandula@siu.edu::03d4c7da-2df6-42a5-9faf-a12d1ceeee2e" providerId="AD" clId="Web-{66E708BB-6FA0-CF21-46D7-A1883824A9FB}" dt="2022-12-04T01:47:25.091" v="0"/>
          <pc:sldLayoutMkLst>
            <pc:docMk/>
            <pc:sldMasterMk cId="3467227489" sldId="2147483690"/>
            <pc:sldLayoutMk cId="1910469256" sldId="2147483692"/>
          </pc:sldLayoutMkLst>
        </pc:sldLayoutChg>
        <pc:sldLayoutChg chg="del">
          <pc:chgData name="Kandula, Laxma R" userId="S::laxma.kandula@siu.edu::03d4c7da-2df6-42a5-9faf-a12d1ceeee2e" providerId="AD" clId="Web-{66E708BB-6FA0-CF21-46D7-A1883824A9FB}" dt="2022-12-04T01:47:25.091" v="0"/>
          <pc:sldLayoutMkLst>
            <pc:docMk/>
            <pc:sldMasterMk cId="3467227489" sldId="2147483690"/>
            <pc:sldLayoutMk cId="1152009121" sldId="2147483693"/>
          </pc:sldLayoutMkLst>
        </pc:sldLayoutChg>
        <pc:sldLayoutChg chg="del">
          <pc:chgData name="Kandula, Laxma R" userId="S::laxma.kandula@siu.edu::03d4c7da-2df6-42a5-9faf-a12d1ceeee2e" providerId="AD" clId="Web-{66E708BB-6FA0-CF21-46D7-A1883824A9FB}" dt="2022-12-04T01:47:25.091" v="0"/>
          <pc:sldLayoutMkLst>
            <pc:docMk/>
            <pc:sldMasterMk cId="3467227489" sldId="2147483690"/>
            <pc:sldLayoutMk cId="2443158095" sldId="2147483694"/>
          </pc:sldLayoutMkLst>
        </pc:sldLayoutChg>
        <pc:sldLayoutChg chg="del">
          <pc:chgData name="Kandula, Laxma R" userId="S::laxma.kandula@siu.edu::03d4c7da-2df6-42a5-9faf-a12d1ceeee2e" providerId="AD" clId="Web-{66E708BB-6FA0-CF21-46D7-A1883824A9FB}" dt="2022-12-04T01:47:25.091" v="0"/>
          <pc:sldLayoutMkLst>
            <pc:docMk/>
            <pc:sldMasterMk cId="3467227489" sldId="2147483690"/>
            <pc:sldLayoutMk cId="2720987619" sldId="2147483695"/>
          </pc:sldLayoutMkLst>
        </pc:sldLayoutChg>
        <pc:sldLayoutChg chg="del">
          <pc:chgData name="Kandula, Laxma R" userId="S::laxma.kandula@siu.edu::03d4c7da-2df6-42a5-9faf-a12d1ceeee2e" providerId="AD" clId="Web-{66E708BB-6FA0-CF21-46D7-A1883824A9FB}" dt="2022-12-04T01:47:25.091" v="0"/>
          <pc:sldLayoutMkLst>
            <pc:docMk/>
            <pc:sldMasterMk cId="3467227489" sldId="2147483690"/>
            <pc:sldLayoutMk cId="1250783270" sldId="2147483696"/>
          </pc:sldLayoutMkLst>
        </pc:sldLayoutChg>
        <pc:sldLayoutChg chg="del">
          <pc:chgData name="Kandula, Laxma R" userId="S::laxma.kandula@siu.edu::03d4c7da-2df6-42a5-9faf-a12d1ceeee2e" providerId="AD" clId="Web-{66E708BB-6FA0-CF21-46D7-A1883824A9FB}" dt="2022-12-04T01:47:25.091" v="0"/>
          <pc:sldLayoutMkLst>
            <pc:docMk/>
            <pc:sldMasterMk cId="3467227489" sldId="2147483690"/>
            <pc:sldLayoutMk cId="2673856111" sldId="2147483697"/>
          </pc:sldLayoutMkLst>
        </pc:sldLayoutChg>
        <pc:sldLayoutChg chg="del">
          <pc:chgData name="Kandula, Laxma R" userId="S::laxma.kandula@siu.edu::03d4c7da-2df6-42a5-9faf-a12d1ceeee2e" providerId="AD" clId="Web-{66E708BB-6FA0-CF21-46D7-A1883824A9FB}" dt="2022-12-04T01:47:25.091" v="0"/>
          <pc:sldLayoutMkLst>
            <pc:docMk/>
            <pc:sldMasterMk cId="3467227489" sldId="2147483690"/>
            <pc:sldLayoutMk cId="841532545" sldId="2147483698"/>
          </pc:sldLayoutMkLst>
        </pc:sldLayoutChg>
        <pc:sldLayoutChg chg="del">
          <pc:chgData name="Kandula, Laxma R" userId="S::laxma.kandula@siu.edu::03d4c7da-2df6-42a5-9faf-a12d1ceeee2e" providerId="AD" clId="Web-{66E708BB-6FA0-CF21-46D7-A1883824A9FB}" dt="2022-12-04T01:47:25.091" v="0"/>
          <pc:sldLayoutMkLst>
            <pc:docMk/>
            <pc:sldMasterMk cId="3467227489" sldId="2147483690"/>
            <pc:sldLayoutMk cId="453168233" sldId="2147483699"/>
          </pc:sldLayoutMkLst>
        </pc:sldLayoutChg>
        <pc:sldLayoutChg chg="del">
          <pc:chgData name="Kandula, Laxma R" userId="S::laxma.kandula@siu.edu::03d4c7da-2df6-42a5-9faf-a12d1ceeee2e" providerId="AD" clId="Web-{66E708BB-6FA0-CF21-46D7-A1883824A9FB}" dt="2022-12-04T01:47:25.091" v="0"/>
          <pc:sldLayoutMkLst>
            <pc:docMk/>
            <pc:sldMasterMk cId="3467227489" sldId="2147483690"/>
            <pc:sldLayoutMk cId="4191962187" sldId="2147483700"/>
          </pc:sldLayoutMkLst>
        </pc:sldLayoutChg>
        <pc:sldLayoutChg chg="del">
          <pc:chgData name="Kandula, Laxma R" userId="S::laxma.kandula@siu.edu::03d4c7da-2df6-42a5-9faf-a12d1ceeee2e" providerId="AD" clId="Web-{66E708BB-6FA0-CF21-46D7-A1883824A9FB}" dt="2022-12-04T01:47:25.091" v="0"/>
          <pc:sldLayoutMkLst>
            <pc:docMk/>
            <pc:sldMasterMk cId="3467227489" sldId="2147483690"/>
            <pc:sldLayoutMk cId="3534638125" sldId="2147483701"/>
          </pc:sldLayoutMkLst>
        </pc:sldLayoutChg>
      </pc:sldMasterChg>
      <pc:sldMasterChg chg="add del addSldLayout delSldLayout modSldLayout">
        <pc:chgData name="Kandula, Laxma R" userId="S::laxma.kandula@siu.edu::03d4c7da-2df6-42a5-9faf-a12d1ceeee2e" providerId="AD" clId="Web-{66E708BB-6FA0-CF21-46D7-A1883824A9FB}" dt="2022-12-04T01:49:31.137" v="7"/>
        <pc:sldMasterMkLst>
          <pc:docMk/>
          <pc:sldMasterMk cId="2901544756" sldId="2147483702"/>
        </pc:sldMasterMkLst>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1726575651" sldId="2147483703"/>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3186626303" sldId="2147483704"/>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2928491090" sldId="2147483705"/>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834271009" sldId="2147483706"/>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35262159" sldId="2147483707"/>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1356851674" sldId="2147483708"/>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3146833745" sldId="2147483709"/>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2213638787" sldId="2147483710"/>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937679610" sldId="2147483711"/>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104522072" sldId="2147483712"/>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1169345361" sldId="2147483713"/>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866343140" sldId="2147483714"/>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454129247" sldId="2147483715"/>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1531720257" sldId="2147483716"/>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2783959342" sldId="2147483717"/>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1204500892" sldId="2147483718"/>
          </pc:sldLayoutMkLst>
        </pc:sldLayoutChg>
        <pc:sldLayoutChg chg="add del mod replId">
          <pc:chgData name="Kandula, Laxma R" userId="S::laxma.kandula@siu.edu::03d4c7da-2df6-42a5-9faf-a12d1ceeee2e" providerId="AD" clId="Web-{66E708BB-6FA0-CF21-46D7-A1883824A9FB}" dt="2022-12-04T01:49:31.137" v="7"/>
          <pc:sldLayoutMkLst>
            <pc:docMk/>
            <pc:sldMasterMk cId="2901544756" sldId="2147483702"/>
            <pc:sldLayoutMk cId="855248623" sldId="2147483719"/>
          </pc:sldLayoutMkLst>
        </pc:sldLayoutChg>
      </pc:sldMasterChg>
      <pc:sldMasterChg chg="add del addSldLayout delSldLayout modSldLayout">
        <pc:chgData name="Kandula, Laxma R" userId="S::laxma.kandula@siu.edu::03d4c7da-2df6-42a5-9faf-a12d1ceeee2e" providerId="AD" clId="Web-{66E708BB-6FA0-CF21-46D7-A1883824A9FB}" dt="2022-12-04T01:54:28.728" v="61"/>
        <pc:sldMasterMkLst>
          <pc:docMk/>
          <pc:sldMasterMk cId="2744124876" sldId="2147483720"/>
        </pc:sldMasterMkLst>
        <pc:sldLayoutChg chg="add del mod replId">
          <pc:chgData name="Kandula, Laxma R" userId="S::laxma.kandula@siu.edu::03d4c7da-2df6-42a5-9faf-a12d1ceeee2e" providerId="AD" clId="Web-{66E708BB-6FA0-CF21-46D7-A1883824A9FB}" dt="2022-12-04T01:54:28.728" v="61"/>
          <pc:sldLayoutMkLst>
            <pc:docMk/>
            <pc:sldMasterMk cId="2744124876" sldId="2147483720"/>
            <pc:sldLayoutMk cId="1614574398" sldId="2147483721"/>
          </pc:sldLayoutMkLst>
        </pc:sldLayoutChg>
        <pc:sldLayoutChg chg="add del mod replId">
          <pc:chgData name="Kandula, Laxma R" userId="S::laxma.kandula@siu.edu::03d4c7da-2df6-42a5-9faf-a12d1ceeee2e" providerId="AD" clId="Web-{66E708BB-6FA0-CF21-46D7-A1883824A9FB}" dt="2022-12-04T01:54:28.728" v="61"/>
          <pc:sldLayoutMkLst>
            <pc:docMk/>
            <pc:sldMasterMk cId="2744124876" sldId="2147483720"/>
            <pc:sldLayoutMk cId="3885227222" sldId="2147483722"/>
          </pc:sldLayoutMkLst>
        </pc:sldLayoutChg>
        <pc:sldLayoutChg chg="add del mod replId">
          <pc:chgData name="Kandula, Laxma R" userId="S::laxma.kandula@siu.edu::03d4c7da-2df6-42a5-9faf-a12d1ceeee2e" providerId="AD" clId="Web-{66E708BB-6FA0-CF21-46D7-A1883824A9FB}" dt="2022-12-04T01:54:28.728" v="61"/>
          <pc:sldLayoutMkLst>
            <pc:docMk/>
            <pc:sldMasterMk cId="2744124876" sldId="2147483720"/>
            <pc:sldLayoutMk cId="3502971205" sldId="2147483723"/>
          </pc:sldLayoutMkLst>
        </pc:sldLayoutChg>
        <pc:sldLayoutChg chg="add del mod replId">
          <pc:chgData name="Kandula, Laxma R" userId="S::laxma.kandula@siu.edu::03d4c7da-2df6-42a5-9faf-a12d1ceeee2e" providerId="AD" clId="Web-{66E708BB-6FA0-CF21-46D7-A1883824A9FB}" dt="2022-12-04T01:54:28.728" v="61"/>
          <pc:sldLayoutMkLst>
            <pc:docMk/>
            <pc:sldMasterMk cId="2744124876" sldId="2147483720"/>
            <pc:sldLayoutMk cId="1104141584" sldId="2147483724"/>
          </pc:sldLayoutMkLst>
        </pc:sldLayoutChg>
        <pc:sldLayoutChg chg="add del mod replId">
          <pc:chgData name="Kandula, Laxma R" userId="S::laxma.kandula@siu.edu::03d4c7da-2df6-42a5-9faf-a12d1ceeee2e" providerId="AD" clId="Web-{66E708BB-6FA0-CF21-46D7-A1883824A9FB}" dt="2022-12-04T01:54:28.728" v="61"/>
          <pc:sldLayoutMkLst>
            <pc:docMk/>
            <pc:sldMasterMk cId="2744124876" sldId="2147483720"/>
            <pc:sldLayoutMk cId="3572060101" sldId="2147483725"/>
          </pc:sldLayoutMkLst>
        </pc:sldLayoutChg>
        <pc:sldLayoutChg chg="add del mod replId">
          <pc:chgData name="Kandula, Laxma R" userId="S::laxma.kandula@siu.edu::03d4c7da-2df6-42a5-9faf-a12d1ceeee2e" providerId="AD" clId="Web-{66E708BB-6FA0-CF21-46D7-A1883824A9FB}" dt="2022-12-04T01:54:28.728" v="61"/>
          <pc:sldLayoutMkLst>
            <pc:docMk/>
            <pc:sldMasterMk cId="2744124876" sldId="2147483720"/>
            <pc:sldLayoutMk cId="1443451761" sldId="2147483726"/>
          </pc:sldLayoutMkLst>
        </pc:sldLayoutChg>
        <pc:sldLayoutChg chg="add del mod replId">
          <pc:chgData name="Kandula, Laxma R" userId="S::laxma.kandula@siu.edu::03d4c7da-2df6-42a5-9faf-a12d1ceeee2e" providerId="AD" clId="Web-{66E708BB-6FA0-CF21-46D7-A1883824A9FB}" dt="2022-12-04T01:54:28.728" v="61"/>
          <pc:sldLayoutMkLst>
            <pc:docMk/>
            <pc:sldMasterMk cId="2744124876" sldId="2147483720"/>
            <pc:sldLayoutMk cId="2963965678" sldId="2147483727"/>
          </pc:sldLayoutMkLst>
        </pc:sldLayoutChg>
        <pc:sldLayoutChg chg="add del mod replId">
          <pc:chgData name="Kandula, Laxma R" userId="S::laxma.kandula@siu.edu::03d4c7da-2df6-42a5-9faf-a12d1ceeee2e" providerId="AD" clId="Web-{66E708BB-6FA0-CF21-46D7-A1883824A9FB}" dt="2022-12-04T01:54:28.728" v="61"/>
          <pc:sldLayoutMkLst>
            <pc:docMk/>
            <pc:sldMasterMk cId="2744124876" sldId="2147483720"/>
            <pc:sldLayoutMk cId="1753439374" sldId="2147483728"/>
          </pc:sldLayoutMkLst>
        </pc:sldLayoutChg>
        <pc:sldLayoutChg chg="add del mod replId">
          <pc:chgData name="Kandula, Laxma R" userId="S::laxma.kandula@siu.edu::03d4c7da-2df6-42a5-9faf-a12d1ceeee2e" providerId="AD" clId="Web-{66E708BB-6FA0-CF21-46D7-A1883824A9FB}" dt="2022-12-04T01:54:28.728" v="61"/>
          <pc:sldLayoutMkLst>
            <pc:docMk/>
            <pc:sldMasterMk cId="2744124876" sldId="2147483720"/>
            <pc:sldLayoutMk cId="267134277" sldId="2147483729"/>
          </pc:sldLayoutMkLst>
        </pc:sldLayoutChg>
        <pc:sldLayoutChg chg="add del mod replId">
          <pc:chgData name="Kandula, Laxma R" userId="S::laxma.kandula@siu.edu::03d4c7da-2df6-42a5-9faf-a12d1ceeee2e" providerId="AD" clId="Web-{66E708BB-6FA0-CF21-46D7-A1883824A9FB}" dt="2022-12-04T01:54:28.728" v="61"/>
          <pc:sldLayoutMkLst>
            <pc:docMk/>
            <pc:sldMasterMk cId="2744124876" sldId="2147483720"/>
            <pc:sldLayoutMk cId="3425640698" sldId="2147483730"/>
          </pc:sldLayoutMkLst>
        </pc:sldLayoutChg>
        <pc:sldLayoutChg chg="add del mod replId">
          <pc:chgData name="Kandula, Laxma R" userId="S::laxma.kandula@siu.edu::03d4c7da-2df6-42a5-9faf-a12d1ceeee2e" providerId="AD" clId="Web-{66E708BB-6FA0-CF21-46D7-A1883824A9FB}" dt="2022-12-04T01:54:28.728" v="61"/>
          <pc:sldLayoutMkLst>
            <pc:docMk/>
            <pc:sldMasterMk cId="2744124876" sldId="2147483720"/>
            <pc:sldLayoutMk cId="3896809934" sldId="2147483731"/>
          </pc:sldLayoutMkLst>
        </pc:sldLayoutChg>
      </pc:sldMasterChg>
      <pc:sldMasterChg chg="add del addSldLayout delSldLayout modSldLayout">
        <pc:chgData name="Kandula, Laxma R" userId="S::laxma.kandula@siu.edu::03d4c7da-2df6-42a5-9faf-a12d1ceeee2e" providerId="AD" clId="Web-{66E708BB-6FA0-CF21-46D7-A1883824A9FB}" dt="2022-12-04T01:55:18.321" v="64"/>
        <pc:sldMasterMkLst>
          <pc:docMk/>
          <pc:sldMasterMk cId="1256771935" sldId="2147483732"/>
        </pc:sldMasterMkLst>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1649110172" sldId="2147483733"/>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2748827073" sldId="2147483734"/>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1709845176" sldId="2147483735"/>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1463113518" sldId="2147483736"/>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1022864018" sldId="2147483737"/>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1016795966" sldId="2147483738"/>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2279060040" sldId="2147483739"/>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547267551" sldId="2147483740"/>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1851370672" sldId="2147483741"/>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1964200770" sldId="2147483742"/>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2817210317" sldId="2147483743"/>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1770331451" sldId="2147483744"/>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2527150136" sldId="2147483745"/>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1177434314" sldId="2147483746"/>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2595691689" sldId="2147483747"/>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2411175647" sldId="2147483748"/>
          </pc:sldLayoutMkLst>
        </pc:sldLayoutChg>
        <pc:sldLayoutChg chg="add del mod replId">
          <pc:chgData name="Kandula, Laxma R" userId="S::laxma.kandula@siu.edu::03d4c7da-2df6-42a5-9faf-a12d1ceeee2e" providerId="AD" clId="Web-{66E708BB-6FA0-CF21-46D7-A1883824A9FB}" dt="2022-12-04T01:55:18.321" v="64"/>
          <pc:sldLayoutMkLst>
            <pc:docMk/>
            <pc:sldMasterMk cId="1256771935" sldId="2147483732"/>
            <pc:sldLayoutMk cId="3640235982" sldId="2147483749"/>
          </pc:sldLayoutMkLst>
        </pc:sldLayoutChg>
      </pc:sldMasterChg>
      <pc:sldMasterChg chg="add del addSldLayout delSldLayout modSldLayout">
        <pc:chgData name="Kandula, Laxma R" userId="S::laxma.kandula@siu.edu::03d4c7da-2df6-42a5-9faf-a12d1ceeee2e" providerId="AD" clId="Web-{66E708BB-6FA0-CF21-46D7-A1883824A9FB}" dt="2022-12-04T01:55:45.696" v="70"/>
        <pc:sldMasterMkLst>
          <pc:docMk/>
          <pc:sldMasterMk cId="3143447295" sldId="2147483750"/>
        </pc:sldMasterMkLst>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2872863971" sldId="2147483751"/>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2003704944" sldId="2147483752"/>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4287416966" sldId="2147483753"/>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1167879936" sldId="2147483754"/>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1840867433" sldId="2147483755"/>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1708759794" sldId="2147483756"/>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1820154371" sldId="2147483757"/>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4118175496" sldId="2147483758"/>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2378209379" sldId="2147483759"/>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802585872" sldId="2147483760"/>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75565493" sldId="2147483761"/>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294596416" sldId="2147483762"/>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2610701228" sldId="2147483763"/>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4335119" sldId="2147483764"/>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2619001287" sldId="2147483765"/>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2504249037" sldId="2147483766"/>
          </pc:sldLayoutMkLst>
        </pc:sldLayoutChg>
        <pc:sldLayoutChg chg="add del mod replId">
          <pc:chgData name="Kandula, Laxma R" userId="S::laxma.kandula@siu.edu::03d4c7da-2df6-42a5-9faf-a12d1ceeee2e" providerId="AD" clId="Web-{66E708BB-6FA0-CF21-46D7-A1883824A9FB}" dt="2022-12-04T01:55:45.696" v="70"/>
          <pc:sldLayoutMkLst>
            <pc:docMk/>
            <pc:sldMasterMk cId="3143447295" sldId="2147483750"/>
            <pc:sldLayoutMk cId="1075872740" sldId="2147483767"/>
          </pc:sldLayoutMkLst>
        </pc:sldLayoutChg>
      </pc:sldMasterChg>
      <pc:sldMasterChg chg="add addSldLayout modSldLayout">
        <pc:chgData name="Kandula, Laxma R" userId="S::laxma.kandula@siu.edu::03d4c7da-2df6-42a5-9faf-a12d1ceeee2e" providerId="AD" clId="Web-{66E708BB-6FA0-CF21-46D7-A1883824A9FB}" dt="2022-12-04T01:55:45.696" v="70"/>
        <pc:sldMasterMkLst>
          <pc:docMk/>
          <pc:sldMasterMk cId="1803545070" sldId="2147483768"/>
        </pc:sldMasterMkLst>
        <pc:sldLayoutChg chg="add mod replId">
          <pc:chgData name="Kandula, Laxma R" userId="S::laxma.kandula@siu.edu::03d4c7da-2df6-42a5-9faf-a12d1ceeee2e" providerId="AD" clId="Web-{66E708BB-6FA0-CF21-46D7-A1883824A9FB}" dt="2022-12-04T01:55:45.696" v="70"/>
          <pc:sldLayoutMkLst>
            <pc:docMk/>
            <pc:sldMasterMk cId="1803545070" sldId="2147483768"/>
            <pc:sldLayoutMk cId="341518270" sldId="2147483769"/>
          </pc:sldLayoutMkLst>
        </pc:sldLayoutChg>
        <pc:sldLayoutChg chg="add mod replId">
          <pc:chgData name="Kandula, Laxma R" userId="S::laxma.kandula@siu.edu::03d4c7da-2df6-42a5-9faf-a12d1ceeee2e" providerId="AD" clId="Web-{66E708BB-6FA0-CF21-46D7-A1883824A9FB}" dt="2022-12-04T01:55:45.696" v="70"/>
          <pc:sldLayoutMkLst>
            <pc:docMk/>
            <pc:sldMasterMk cId="1803545070" sldId="2147483768"/>
            <pc:sldLayoutMk cId="2834482103" sldId="2147483770"/>
          </pc:sldLayoutMkLst>
        </pc:sldLayoutChg>
        <pc:sldLayoutChg chg="add mod replId">
          <pc:chgData name="Kandula, Laxma R" userId="S::laxma.kandula@siu.edu::03d4c7da-2df6-42a5-9faf-a12d1ceeee2e" providerId="AD" clId="Web-{66E708BB-6FA0-CF21-46D7-A1883824A9FB}" dt="2022-12-04T01:55:45.696" v="70"/>
          <pc:sldLayoutMkLst>
            <pc:docMk/>
            <pc:sldMasterMk cId="1803545070" sldId="2147483768"/>
            <pc:sldLayoutMk cId="4119585692" sldId="2147483771"/>
          </pc:sldLayoutMkLst>
        </pc:sldLayoutChg>
        <pc:sldLayoutChg chg="add mod replId">
          <pc:chgData name="Kandula, Laxma R" userId="S::laxma.kandula@siu.edu::03d4c7da-2df6-42a5-9faf-a12d1ceeee2e" providerId="AD" clId="Web-{66E708BB-6FA0-CF21-46D7-A1883824A9FB}" dt="2022-12-04T01:55:45.696" v="70"/>
          <pc:sldLayoutMkLst>
            <pc:docMk/>
            <pc:sldMasterMk cId="1803545070" sldId="2147483768"/>
            <pc:sldLayoutMk cId="104197895" sldId="2147483772"/>
          </pc:sldLayoutMkLst>
        </pc:sldLayoutChg>
        <pc:sldLayoutChg chg="add mod replId">
          <pc:chgData name="Kandula, Laxma R" userId="S::laxma.kandula@siu.edu::03d4c7da-2df6-42a5-9faf-a12d1ceeee2e" providerId="AD" clId="Web-{66E708BB-6FA0-CF21-46D7-A1883824A9FB}" dt="2022-12-04T01:55:45.696" v="70"/>
          <pc:sldLayoutMkLst>
            <pc:docMk/>
            <pc:sldMasterMk cId="1803545070" sldId="2147483768"/>
            <pc:sldLayoutMk cId="913510684" sldId="2147483773"/>
          </pc:sldLayoutMkLst>
        </pc:sldLayoutChg>
        <pc:sldLayoutChg chg="add mod replId">
          <pc:chgData name="Kandula, Laxma R" userId="S::laxma.kandula@siu.edu::03d4c7da-2df6-42a5-9faf-a12d1ceeee2e" providerId="AD" clId="Web-{66E708BB-6FA0-CF21-46D7-A1883824A9FB}" dt="2022-12-04T01:55:45.696" v="70"/>
          <pc:sldLayoutMkLst>
            <pc:docMk/>
            <pc:sldMasterMk cId="1803545070" sldId="2147483768"/>
            <pc:sldLayoutMk cId="3175005612" sldId="2147483774"/>
          </pc:sldLayoutMkLst>
        </pc:sldLayoutChg>
        <pc:sldLayoutChg chg="add mod replId">
          <pc:chgData name="Kandula, Laxma R" userId="S::laxma.kandula@siu.edu::03d4c7da-2df6-42a5-9faf-a12d1ceeee2e" providerId="AD" clId="Web-{66E708BB-6FA0-CF21-46D7-A1883824A9FB}" dt="2022-12-04T01:55:45.696" v="70"/>
          <pc:sldLayoutMkLst>
            <pc:docMk/>
            <pc:sldMasterMk cId="1803545070" sldId="2147483768"/>
            <pc:sldLayoutMk cId="1941286497" sldId="2147483775"/>
          </pc:sldLayoutMkLst>
        </pc:sldLayoutChg>
        <pc:sldLayoutChg chg="add mod replId">
          <pc:chgData name="Kandula, Laxma R" userId="S::laxma.kandula@siu.edu::03d4c7da-2df6-42a5-9faf-a12d1ceeee2e" providerId="AD" clId="Web-{66E708BB-6FA0-CF21-46D7-A1883824A9FB}" dt="2022-12-04T01:55:45.696" v="70"/>
          <pc:sldLayoutMkLst>
            <pc:docMk/>
            <pc:sldMasterMk cId="1803545070" sldId="2147483768"/>
            <pc:sldLayoutMk cId="924802397" sldId="2147483776"/>
          </pc:sldLayoutMkLst>
        </pc:sldLayoutChg>
        <pc:sldLayoutChg chg="add mod replId">
          <pc:chgData name="Kandula, Laxma R" userId="S::laxma.kandula@siu.edu::03d4c7da-2df6-42a5-9faf-a12d1ceeee2e" providerId="AD" clId="Web-{66E708BB-6FA0-CF21-46D7-A1883824A9FB}" dt="2022-12-04T01:55:45.696" v="70"/>
          <pc:sldLayoutMkLst>
            <pc:docMk/>
            <pc:sldMasterMk cId="1803545070" sldId="2147483768"/>
            <pc:sldLayoutMk cId="3930295841" sldId="2147483777"/>
          </pc:sldLayoutMkLst>
        </pc:sldLayoutChg>
        <pc:sldLayoutChg chg="add mod replId">
          <pc:chgData name="Kandula, Laxma R" userId="S::laxma.kandula@siu.edu::03d4c7da-2df6-42a5-9faf-a12d1ceeee2e" providerId="AD" clId="Web-{66E708BB-6FA0-CF21-46D7-A1883824A9FB}" dt="2022-12-04T01:55:45.696" v="70"/>
          <pc:sldLayoutMkLst>
            <pc:docMk/>
            <pc:sldMasterMk cId="1803545070" sldId="2147483768"/>
            <pc:sldLayoutMk cId="2111682873" sldId="2147483778"/>
          </pc:sldLayoutMkLst>
        </pc:sldLayoutChg>
        <pc:sldLayoutChg chg="add mod replId">
          <pc:chgData name="Kandula, Laxma R" userId="S::laxma.kandula@siu.edu::03d4c7da-2df6-42a5-9faf-a12d1ceeee2e" providerId="AD" clId="Web-{66E708BB-6FA0-CF21-46D7-A1883824A9FB}" dt="2022-12-04T01:55:45.696" v="70"/>
          <pc:sldLayoutMkLst>
            <pc:docMk/>
            <pc:sldMasterMk cId="1803545070" sldId="2147483768"/>
            <pc:sldLayoutMk cId="3751429322" sldId="2147483779"/>
          </pc:sldLayoutMkLst>
        </pc:sldLayoutChg>
      </pc:sldMasterChg>
    </pc:docChg>
  </pc:docChgLst>
  <pc:docChgLst>
    <pc:chgData name="Kandula, Laxma R" userId="S::laxma.kandula@siu.edu::03d4c7da-2df6-42a5-9faf-a12d1ceeee2e" providerId="AD" clId="Web-{19A4852B-878E-D739-D2E4-BAC08F1D1BE8}"/>
    <pc:docChg chg="modSld">
      <pc:chgData name="Kandula, Laxma R" userId="S::laxma.kandula@siu.edu::03d4c7da-2df6-42a5-9faf-a12d1ceeee2e" providerId="AD" clId="Web-{19A4852B-878E-D739-D2E4-BAC08F1D1BE8}" dt="2022-12-16T03:19:14.493" v="2" actId="1076"/>
      <pc:docMkLst>
        <pc:docMk/>
      </pc:docMkLst>
      <pc:sldChg chg="modSp">
        <pc:chgData name="Kandula, Laxma R" userId="S::laxma.kandula@siu.edu::03d4c7da-2df6-42a5-9faf-a12d1ceeee2e" providerId="AD" clId="Web-{19A4852B-878E-D739-D2E4-BAC08F1D1BE8}" dt="2022-12-16T03:19:14.493" v="2" actId="1076"/>
        <pc:sldMkLst>
          <pc:docMk/>
          <pc:sldMk cId="812050179" sldId="260"/>
        </pc:sldMkLst>
        <pc:picChg chg="mod">
          <ac:chgData name="Kandula, Laxma R" userId="S::laxma.kandula@siu.edu::03d4c7da-2df6-42a5-9faf-a12d1ceeee2e" providerId="AD" clId="Web-{19A4852B-878E-D739-D2E4-BAC08F1D1BE8}" dt="2022-12-16T03:19:14.493" v="2" actId="1076"/>
          <ac:picMkLst>
            <pc:docMk/>
            <pc:sldMk cId="812050179" sldId="260"/>
            <ac:picMk id="4" creationId="{01ADA8F8-1D34-03D2-9A0C-E624747EA02A}"/>
          </ac:picMkLst>
        </pc:picChg>
      </pc:sldChg>
      <pc:sldChg chg="modSp">
        <pc:chgData name="Kandula, Laxma R" userId="S::laxma.kandula@siu.edu::03d4c7da-2df6-42a5-9faf-a12d1ceeee2e" providerId="AD" clId="Web-{19A4852B-878E-D739-D2E4-BAC08F1D1BE8}" dt="2022-12-16T03:14:32.151" v="0" actId="1076"/>
        <pc:sldMkLst>
          <pc:docMk/>
          <pc:sldMk cId="4005611755" sldId="265"/>
        </pc:sldMkLst>
        <pc:picChg chg="mod">
          <ac:chgData name="Kandula, Laxma R" userId="S::laxma.kandula@siu.edu::03d4c7da-2df6-42a5-9faf-a12d1ceeee2e" providerId="AD" clId="Web-{19A4852B-878E-D739-D2E4-BAC08F1D1BE8}" dt="2022-12-16T03:14:32.151" v="0" actId="1076"/>
          <ac:picMkLst>
            <pc:docMk/>
            <pc:sldMk cId="4005611755" sldId="265"/>
            <ac:picMk id="4" creationId="{39AC449D-81A1-6CD4-A6EA-26974ADC6D1E}"/>
          </ac:picMkLst>
        </pc:picChg>
      </pc:sldChg>
    </pc:docChg>
  </pc:docChgLst>
  <pc:docChgLst>
    <pc:chgData name="Kandula, Laxma R" userId="S::laxma.kandula@siu.edu::03d4c7da-2df6-42a5-9faf-a12d1ceeee2e" providerId="AD" clId="Web-{50E3CDEE-AD03-E9EA-BC46-4F68CE1A875D}"/>
    <pc:docChg chg="addSld modSld">
      <pc:chgData name="Kandula, Laxma R" userId="S::laxma.kandula@siu.edu::03d4c7da-2df6-42a5-9faf-a12d1ceeee2e" providerId="AD" clId="Web-{50E3CDEE-AD03-E9EA-BC46-4F68CE1A875D}" dt="2022-11-14T19:11:17.444" v="75" actId="20577"/>
      <pc:docMkLst>
        <pc:docMk/>
      </pc:docMkLst>
      <pc:sldChg chg="addSp delSp modSp new">
        <pc:chgData name="Kandula, Laxma R" userId="S::laxma.kandula@siu.edu::03d4c7da-2df6-42a5-9faf-a12d1ceeee2e" providerId="AD" clId="Web-{50E3CDEE-AD03-E9EA-BC46-4F68CE1A875D}" dt="2022-11-14T19:07:20.688" v="5" actId="20577"/>
        <pc:sldMkLst>
          <pc:docMk/>
          <pc:sldMk cId="2665484364" sldId="266"/>
        </pc:sldMkLst>
        <pc:spChg chg="mod">
          <ac:chgData name="Kandula, Laxma R" userId="S::laxma.kandula@siu.edu::03d4c7da-2df6-42a5-9faf-a12d1ceeee2e" providerId="AD" clId="Web-{50E3CDEE-AD03-E9EA-BC46-4F68CE1A875D}" dt="2022-11-14T19:07:20.688" v="5" actId="20577"/>
          <ac:spMkLst>
            <pc:docMk/>
            <pc:sldMk cId="2665484364" sldId="266"/>
            <ac:spMk id="2" creationId="{F96D8C0F-8EF8-7618-59DD-6D82FE9AA334}"/>
          </ac:spMkLst>
        </pc:spChg>
        <pc:spChg chg="del">
          <ac:chgData name="Kandula, Laxma R" userId="S::laxma.kandula@siu.edu::03d4c7da-2df6-42a5-9faf-a12d1ceeee2e" providerId="AD" clId="Web-{50E3CDEE-AD03-E9EA-BC46-4F68CE1A875D}" dt="2022-11-14T18:59:53.098" v="1"/>
          <ac:spMkLst>
            <pc:docMk/>
            <pc:sldMk cId="2665484364" sldId="266"/>
            <ac:spMk id="3" creationId="{F7D02259-B60A-E8AA-E408-DBA2CA17A6DB}"/>
          </ac:spMkLst>
        </pc:spChg>
        <pc:picChg chg="add mod ord">
          <ac:chgData name="Kandula, Laxma R" userId="S::laxma.kandula@siu.edu::03d4c7da-2df6-42a5-9faf-a12d1ceeee2e" providerId="AD" clId="Web-{50E3CDEE-AD03-E9EA-BC46-4F68CE1A875D}" dt="2022-11-14T18:59:53.098" v="1"/>
          <ac:picMkLst>
            <pc:docMk/>
            <pc:sldMk cId="2665484364" sldId="266"/>
            <ac:picMk id="4" creationId="{D5092DD6-12D9-A1E6-BA64-0456812F0987}"/>
          </ac:picMkLst>
        </pc:picChg>
      </pc:sldChg>
      <pc:sldChg chg="addSp delSp modSp new mod setBg">
        <pc:chgData name="Kandula, Laxma R" userId="S::laxma.kandula@siu.edu::03d4c7da-2df6-42a5-9faf-a12d1ceeee2e" providerId="AD" clId="Web-{50E3CDEE-AD03-E9EA-BC46-4F68CE1A875D}" dt="2022-11-14T19:07:53.767" v="18"/>
        <pc:sldMkLst>
          <pc:docMk/>
          <pc:sldMk cId="456460943" sldId="267"/>
        </pc:sldMkLst>
        <pc:spChg chg="mod">
          <ac:chgData name="Kandula, Laxma R" userId="S::laxma.kandula@siu.edu::03d4c7da-2df6-42a5-9faf-a12d1ceeee2e" providerId="AD" clId="Web-{50E3CDEE-AD03-E9EA-BC46-4F68CE1A875D}" dt="2022-11-14T19:07:53.767" v="18"/>
          <ac:spMkLst>
            <pc:docMk/>
            <pc:sldMk cId="456460943" sldId="267"/>
            <ac:spMk id="2" creationId="{4A2709D0-19D1-7CF2-88BF-BF06140E6ECF}"/>
          </ac:spMkLst>
        </pc:spChg>
        <pc:spChg chg="del">
          <ac:chgData name="Kandula, Laxma R" userId="S::laxma.kandula@siu.edu::03d4c7da-2df6-42a5-9faf-a12d1ceeee2e" providerId="AD" clId="Web-{50E3CDEE-AD03-E9EA-BC46-4F68CE1A875D}" dt="2022-11-14T19:07:27.985" v="7"/>
          <ac:spMkLst>
            <pc:docMk/>
            <pc:sldMk cId="456460943" sldId="267"/>
            <ac:spMk id="3" creationId="{BF731A83-1F0D-3627-3897-0147C2C41690}"/>
          </ac:spMkLst>
        </pc:spChg>
        <pc:spChg chg="add">
          <ac:chgData name="Kandula, Laxma R" userId="S::laxma.kandula@siu.edu::03d4c7da-2df6-42a5-9faf-a12d1ceeee2e" providerId="AD" clId="Web-{50E3CDEE-AD03-E9EA-BC46-4F68CE1A875D}" dt="2022-11-14T19:07:53.767" v="18"/>
          <ac:spMkLst>
            <pc:docMk/>
            <pc:sldMk cId="456460943" sldId="267"/>
            <ac:spMk id="9" creationId="{D4771268-CB57-404A-9271-370EB28F6090}"/>
          </ac:spMkLst>
        </pc:spChg>
        <pc:picChg chg="add mod ord">
          <ac:chgData name="Kandula, Laxma R" userId="S::laxma.kandula@siu.edu::03d4c7da-2df6-42a5-9faf-a12d1ceeee2e" providerId="AD" clId="Web-{50E3CDEE-AD03-E9EA-BC46-4F68CE1A875D}" dt="2022-11-14T19:07:53.767" v="18"/>
          <ac:picMkLst>
            <pc:docMk/>
            <pc:sldMk cId="456460943" sldId="267"/>
            <ac:picMk id="4" creationId="{BB2705BD-4537-321B-6CB5-6C554BBC27F7}"/>
          </ac:picMkLst>
        </pc:picChg>
      </pc:sldChg>
      <pc:sldChg chg="addSp modSp new mod setBg">
        <pc:chgData name="Kandula, Laxma R" userId="S::laxma.kandula@siu.edu::03d4c7da-2df6-42a5-9faf-a12d1ceeee2e" providerId="AD" clId="Web-{50E3CDEE-AD03-E9EA-BC46-4F68CE1A875D}" dt="2022-11-14T19:10:07.411" v="58"/>
        <pc:sldMkLst>
          <pc:docMk/>
          <pc:sldMk cId="2581596231" sldId="268"/>
        </pc:sldMkLst>
        <pc:spChg chg="mod">
          <ac:chgData name="Kandula, Laxma R" userId="S::laxma.kandula@siu.edu::03d4c7da-2df6-42a5-9faf-a12d1ceeee2e" providerId="AD" clId="Web-{50E3CDEE-AD03-E9EA-BC46-4F68CE1A875D}" dt="2022-11-14T19:10:07.411" v="58"/>
          <ac:spMkLst>
            <pc:docMk/>
            <pc:sldMk cId="2581596231" sldId="268"/>
            <ac:spMk id="2" creationId="{42319C19-BBEB-6DB2-C7D2-87E02827E1DE}"/>
          </ac:spMkLst>
        </pc:spChg>
        <pc:spChg chg="mod">
          <ac:chgData name="Kandula, Laxma R" userId="S::laxma.kandula@siu.edu::03d4c7da-2df6-42a5-9faf-a12d1ceeee2e" providerId="AD" clId="Web-{50E3CDEE-AD03-E9EA-BC46-4F68CE1A875D}" dt="2022-11-14T19:10:07.411" v="58"/>
          <ac:spMkLst>
            <pc:docMk/>
            <pc:sldMk cId="2581596231" sldId="268"/>
            <ac:spMk id="3" creationId="{7FAF5BBB-63CC-6FE3-5B33-AEBDECB71E55}"/>
          </ac:spMkLst>
        </pc:spChg>
        <pc:picChg chg="add">
          <ac:chgData name="Kandula, Laxma R" userId="S::laxma.kandula@siu.edu::03d4c7da-2df6-42a5-9faf-a12d1ceeee2e" providerId="AD" clId="Web-{50E3CDEE-AD03-E9EA-BC46-4F68CE1A875D}" dt="2022-11-14T19:10:07.411" v="58"/>
          <ac:picMkLst>
            <pc:docMk/>
            <pc:sldMk cId="2581596231" sldId="268"/>
            <ac:picMk id="5" creationId="{4EAEA820-DB3B-AD46-81B2-7627FA835C48}"/>
          </ac:picMkLst>
        </pc:picChg>
        <pc:cxnChg chg="add">
          <ac:chgData name="Kandula, Laxma R" userId="S::laxma.kandula@siu.edu::03d4c7da-2df6-42a5-9faf-a12d1ceeee2e" providerId="AD" clId="Web-{50E3CDEE-AD03-E9EA-BC46-4F68CE1A875D}" dt="2022-11-14T19:10:07.411" v="58"/>
          <ac:cxnSpMkLst>
            <pc:docMk/>
            <pc:sldMk cId="2581596231" sldId="268"/>
            <ac:cxnSpMk id="9" creationId="{A7F400EE-A8A5-48AF-B4D6-291B52C6F0B0}"/>
          </ac:cxnSpMkLst>
        </pc:cxnChg>
      </pc:sldChg>
      <pc:sldChg chg="addSp delSp modSp new mod setBg">
        <pc:chgData name="Kandula, Laxma R" userId="S::laxma.kandula@siu.edu::03d4c7da-2df6-42a5-9faf-a12d1ceeee2e" providerId="AD" clId="Web-{50E3CDEE-AD03-E9EA-BC46-4F68CE1A875D}" dt="2022-11-14T19:10:48.005" v="68"/>
        <pc:sldMkLst>
          <pc:docMk/>
          <pc:sldMk cId="805978350" sldId="269"/>
        </pc:sldMkLst>
        <pc:spChg chg="mod">
          <ac:chgData name="Kandula, Laxma R" userId="S::laxma.kandula@siu.edu::03d4c7da-2df6-42a5-9faf-a12d1ceeee2e" providerId="AD" clId="Web-{50E3CDEE-AD03-E9EA-BC46-4F68CE1A875D}" dt="2022-11-14T19:10:48.005" v="68"/>
          <ac:spMkLst>
            <pc:docMk/>
            <pc:sldMk cId="805978350" sldId="269"/>
            <ac:spMk id="2" creationId="{1DA8F68B-1871-19D4-75EB-A0622F79DAAE}"/>
          </ac:spMkLst>
        </pc:spChg>
        <pc:spChg chg="add del mod">
          <ac:chgData name="Kandula, Laxma R" userId="S::laxma.kandula@siu.edu::03d4c7da-2df6-42a5-9faf-a12d1ceeee2e" providerId="AD" clId="Web-{50E3CDEE-AD03-E9EA-BC46-4F68CE1A875D}" dt="2022-11-14T19:10:48.005" v="68"/>
          <ac:spMkLst>
            <pc:docMk/>
            <pc:sldMk cId="805978350" sldId="269"/>
            <ac:spMk id="3" creationId="{7A1A4F30-8AE7-F197-7190-BC75BE0851EE}"/>
          </ac:spMkLst>
        </pc:spChg>
        <pc:spChg chg="add">
          <ac:chgData name="Kandula, Laxma R" userId="S::laxma.kandula@siu.edu::03d4c7da-2df6-42a5-9faf-a12d1ceeee2e" providerId="AD" clId="Web-{50E3CDEE-AD03-E9EA-BC46-4F68CE1A875D}" dt="2022-11-14T19:10:48.005" v="68"/>
          <ac:spMkLst>
            <pc:docMk/>
            <pc:sldMk cId="805978350" sldId="269"/>
            <ac:spMk id="12" creationId="{7A1A4F30-8AE7-F197-7190-BC75BE0851EE}"/>
          </ac:spMkLst>
        </pc:spChg>
        <pc:graphicFrameChg chg="add del">
          <ac:chgData name="Kandula, Laxma R" userId="S::laxma.kandula@siu.edu::03d4c7da-2df6-42a5-9faf-a12d1ceeee2e" providerId="AD" clId="Web-{50E3CDEE-AD03-E9EA-BC46-4F68CE1A875D}" dt="2022-11-14T19:10:47.990" v="67"/>
          <ac:graphicFrameMkLst>
            <pc:docMk/>
            <pc:sldMk cId="805978350" sldId="269"/>
            <ac:graphicFrameMk id="5" creationId="{7D75C591-C533-0508-C7C1-2BB935E4C842}"/>
          </ac:graphicFrameMkLst>
        </pc:graphicFrameChg>
        <pc:picChg chg="add del">
          <ac:chgData name="Kandula, Laxma R" userId="S::laxma.kandula@siu.edu::03d4c7da-2df6-42a5-9faf-a12d1ceeee2e" providerId="AD" clId="Web-{50E3CDEE-AD03-E9EA-BC46-4F68CE1A875D}" dt="2022-11-14T19:10:47.990" v="67"/>
          <ac:picMkLst>
            <pc:docMk/>
            <pc:sldMk cId="805978350" sldId="269"/>
            <ac:picMk id="6" creationId="{E92355DB-9A79-CE79-B7E2-3A41A528534D}"/>
          </ac:picMkLst>
        </pc:picChg>
        <pc:picChg chg="add">
          <ac:chgData name="Kandula, Laxma R" userId="S::laxma.kandula@siu.edu::03d4c7da-2df6-42a5-9faf-a12d1ceeee2e" providerId="AD" clId="Web-{50E3CDEE-AD03-E9EA-BC46-4F68CE1A875D}" dt="2022-11-14T19:10:48.005" v="68"/>
          <ac:picMkLst>
            <pc:docMk/>
            <pc:sldMk cId="805978350" sldId="269"/>
            <ac:picMk id="13" creationId="{41F59ABD-B594-4CFD-BAC0-8CD2C4A7AC13}"/>
          </ac:picMkLst>
        </pc:picChg>
        <pc:cxnChg chg="add">
          <ac:chgData name="Kandula, Laxma R" userId="S::laxma.kandula@siu.edu::03d4c7da-2df6-42a5-9faf-a12d1ceeee2e" providerId="AD" clId="Web-{50E3CDEE-AD03-E9EA-BC46-4F68CE1A875D}" dt="2022-11-14T19:10:48.005" v="68"/>
          <ac:cxnSpMkLst>
            <pc:docMk/>
            <pc:sldMk cId="805978350" sldId="269"/>
            <ac:cxnSpMk id="9" creationId="{A7F400EE-A8A5-48AF-B4D6-291B52C6F0B0}"/>
          </ac:cxnSpMkLst>
        </pc:cxnChg>
        <pc:cxnChg chg="add del">
          <ac:chgData name="Kandula, Laxma R" userId="S::laxma.kandula@siu.edu::03d4c7da-2df6-42a5-9faf-a12d1ceeee2e" providerId="AD" clId="Web-{50E3CDEE-AD03-E9EA-BC46-4F68CE1A875D}" dt="2022-11-14T19:10:47.990" v="67"/>
          <ac:cxnSpMkLst>
            <pc:docMk/>
            <pc:sldMk cId="805978350" sldId="269"/>
            <ac:cxnSpMk id="10" creationId="{A7F400EE-A8A5-48AF-B4D6-291B52C6F0B0}"/>
          </ac:cxnSpMkLst>
        </pc:cxnChg>
      </pc:sldChg>
      <pc:sldChg chg="modSp new">
        <pc:chgData name="Kandula, Laxma R" userId="S::laxma.kandula@siu.edu::03d4c7da-2df6-42a5-9faf-a12d1ceeee2e" providerId="AD" clId="Web-{50E3CDEE-AD03-E9EA-BC46-4F68CE1A875D}" dt="2022-11-14T19:11:17.444" v="75" actId="20577"/>
        <pc:sldMkLst>
          <pc:docMk/>
          <pc:sldMk cId="4049774704" sldId="270"/>
        </pc:sldMkLst>
        <pc:spChg chg="mod">
          <ac:chgData name="Kandula, Laxma R" userId="S::laxma.kandula@siu.edu::03d4c7da-2df6-42a5-9faf-a12d1ceeee2e" providerId="AD" clId="Web-{50E3CDEE-AD03-E9EA-BC46-4F68CE1A875D}" dt="2022-11-14T19:11:17.444" v="75" actId="20577"/>
          <ac:spMkLst>
            <pc:docMk/>
            <pc:sldMk cId="4049774704" sldId="270"/>
            <ac:spMk id="2" creationId="{4F16FF04-C83F-13CE-FF61-994446582DFF}"/>
          </ac:spMkLst>
        </pc:spChg>
        <pc:spChg chg="mod">
          <ac:chgData name="Kandula, Laxma R" userId="S::laxma.kandula@siu.edu::03d4c7da-2df6-42a5-9faf-a12d1ceeee2e" providerId="AD" clId="Web-{50E3CDEE-AD03-E9EA-BC46-4F68CE1A875D}" dt="2022-11-14T19:11:15.131" v="73" actId="20577"/>
          <ac:spMkLst>
            <pc:docMk/>
            <pc:sldMk cId="4049774704" sldId="270"/>
            <ac:spMk id="3" creationId="{46DC6909-7296-3C29-D48F-6E577B538EFE}"/>
          </ac:spMkLst>
        </pc:spChg>
      </pc:sldChg>
    </pc:docChg>
  </pc:docChgLst>
  <pc:docChgLst>
    <pc:chgData name="Kandula, Laxma R" userId="S::laxma.kandula@siu.edu::03d4c7da-2df6-42a5-9faf-a12d1ceeee2e" providerId="AD" clId="Web-{B6CCD6C7-442D-F6F3-F93A-D7EB65C3F79D}"/>
    <pc:docChg chg="addSld delSld modSld addMainMaster delMainMaster">
      <pc:chgData name="Kandula, Laxma R" userId="S::laxma.kandula@siu.edu::03d4c7da-2df6-42a5-9faf-a12d1ceeee2e" providerId="AD" clId="Web-{B6CCD6C7-442D-F6F3-F93A-D7EB65C3F79D}" dt="2022-12-04T01:42:46.404" v="5282"/>
      <pc:docMkLst>
        <pc:docMk/>
      </pc:docMkLst>
      <pc:sldChg chg="addSp delSp modSp mod setBg modClrScheme setClrOvrMap chgLayout">
        <pc:chgData name="Kandula, Laxma R" userId="S::laxma.kandula@siu.edu::03d4c7da-2df6-42a5-9faf-a12d1ceeee2e" providerId="AD" clId="Web-{B6CCD6C7-442D-F6F3-F93A-D7EB65C3F79D}" dt="2022-12-04T01:17:08.309" v="5245" actId="14100"/>
        <pc:sldMkLst>
          <pc:docMk/>
          <pc:sldMk cId="2075772762" sldId="257"/>
        </pc:sldMkLst>
        <pc:spChg chg="mod ord">
          <ac:chgData name="Kandula, Laxma R" userId="S::laxma.kandula@siu.edu::03d4c7da-2df6-42a5-9faf-a12d1ceeee2e" providerId="AD" clId="Web-{B6CCD6C7-442D-F6F3-F93A-D7EB65C3F79D}" dt="2022-12-02T18:48:56.489" v="10"/>
          <ac:spMkLst>
            <pc:docMk/>
            <pc:sldMk cId="2075772762" sldId="257"/>
            <ac:spMk id="2" creationId="{F9576D81-5AAB-E140-A083-65BEAC14EF53}"/>
          </ac:spMkLst>
        </pc:spChg>
        <pc:spChg chg="add del mod ord">
          <ac:chgData name="Kandula, Laxma R" userId="S::laxma.kandula@siu.edu::03d4c7da-2df6-42a5-9faf-a12d1ceeee2e" providerId="AD" clId="Web-{B6CCD6C7-442D-F6F3-F93A-D7EB65C3F79D}" dt="2022-12-02T18:48:56.489" v="10"/>
          <ac:spMkLst>
            <pc:docMk/>
            <pc:sldMk cId="2075772762" sldId="257"/>
            <ac:spMk id="3" creationId="{A38F096D-D1AC-0AAC-DDBA-52C0CF1D75A2}"/>
          </ac:spMkLst>
        </pc:spChg>
        <pc:spChg chg="add del">
          <ac:chgData name="Kandula, Laxma R" userId="S::laxma.kandula@siu.edu::03d4c7da-2df6-42a5-9faf-a12d1ceeee2e" providerId="AD" clId="Web-{B6CCD6C7-442D-F6F3-F93A-D7EB65C3F79D}" dt="2022-12-02T18:48:46.333" v="3"/>
          <ac:spMkLst>
            <pc:docMk/>
            <pc:sldMk cId="2075772762" sldId="257"/>
            <ac:spMk id="9" creationId="{3FAD17B9-9E6C-4DD1-9728-97B5E5FCCAB2}"/>
          </ac:spMkLst>
        </pc:spChg>
        <pc:spChg chg="add del">
          <ac:chgData name="Kandula, Laxma R" userId="S::laxma.kandula@siu.edu::03d4c7da-2df6-42a5-9faf-a12d1ceeee2e" providerId="AD" clId="Web-{B6CCD6C7-442D-F6F3-F93A-D7EB65C3F79D}" dt="2022-12-02T18:48:46.333" v="3"/>
          <ac:spMkLst>
            <pc:docMk/>
            <pc:sldMk cId="2075772762" sldId="257"/>
            <ac:spMk id="11" creationId="{D7AC3F90-A588-42FF-B41D-062A8D91B9E5}"/>
          </ac:spMkLst>
        </pc:spChg>
        <pc:spChg chg="add del">
          <ac:chgData name="Kandula, Laxma R" userId="S::laxma.kandula@siu.edu::03d4c7da-2df6-42a5-9faf-a12d1ceeee2e" providerId="AD" clId="Web-{B6CCD6C7-442D-F6F3-F93A-D7EB65C3F79D}" dt="2022-12-02T18:48:46.333" v="3"/>
          <ac:spMkLst>
            <pc:docMk/>
            <pc:sldMk cId="2075772762" sldId="257"/>
            <ac:spMk id="15" creationId="{E1AADF25-43E9-4DE0-AD82-4F6052319136}"/>
          </ac:spMkLst>
        </pc:spChg>
        <pc:spChg chg="add del">
          <ac:chgData name="Kandula, Laxma R" userId="S::laxma.kandula@siu.edu::03d4c7da-2df6-42a5-9faf-a12d1ceeee2e" providerId="AD" clId="Web-{B6CCD6C7-442D-F6F3-F93A-D7EB65C3F79D}" dt="2022-12-02T18:48:46.333" v="3"/>
          <ac:spMkLst>
            <pc:docMk/>
            <pc:sldMk cId="2075772762" sldId="257"/>
            <ac:spMk id="17" creationId="{CBC2D515-EF3C-4E4E-8BC1-192B21E92713}"/>
          </ac:spMkLst>
        </pc:spChg>
        <pc:spChg chg="add del">
          <ac:chgData name="Kandula, Laxma R" userId="S::laxma.kandula@siu.edu::03d4c7da-2df6-42a5-9faf-a12d1ceeee2e" providerId="AD" clId="Web-{B6CCD6C7-442D-F6F3-F93A-D7EB65C3F79D}" dt="2022-12-02T18:48:48.583" v="5"/>
          <ac:spMkLst>
            <pc:docMk/>
            <pc:sldMk cId="2075772762" sldId="257"/>
            <ac:spMk id="20" creationId="{43BBAF34-367D-4E18-A62E-4602BD90855C}"/>
          </ac:spMkLst>
        </pc:spChg>
        <pc:spChg chg="add del">
          <ac:chgData name="Kandula, Laxma R" userId="S::laxma.kandula@siu.edu::03d4c7da-2df6-42a5-9faf-a12d1ceeee2e" providerId="AD" clId="Web-{B6CCD6C7-442D-F6F3-F93A-D7EB65C3F79D}" dt="2022-12-02T18:48:48.583" v="5"/>
          <ac:spMkLst>
            <pc:docMk/>
            <pc:sldMk cId="2075772762" sldId="257"/>
            <ac:spMk id="21" creationId="{99A4CF08-858A-49E4-B707-4E7585D11566}"/>
          </ac:spMkLst>
        </pc:spChg>
        <pc:spChg chg="add del">
          <ac:chgData name="Kandula, Laxma R" userId="S::laxma.kandula@siu.edu::03d4c7da-2df6-42a5-9faf-a12d1ceeee2e" providerId="AD" clId="Web-{B6CCD6C7-442D-F6F3-F93A-D7EB65C3F79D}" dt="2022-12-02T18:48:48.583" v="5"/>
          <ac:spMkLst>
            <pc:docMk/>
            <pc:sldMk cId="2075772762" sldId="257"/>
            <ac:spMk id="22" creationId="{56938E62-910D-4D69-AA09-567AAAC3776D}"/>
          </ac:spMkLst>
        </pc:spChg>
        <pc:spChg chg="add del">
          <ac:chgData name="Kandula, Laxma R" userId="S::laxma.kandula@siu.edu::03d4c7da-2df6-42a5-9faf-a12d1ceeee2e" providerId="AD" clId="Web-{B6CCD6C7-442D-F6F3-F93A-D7EB65C3F79D}" dt="2022-12-02T18:48:48.583" v="5"/>
          <ac:spMkLst>
            <pc:docMk/>
            <pc:sldMk cId="2075772762" sldId="257"/>
            <ac:spMk id="23" creationId="{A74E54C6-D084-4BC8-B3F9-8B9EC22A6B67}"/>
          </ac:spMkLst>
        </pc:spChg>
        <pc:spChg chg="add del">
          <ac:chgData name="Kandula, Laxma R" userId="S::laxma.kandula@siu.edu::03d4c7da-2df6-42a5-9faf-a12d1ceeee2e" providerId="AD" clId="Web-{B6CCD6C7-442D-F6F3-F93A-D7EB65C3F79D}" dt="2022-12-02T18:48:48.583" v="5"/>
          <ac:spMkLst>
            <pc:docMk/>
            <pc:sldMk cId="2075772762" sldId="257"/>
            <ac:spMk id="24" creationId="{777713DB-A0B1-4507-9991-B6DCAE436C74}"/>
          </ac:spMkLst>
        </pc:spChg>
        <pc:spChg chg="add del">
          <ac:chgData name="Kandula, Laxma R" userId="S::laxma.kandula@siu.edu::03d4c7da-2df6-42a5-9faf-a12d1ceeee2e" providerId="AD" clId="Web-{B6CCD6C7-442D-F6F3-F93A-D7EB65C3F79D}" dt="2022-12-02T18:48:52.099" v="7"/>
          <ac:spMkLst>
            <pc:docMk/>
            <pc:sldMk cId="2075772762" sldId="257"/>
            <ac:spMk id="27" creationId="{B5E326A3-EB92-4BDA-9F77-45197E0CBE7E}"/>
          </ac:spMkLst>
        </pc:spChg>
        <pc:spChg chg="add del">
          <ac:chgData name="Kandula, Laxma R" userId="S::laxma.kandula@siu.edu::03d4c7da-2df6-42a5-9faf-a12d1ceeee2e" providerId="AD" clId="Web-{B6CCD6C7-442D-F6F3-F93A-D7EB65C3F79D}" dt="2022-12-02T18:48:52.099" v="7"/>
          <ac:spMkLst>
            <pc:docMk/>
            <pc:sldMk cId="2075772762" sldId="257"/>
            <ac:spMk id="29" creationId="{CAC996C7-7B84-4645-9AA1-6EA85EAB47D6}"/>
          </ac:spMkLst>
        </pc:spChg>
        <pc:spChg chg="add del">
          <ac:chgData name="Kandula, Laxma R" userId="S::laxma.kandula@siu.edu::03d4c7da-2df6-42a5-9faf-a12d1ceeee2e" providerId="AD" clId="Web-{B6CCD6C7-442D-F6F3-F93A-D7EB65C3F79D}" dt="2022-12-02T18:48:52.099" v="7"/>
          <ac:spMkLst>
            <pc:docMk/>
            <pc:sldMk cId="2075772762" sldId="257"/>
            <ac:spMk id="30" creationId="{32DC315B-5680-47D9-B827-34D012FB14B2}"/>
          </ac:spMkLst>
        </pc:spChg>
        <pc:spChg chg="add del">
          <ac:chgData name="Kandula, Laxma R" userId="S::laxma.kandula@siu.edu::03d4c7da-2df6-42a5-9faf-a12d1ceeee2e" providerId="AD" clId="Web-{B6CCD6C7-442D-F6F3-F93A-D7EB65C3F79D}" dt="2022-12-02T18:48:56.411" v="9"/>
          <ac:spMkLst>
            <pc:docMk/>
            <pc:sldMk cId="2075772762" sldId="257"/>
            <ac:spMk id="33" creationId="{43BBAF34-367D-4E18-A62E-4602BD90855C}"/>
          </ac:spMkLst>
        </pc:spChg>
        <pc:spChg chg="add del">
          <ac:chgData name="Kandula, Laxma R" userId="S::laxma.kandula@siu.edu::03d4c7da-2df6-42a5-9faf-a12d1ceeee2e" providerId="AD" clId="Web-{B6CCD6C7-442D-F6F3-F93A-D7EB65C3F79D}" dt="2022-12-02T18:48:56.411" v="9"/>
          <ac:spMkLst>
            <pc:docMk/>
            <pc:sldMk cId="2075772762" sldId="257"/>
            <ac:spMk id="34" creationId="{99A4CF08-858A-49E4-B707-4E7585D11566}"/>
          </ac:spMkLst>
        </pc:spChg>
        <pc:spChg chg="add del">
          <ac:chgData name="Kandula, Laxma R" userId="S::laxma.kandula@siu.edu::03d4c7da-2df6-42a5-9faf-a12d1ceeee2e" providerId="AD" clId="Web-{B6CCD6C7-442D-F6F3-F93A-D7EB65C3F79D}" dt="2022-12-02T18:48:56.411" v="9"/>
          <ac:spMkLst>
            <pc:docMk/>
            <pc:sldMk cId="2075772762" sldId="257"/>
            <ac:spMk id="35" creationId="{56938E62-910D-4D69-AA09-567AAAC3776D}"/>
          </ac:spMkLst>
        </pc:spChg>
        <pc:spChg chg="add del">
          <ac:chgData name="Kandula, Laxma R" userId="S::laxma.kandula@siu.edu::03d4c7da-2df6-42a5-9faf-a12d1ceeee2e" providerId="AD" clId="Web-{B6CCD6C7-442D-F6F3-F93A-D7EB65C3F79D}" dt="2022-12-02T18:48:56.411" v="9"/>
          <ac:spMkLst>
            <pc:docMk/>
            <pc:sldMk cId="2075772762" sldId="257"/>
            <ac:spMk id="36" creationId="{A74E54C6-D084-4BC8-B3F9-8B9EC22A6B67}"/>
          </ac:spMkLst>
        </pc:spChg>
        <pc:spChg chg="add del">
          <ac:chgData name="Kandula, Laxma R" userId="S::laxma.kandula@siu.edu::03d4c7da-2df6-42a5-9faf-a12d1ceeee2e" providerId="AD" clId="Web-{B6CCD6C7-442D-F6F3-F93A-D7EB65C3F79D}" dt="2022-12-02T18:48:56.411" v="9"/>
          <ac:spMkLst>
            <pc:docMk/>
            <pc:sldMk cId="2075772762" sldId="257"/>
            <ac:spMk id="37" creationId="{A38F096D-D1AC-0AAC-DDBA-52C0CF1D75A2}"/>
          </ac:spMkLst>
        </pc:spChg>
        <pc:spChg chg="add del">
          <ac:chgData name="Kandula, Laxma R" userId="S::laxma.kandula@siu.edu::03d4c7da-2df6-42a5-9faf-a12d1ceeee2e" providerId="AD" clId="Web-{B6CCD6C7-442D-F6F3-F93A-D7EB65C3F79D}" dt="2022-12-02T18:48:56.411" v="9"/>
          <ac:spMkLst>
            <pc:docMk/>
            <pc:sldMk cId="2075772762" sldId="257"/>
            <ac:spMk id="38" creationId="{777713DB-A0B1-4507-9991-B6DCAE436C74}"/>
          </ac:spMkLst>
        </pc:spChg>
        <pc:spChg chg="add">
          <ac:chgData name="Kandula, Laxma R" userId="S::laxma.kandula@siu.edu::03d4c7da-2df6-42a5-9faf-a12d1ceeee2e" providerId="AD" clId="Web-{B6CCD6C7-442D-F6F3-F93A-D7EB65C3F79D}" dt="2022-12-02T18:48:56.489" v="10"/>
          <ac:spMkLst>
            <pc:docMk/>
            <pc:sldMk cId="2075772762" sldId="257"/>
            <ac:spMk id="42" creationId="{43BBAF34-367D-4E18-A62E-4602BD90855C}"/>
          </ac:spMkLst>
        </pc:spChg>
        <pc:spChg chg="add">
          <ac:chgData name="Kandula, Laxma R" userId="S::laxma.kandula@siu.edu::03d4c7da-2df6-42a5-9faf-a12d1ceeee2e" providerId="AD" clId="Web-{B6CCD6C7-442D-F6F3-F93A-D7EB65C3F79D}" dt="2022-12-02T18:48:56.489" v="10"/>
          <ac:spMkLst>
            <pc:docMk/>
            <pc:sldMk cId="2075772762" sldId="257"/>
            <ac:spMk id="46" creationId="{99A4CF08-858A-49E4-B707-4E7585D11566}"/>
          </ac:spMkLst>
        </pc:spChg>
        <pc:spChg chg="add">
          <ac:chgData name="Kandula, Laxma R" userId="S::laxma.kandula@siu.edu::03d4c7da-2df6-42a5-9faf-a12d1ceeee2e" providerId="AD" clId="Web-{B6CCD6C7-442D-F6F3-F93A-D7EB65C3F79D}" dt="2022-12-02T18:48:56.489" v="10"/>
          <ac:spMkLst>
            <pc:docMk/>
            <pc:sldMk cId="2075772762" sldId="257"/>
            <ac:spMk id="47" creationId="{56938E62-910D-4D69-AA09-567AAAC3776D}"/>
          </ac:spMkLst>
        </pc:spChg>
        <pc:spChg chg="add">
          <ac:chgData name="Kandula, Laxma R" userId="S::laxma.kandula@siu.edu::03d4c7da-2df6-42a5-9faf-a12d1ceeee2e" providerId="AD" clId="Web-{B6CCD6C7-442D-F6F3-F93A-D7EB65C3F79D}" dt="2022-12-02T18:48:56.489" v="10"/>
          <ac:spMkLst>
            <pc:docMk/>
            <pc:sldMk cId="2075772762" sldId="257"/>
            <ac:spMk id="48" creationId="{A74E54C6-D084-4BC8-B3F9-8B9EC22A6B67}"/>
          </ac:spMkLst>
        </pc:spChg>
        <pc:spChg chg="add mod">
          <ac:chgData name="Kandula, Laxma R" userId="S::laxma.kandula@siu.edu::03d4c7da-2df6-42a5-9faf-a12d1ceeee2e" providerId="AD" clId="Web-{B6CCD6C7-442D-F6F3-F93A-D7EB65C3F79D}" dt="2022-12-04T01:17:08.309" v="5245" actId="14100"/>
          <ac:spMkLst>
            <pc:docMk/>
            <pc:sldMk cId="2075772762" sldId="257"/>
            <ac:spMk id="49" creationId="{A38F096D-D1AC-0AAC-DDBA-52C0CF1D75A2}"/>
          </ac:spMkLst>
        </pc:spChg>
        <pc:spChg chg="add">
          <ac:chgData name="Kandula, Laxma R" userId="S::laxma.kandula@siu.edu::03d4c7da-2df6-42a5-9faf-a12d1ceeee2e" providerId="AD" clId="Web-{B6CCD6C7-442D-F6F3-F93A-D7EB65C3F79D}" dt="2022-12-02T18:48:56.489" v="10"/>
          <ac:spMkLst>
            <pc:docMk/>
            <pc:sldMk cId="2075772762" sldId="257"/>
            <ac:spMk id="50" creationId="{777713DB-A0B1-4507-9991-B6DCAE436C74}"/>
          </ac:spMkLst>
        </pc:spChg>
        <pc:graphicFrameChg chg="add del">
          <ac:chgData name="Kandula, Laxma R" userId="S::laxma.kandula@siu.edu::03d4c7da-2df6-42a5-9faf-a12d1ceeee2e" providerId="AD" clId="Web-{B6CCD6C7-442D-F6F3-F93A-D7EB65C3F79D}" dt="2022-12-02T18:48:52.099" v="7"/>
          <ac:graphicFrameMkLst>
            <pc:docMk/>
            <pc:sldMk cId="2075772762" sldId="257"/>
            <ac:graphicFrameMk id="31" creationId="{ACA3F0D9-0DC3-623B-7FBD-812C93D1E976}"/>
          </ac:graphicFrameMkLst>
        </pc:graphicFrameChg>
        <pc:picChg chg="add del">
          <ac:chgData name="Kandula, Laxma R" userId="S::laxma.kandula@siu.edu::03d4c7da-2df6-42a5-9faf-a12d1ceeee2e" providerId="AD" clId="Web-{B6CCD6C7-442D-F6F3-F93A-D7EB65C3F79D}" dt="2022-12-02T18:48:46.333" v="3"/>
          <ac:picMkLst>
            <pc:docMk/>
            <pc:sldMk cId="2075772762" sldId="257"/>
            <ac:picMk id="5" creationId="{F5D18480-AB1B-A47F-53D8-9A21C5A8DB4C}"/>
          </ac:picMkLst>
        </pc:picChg>
        <pc:picChg chg="add del">
          <ac:chgData name="Kandula, Laxma R" userId="S::laxma.kandula@siu.edu::03d4c7da-2df6-42a5-9faf-a12d1ceeee2e" providerId="AD" clId="Web-{B6CCD6C7-442D-F6F3-F93A-D7EB65C3F79D}" dt="2022-12-02T18:48:46.333" v="3"/>
          <ac:picMkLst>
            <pc:docMk/>
            <pc:sldMk cId="2075772762" sldId="257"/>
            <ac:picMk id="13" creationId="{015AB904-4FB7-4A0D-B43E-03ACF05E1445}"/>
          </ac:picMkLst>
        </pc:picChg>
        <pc:picChg chg="add del">
          <ac:chgData name="Kandula, Laxma R" userId="S::laxma.kandula@siu.edu::03d4c7da-2df6-42a5-9faf-a12d1ceeee2e" providerId="AD" clId="Web-{B6CCD6C7-442D-F6F3-F93A-D7EB65C3F79D}" dt="2022-12-02T18:48:48.583" v="5"/>
          <ac:picMkLst>
            <pc:docMk/>
            <pc:sldMk cId="2075772762" sldId="257"/>
            <ac:picMk id="19" creationId="{A9A96FF2-ACD7-48C4-BCE1-FC7F42108606}"/>
          </ac:picMkLst>
        </pc:picChg>
        <pc:picChg chg="add del">
          <ac:chgData name="Kandula, Laxma R" userId="S::laxma.kandula@siu.edu::03d4c7da-2df6-42a5-9faf-a12d1ceeee2e" providerId="AD" clId="Web-{B6CCD6C7-442D-F6F3-F93A-D7EB65C3F79D}" dt="2022-12-02T18:48:48.583" v="5"/>
          <ac:picMkLst>
            <pc:docMk/>
            <pc:sldMk cId="2075772762" sldId="257"/>
            <ac:picMk id="25" creationId="{04F99CF8-853E-F4FA-F3D8-DB3104041916}"/>
          </ac:picMkLst>
        </pc:picChg>
        <pc:picChg chg="add del">
          <ac:chgData name="Kandula, Laxma R" userId="S::laxma.kandula@siu.edu::03d4c7da-2df6-42a5-9faf-a12d1ceeee2e" providerId="AD" clId="Web-{B6CCD6C7-442D-F6F3-F93A-D7EB65C3F79D}" dt="2022-12-02T18:48:52.099" v="7"/>
          <ac:picMkLst>
            <pc:docMk/>
            <pc:sldMk cId="2075772762" sldId="257"/>
            <ac:picMk id="28" creationId="{B4E7D395-0531-4A17-A276-FDA3EB7792EC}"/>
          </ac:picMkLst>
        </pc:picChg>
        <pc:picChg chg="add del">
          <ac:chgData name="Kandula, Laxma R" userId="S::laxma.kandula@siu.edu::03d4c7da-2df6-42a5-9faf-a12d1ceeee2e" providerId="AD" clId="Web-{B6CCD6C7-442D-F6F3-F93A-D7EB65C3F79D}" dt="2022-12-02T18:48:56.411" v="9"/>
          <ac:picMkLst>
            <pc:docMk/>
            <pc:sldMk cId="2075772762" sldId="257"/>
            <ac:picMk id="39" creationId="{04F99CF8-853E-F4FA-F3D8-DB3104041916}"/>
          </ac:picMkLst>
        </pc:picChg>
        <pc:picChg chg="add del">
          <ac:chgData name="Kandula, Laxma R" userId="S::laxma.kandula@siu.edu::03d4c7da-2df6-42a5-9faf-a12d1ceeee2e" providerId="AD" clId="Web-{B6CCD6C7-442D-F6F3-F93A-D7EB65C3F79D}" dt="2022-12-02T18:48:56.411" v="9"/>
          <ac:picMkLst>
            <pc:docMk/>
            <pc:sldMk cId="2075772762" sldId="257"/>
            <ac:picMk id="40" creationId="{A9A96FF2-ACD7-48C4-BCE1-FC7F42108606}"/>
          </ac:picMkLst>
        </pc:picChg>
        <pc:picChg chg="add">
          <ac:chgData name="Kandula, Laxma R" userId="S::laxma.kandula@siu.edu::03d4c7da-2df6-42a5-9faf-a12d1ceeee2e" providerId="AD" clId="Web-{B6CCD6C7-442D-F6F3-F93A-D7EB65C3F79D}" dt="2022-12-02T18:48:56.489" v="10"/>
          <ac:picMkLst>
            <pc:docMk/>
            <pc:sldMk cId="2075772762" sldId="257"/>
            <ac:picMk id="43" creationId="{43C11D6E-22D4-C791-D251-18A633D75B61}"/>
          </ac:picMkLst>
        </pc:picChg>
        <pc:picChg chg="add">
          <ac:chgData name="Kandula, Laxma R" userId="S::laxma.kandula@siu.edu::03d4c7da-2df6-42a5-9faf-a12d1ceeee2e" providerId="AD" clId="Web-{B6CCD6C7-442D-F6F3-F93A-D7EB65C3F79D}" dt="2022-12-02T18:48:56.489" v="10"/>
          <ac:picMkLst>
            <pc:docMk/>
            <pc:sldMk cId="2075772762" sldId="257"/>
            <ac:picMk id="44" creationId="{D445918B-6272-4727-A3FA-F23651AECAE3}"/>
          </ac:picMkLst>
        </pc:picChg>
        <pc:picChg chg="add">
          <ac:chgData name="Kandula, Laxma R" userId="S::laxma.kandula@siu.edu::03d4c7da-2df6-42a5-9faf-a12d1ceeee2e" providerId="AD" clId="Web-{B6CCD6C7-442D-F6F3-F93A-D7EB65C3F79D}" dt="2022-12-02T18:48:56.489" v="10"/>
          <ac:picMkLst>
            <pc:docMk/>
            <pc:sldMk cId="2075772762" sldId="257"/>
            <ac:picMk id="45" creationId="{A9A96FF2-ACD7-48C4-BCE1-FC7F42108606}"/>
          </ac:picMkLst>
        </pc:picChg>
      </pc:sldChg>
      <pc:sldChg chg="modSp mod modClrScheme chgLayout">
        <pc:chgData name="Kandula, Laxma R" userId="S::laxma.kandula@siu.edu::03d4c7da-2df6-42a5-9faf-a12d1ceeee2e" providerId="AD" clId="Web-{B6CCD6C7-442D-F6F3-F93A-D7EB65C3F79D}" dt="2022-12-02T19:06:05.865" v="329" actId="20577"/>
        <pc:sldMkLst>
          <pc:docMk/>
          <pc:sldMk cId="743247978" sldId="258"/>
        </pc:sldMkLst>
        <pc:spChg chg="mod ord">
          <ac:chgData name="Kandula, Laxma R" userId="S::laxma.kandula@siu.edu::03d4c7da-2df6-42a5-9faf-a12d1ceeee2e" providerId="AD" clId="Web-{B6CCD6C7-442D-F6F3-F93A-D7EB65C3F79D}" dt="2022-12-02T18:48:34.551" v="1"/>
          <ac:spMkLst>
            <pc:docMk/>
            <pc:sldMk cId="743247978" sldId="258"/>
            <ac:spMk id="2" creationId="{EE9CFE0D-FBAC-69F4-7AFD-DE8D74D895AB}"/>
          </ac:spMkLst>
        </pc:spChg>
        <pc:spChg chg="mod ord">
          <ac:chgData name="Kandula, Laxma R" userId="S::laxma.kandula@siu.edu::03d4c7da-2df6-42a5-9faf-a12d1ceeee2e" providerId="AD" clId="Web-{B6CCD6C7-442D-F6F3-F93A-D7EB65C3F79D}" dt="2022-12-02T19:06:05.865" v="329" actId="20577"/>
          <ac:spMkLst>
            <pc:docMk/>
            <pc:sldMk cId="743247978" sldId="258"/>
            <ac:spMk id="3" creationId="{AB61DAC2-4532-650D-B9F7-74303E31D9E1}"/>
          </ac:spMkLst>
        </pc:spChg>
      </pc:sldChg>
      <pc:sldChg chg="addSp delSp modSp mod setBg modClrScheme delDesignElem chgLayout">
        <pc:chgData name="Kandula, Laxma R" userId="S::laxma.kandula@siu.edu::03d4c7da-2df6-42a5-9faf-a12d1ceeee2e" providerId="AD" clId="Web-{B6CCD6C7-442D-F6F3-F93A-D7EB65C3F79D}" dt="2022-12-04T00:46:10.628" v="5109" actId="20577"/>
        <pc:sldMkLst>
          <pc:docMk/>
          <pc:sldMk cId="4153961218" sldId="259"/>
        </pc:sldMkLst>
        <pc:spChg chg="mod ord">
          <ac:chgData name="Kandula, Laxma R" userId="S::laxma.kandula@siu.edu::03d4c7da-2df6-42a5-9faf-a12d1ceeee2e" providerId="AD" clId="Web-{B6CCD6C7-442D-F6F3-F93A-D7EB65C3F79D}" dt="2022-12-04T00:46:10.628" v="5109" actId="20577"/>
          <ac:spMkLst>
            <pc:docMk/>
            <pc:sldMk cId="4153961218" sldId="259"/>
            <ac:spMk id="2" creationId="{0FF584B4-BA86-B92B-6C4A-B6E0D0515D37}"/>
          </ac:spMkLst>
        </pc:spChg>
        <pc:spChg chg="mod ord">
          <ac:chgData name="Kandula, Laxma R" userId="S::laxma.kandula@siu.edu::03d4c7da-2df6-42a5-9faf-a12d1ceeee2e" providerId="AD" clId="Web-{B6CCD6C7-442D-F6F3-F93A-D7EB65C3F79D}" dt="2022-12-04T00:44:12.281" v="5080"/>
          <ac:spMkLst>
            <pc:docMk/>
            <pc:sldMk cId="4153961218" sldId="259"/>
            <ac:spMk id="3" creationId="{07D82557-B414-74B1-8126-302F1EAC1335}"/>
          </ac:spMkLst>
        </pc:spChg>
        <pc:spChg chg="del">
          <ac:chgData name="Kandula, Laxma R" userId="S::laxma.kandula@siu.edu::03d4c7da-2df6-42a5-9faf-a12d1ceeee2e" providerId="AD" clId="Web-{B6CCD6C7-442D-F6F3-F93A-D7EB65C3F79D}" dt="2022-12-02T18:48:23.410" v="0"/>
          <ac:spMkLst>
            <pc:docMk/>
            <pc:sldMk cId="4153961218" sldId="259"/>
            <ac:spMk id="8" creationId="{C7FA33FF-088D-4F16-95A2-2C64D353DEA8}"/>
          </ac:spMkLst>
        </pc:spChg>
        <pc:spChg chg="add">
          <ac:chgData name="Kandula, Laxma R" userId="S::laxma.kandula@siu.edu::03d4c7da-2df6-42a5-9faf-a12d1ceeee2e" providerId="AD" clId="Web-{B6CCD6C7-442D-F6F3-F93A-D7EB65C3F79D}" dt="2022-12-04T00:44:12.281" v="5080"/>
          <ac:spMkLst>
            <pc:docMk/>
            <pc:sldMk cId="4153961218" sldId="259"/>
            <ac:spMk id="9" creationId="{9B0F3308-12C4-4DD7-ABB4-D0DFAA3CF6DE}"/>
          </ac:spMkLst>
        </pc:spChg>
        <pc:spChg chg="del">
          <ac:chgData name="Kandula, Laxma R" userId="S::laxma.kandula@siu.edu::03d4c7da-2df6-42a5-9faf-a12d1ceeee2e" providerId="AD" clId="Web-{B6CCD6C7-442D-F6F3-F93A-D7EB65C3F79D}" dt="2022-12-02T18:48:23.410" v="0"/>
          <ac:spMkLst>
            <pc:docMk/>
            <pc:sldMk cId="4153961218" sldId="259"/>
            <ac:spMk id="10" creationId="{A376EFB1-01CF-419F-ABF1-2AF02BBFCBD1}"/>
          </ac:spMkLst>
        </pc:spChg>
        <pc:spChg chg="del">
          <ac:chgData name="Kandula, Laxma R" userId="S::laxma.kandula@siu.edu::03d4c7da-2df6-42a5-9faf-a12d1ceeee2e" providerId="AD" clId="Web-{B6CCD6C7-442D-F6F3-F93A-D7EB65C3F79D}" dt="2022-12-02T18:48:23.410" v="0"/>
          <ac:spMkLst>
            <pc:docMk/>
            <pc:sldMk cId="4153961218" sldId="259"/>
            <ac:spMk id="12" creationId="{FF9DEA15-78BD-4750-AA18-B9F28A6D5AB8}"/>
          </ac:spMkLst>
        </pc:spChg>
        <pc:spChg chg="add">
          <ac:chgData name="Kandula, Laxma R" userId="S::laxma.kandula@siu.edu::03d4c7da-2df6-42a5-9faf-a12d1ceeee2e" providerId="AD" clId="Web-{B6CCD6C7-442D-F6F3-F93A-D7EB65C3F79D}" dt="2022-12-04T00:44:12.281" v="5080"/>
          <ac:spMkLst>
            <pc:docMk/>
            <pc:sldMk cId="4153961218" sldId="259"/>
            <ac:spMk id="15" creationId="{73AFD74C-283C-45BD-885B-6E6635E4B3F1}"/>
          </ac:spMkLst>
        </pc:spChg>
        <pc:spChg chg="add">
          <ac:chgData name="Kandula, Laxma R" userId="S::laxma.kandula@siu.edu::03d4c7da-2df6-42a5-9faf-a12d1ceeee2e" providerId="AD" clId="Web-{B6CCD6C7-442D-F6F3-F93A-D7EB65C3F79D}" dt="2022-12-04T00:44:12.281" v="5080"/>
          <ac:spMkLst>
            <pc:docMk/>
            <pc:sldMk cId="4153961218" sldId="259"/>
            <ac:spMk id="17" creationId="{CE3DE725-FEB0-422F-BDBA-A29C95768A3F}"/>
          </ac:spMkLst>
        </pc:spChg>
        <pc:spChg chg="add">
          <ac:chgData name="Kandula, Laxma R" userId="S::laxma.kandula@siu.edu::03d4c7da-2df6-42a5-9faf-a12d1ceeee2e" providerId="AD" clId="Web-{B6CCD6C7-442D-F6F3-F93A-D7EB65C3F79D}" dt="2022-12-04T00:44:12.281" v="5080"/>
          <ac:spMkLst>
            <pc:docMk/>
            <pc:sldMk cId="4153961218" sldId="259"/>
            <ac:spMk id="19" creationId="{05058156-257B-4118-BA50-5869C8AF6AD7}"/>
          </ac:spMkLst>
        </pc:spChg>
        <pc:spChg chg="add">
          <ac:chgData name="Kandula, Laxma R" userId="S::laxma.kandula@siu.edu::03d4c7da-2df6-42a5-9faf-a12d1ceeee2e" providerId="AD" clId="Web-{B6CCD6C7-442D-F6F3-F93A-D7EB65C3F79D}" dt="2022-12-04T00:44:12.281" v="5080"/>
          <ac:spMkLst>
            <pc:docMk/>
            <pc:sldMk cId="4153961218" sldId="259"/>
            <ac:spMk id="21" creationId="{D23B4D99-FEA8-489A-8436-A2F113BE1B6E}"/>
          </ac:spMkLst>
        </pc:spChg>
        <pc:picChg chg="add mod">
          <ac:chgData name="Kandula, Laxma R" userId="S::laxma.kandula@siu.edu::03d4c7da-2df6-42a5-9faf-a12d1ceeee2e" providerId="AD" clId="Web-{B6CCD6C7-442D-F6F3-F93A-D7EB65C3F79D}" dt="2022-12-04T00:44:51.610" v="5089" actId="14100"/>
          <ac:picMkLst>
            <pc:docMk/>
            <pc:sldMk cId="4153961218" sldId="259"/>
            <ac:picMk id="4" creationId="{C2BCF0F0-712D-C61B-978F-EAB907157C9D}"/>
          </ac:picMkLst>
        </pc:picChg>
        <pc:picChg chg="add">
          <ac:chgData name="Kandula, Laxma R" userId="S::laxma.kandula@siu.edu::03d4c7da-2df6-42a5-9faf-a12d1ceeee2e" providerId="AD" clId="Web-{B6CCD6C7-442D-F6F3-F93A-D7EB65C3F79D}" dt="2022-12-04T00:44:12.281" v="5080"/>
          <ac:picMkLst>
            <pc:docMk/>
            <pc:sldMk cId="4153961218" sldId="259"/>
            <ac:picMk id="11" creationId="{6A24046D-AAB6-4470-AC22-6448D576E5B5}"/>
          </ac:picMkLst>
        </pc:picChg>
        <pc:picChg chg="add">
          <ac:chgData name="Kandula, Laxma R" userId="S::laxma.kandula@siu.edu::03d4c7da-2df6-42a5-9faf-a12d1ceeee2e" providerId="AD" clId="Web-{B6CCD6C7-442D-F6F3-F93A-D7EB65C3F79D}" dt="2022-12-04T00:44:12.281" v="5080"/>
          <ac:picMkLst>
            <pc:docMk/>
            <pc:sldMk cId="4153961218" sldId="259"/>
            <ac:picMk id="13" creationId="{211A0A85-392D-49DA-B9EC-82262B3B9614}"/>
          </ac:picMkLst>
        </pc:picChg>
      </pc:sldChg>
      <pc:sldChg chg="addSp delSp modSp mod setBg modClrScheme setClrOvrMap chgLayout">
        <pc:chgData name="Kandula, Laxma R" userId="S::laxma.kandula@siu.edu::03d4c7da-2df6-42a5-9faf-a12d1ceeee2e" providerId="AD" clId="Web-{B6CCD6C7-442D-F6F3-F93A-D7EB65C3F79D}" dt="2022-12-04T01:22:20.116" v="5258" actId="14100"/>
        <pc:sldMkLst>
          <pc:docMk/>
          <pc:sldMk cId="812050179" sldId="260"/>
        </pc:sldMkLst>
        <pc:spChg chg="mod ord">
          <ac:chgData name="Kandula, Laxma R" userId="S::laxma.kandula@siu.edu::03d4c7da-2df6-42a5-9faf-a12d1ceeee2e" providerId="AD" clId="Web-{B6CCD6C7-442D-F6F3-F93A-D7EB65C3F79D}" dt="2022-12-04T00:50:52.184" v="5141"/>
          <ac:spMkLst>
            <pc:docMk/>
            <pc:sldMk cId="812050179" sldId="260"/>
            <ac:spMk id="2" creationId="{EA5AE2FD-0DA2-9F0D-AC3F-C703C98E9108}"/>
          </ac:spMkLst>
        </pc:spChg>
        <pc:spChg chg="del mod ord">
          <ac:chgData name="Kandula, Laxma R" userId="S::laxma.kandula@siu.edu::03d4c7da-2df6-42a5-9faf-a12d1ceeee2e" providerId="AD" clId="Web-{B6CCD6C7-442D-F6F3-F93A-D7EB65C3F79D}" dt="2022-12-04T01:22:00.678" v="5253"/>
          <ac:spMkLst>
            <pc:docMk/>
            <pc:sldMk cId="812050179" sldId="260"/>
            <ac:spMk id="3" creationId="{57FC075B-F314-DB09-ED33-276B77F5616E}"/>
          </ac:spMkLst>
        </pc:spChg>
        <pc:spChg chg="add del">
          <ac:chgData name="Kandula, Laxma R" userId="S::laxma.kandula@siu.edu::03d4c7da-2df6-42a5-9faf-a12d1ceeee2e" providerId="AD" clId="Web-{B6CCD6C7-442D-F6F3-F93A-D7EB65C3F79D}" dt="2022-12-04T00:50:12.948" v="5122"/>
          <ac:spMkLst>
            <pc:docMk/>
            <pc:sldMk cId="812050179" sldId="260"/>
            <ac:spMk id="8" creationId="{8F3CF990-ACB8-443A-BB74-D36EC8A00B02}"/>
          </ac:spMkLst>
        </pc:spChg>
        <pc:spChg chg="add del">
          <ac:chgData name="Kandula, Laxma R" userId="S::laxma.kandula@siu.edu::03d4c7da-2df6-42a5-9faf-a12d1ceeee2e" providerId="AD" clId="Web-{B6CCD6C7-442D-F6F3-F93A-D7EB65C3F79D}" dt="2022-12-04T00:50:12.948" v="5122"/>
          <ac:spMkLst>
            <pc:docMk/>
            <pc:sldMk cId="812050179" sldId="260"/>
            <ac:spMk id="10" creationId="{2601900C-265D-4146-A578-477541E3DF28}"/>
          </ac:spMkLst>
        </pc:spChg>
        <pc:spChg chg="add del">
          <ac:chgData name="Kandula, Laxma R" userId="S::laxma.kandula@siu.edu::03d4c7da-2df6-42a5-9faf-a12d1ceeee2e" providerId="AD" clId="Web-{B6CCD6C7-442D-F6F3-F93A-D7EB65C3F79D}" dt="2022-12-04T00:50:12.948" v="5122"/>
          <ac:spMkLst>
            <pc:docMk/>
            <pc:sldMk cId="812050179" sldId="260"/>
            <ac:spMk id="14" creationId="{65F94F98-3A57-49AA-838E-91AAF600B6EE}"/>
          </ac:spMkLst>
        </pc:spChg>
        <pc:spChg chg="add del">
          <ac:chgData name="Kandula, Laxma R" userId="S::laxma.kandula@siu.edu::03d4c7da-2df6-42a5-9faf-a12d1ceeee2e" providerId="AD" clId="Web-{B6CCD6C7-442D-F6F3-F93A-D7EB65C3F79D}" dt="2022-12-04T00:50:12.948" v="5122"/>
          <ac:spMkLst>
            <pc:docMk/>
            <pc:sldMk cId="812050179" sldId="260"/>
            <ac:spMk id="18" creationId="{41F8C064-2DC5-4758-B49C-76BFF64052AF}"/>
          </ac:spMkLst>
        </pc:spChg>
        <pc:spChg chg="add del">
          <ac:chgData name="Kandula, Laxma R" userId="S::laxma.kandula@siu.edu::03d4c7da-2df6-42a5-9faf-a12d1ceeee2e" providerId="AD" clId="Web-{B6CCD6C7-442D-F6F3-F93A-D7EB65C3F79D}" dt="2022-12-04T00:50:12.948" v="5122"/>
          <ac:spMkLst>
            <pc:docMk/>
            <pc:sldMk cId="812050179" sldId="260"/>
            <ac:spMk id="20" creationId="{FBD68200-BC03-4015-860B-CD5C30CD76B8}"/>
          </ac:spMkLst>
        </pc:spChg>
        <pc:spChg chg="add del">
          <ac:chgData name="Kandula, Laxma R" userId="S::laxma.kandula@siu.edu::03d4c7da-2df6-42a5-9faf-a12d1ceeee2e" providerId="AD" clId="Web-{B6CCD6C7-442D-F6F3-F93A-D7EB65C3F79D}" dt="2022-12-04T00:50:12.948" v="5122"/>
          <ac:spMkLst>
            <pc:docMk/>
            <pc:sldMk cId="812050179" sldId="260"/>
            <ac:spMk id="22" creationId="{A0B5529D-5CAA-4BF2-B5C9-34705E7661F9}"/>
          </ac:spMkLst>
        </pc:spChg>
        <pc:spChg chg="add del">
          <ac:chgData name="Kandula, Laxma R" userId="S::laxma.kandula@siu.edu::03d4c7da-2df6-42a5-9faf-a12d1ceeee2e" providerId="AD" clId="Web-{B6CCD6C7-442D-F6F3-F93A-D7EB65C3F79D}" dt="2022-12-04T00:50:12.948" v="5122"/>
          <ac:spMkLst>
            <pc:docMk/>
            <pc:sldMk cId="812050179" sldId="260"/>
            <ac:spMk id="24" creationId="{332A6F87-AC28-4AA8-B8A6-AEBC67BD0D64}"/>
          </ac:spMkLst>
        </pc:spChg>
        <pc:spChg chg="add del">
          <ac:chgData name="Kandula, Laxma R" userId="S::laxma.kandula@siu.edu::03d4c7da-2df6-42a5-9faf-a12d1ceeee2e" providerId="AD" clId="Web-{B6CCD6C7-442D-F6F3-F93A-D7EB65C3F79D}" dt="2022-12-04T00:50:16.386" v="5124"/>
          <ac:spMkLst>
            <pc:docMk/>
            <pc:sldMk cId="812050179" sldId="260"/>
            <ac:spMk id="27" creationId="{92806DFD-E192-42CC-B190-3C4C95B8FF4E}"/>
          </ac:spMkLst>
        </pc:spChg>
        <pc:spChg chg="add del">
          <ac:chgData name="Kandula, Laxma R" userId="S::laxma.kandula@siu.edu::03d4c7da-2df6-42a5-9faf-a12d1ceeee2e" providerId="AD" clId="Web-{B6CCD6C7-442D-F6F3-F93A-D7EB65C3F79D}" dt="2022-12-04T00:50:16.386" v="5124"/>
          <ac:spMkLst>
            <pc:docMk/>
            <pc:sldMk cId="812050179" sldId="260"/>
            <ac:spMk id="29" creationId="{BB17FFD2-DBC7-4ABB-B2A0-7E18EC1B8074}"/>
          </ac:spMkLst>
        </pc:spChg>
        <pc:spChg chg="add del">
          <ac:chgData name="Kandula, Laxma R" userId="S::laxma.kandula@siu.edu::03d4c7da-2df6-42a5-9faf-a12d1ceeee2e" providerId="AD" clId="Web-{B6CCD6C7-442D-F6F3-F93A-D7EB65C3F79D}" dt="2022-12-04T00:50:16.386" v="5124"/>
          <ac:spMkLst>
            <pc:docMk/>
            <pc:sldMk cId="812050179" sldId="260"/>
            <ac:spMk id="30" creationId="{DF737BB4-6553-47A8-893F-178A10C6B6BF}"/>
          </ac:spMkLst>
        </pc:spChg>
        <pc:spChg chg="add del">
          <ac:chgData name="Kandula, Laxma R" userId="S::laxma.kandula@siu.edu::03d4c7da-2df6-42a5-9faf-a12d1ceeee2e" providerId="AD" clId="Web-{B6CCD6C7-442D-F6F3-F93A-D7EB65C3F79D}" dt="2022-12-04T00:50:21.949" v="5126"/>
          <ac:spMkLst>
            <pc:docMk/>
            <pc:sldMk cId="812050179" sldId="260"/>
            <ac:spMk id="32" creationId="{5B109BC4-F9AE-43A1-A0AD-A502B77533F4}"/>
          </ac:spMkLst>
        </pc:spChg>
        <pc:spChg chg="add del">
          <ac:chgData name="Kandula, Laxma R" userId="S::laxma.kandula@siu.edu::03d4c7da-2df6-42a5-9faf-a12d1ceeee2e" providerId="AD" clId="Web-{B6CCD6C7-442D-F6F3-F93A-D7EB65C3F79D}" dt="2022-12-04T00:50:21.949" v="5126"/>
          <ac:spMkLst>
            <pc:docMk/>
            <pc:sldMk cId="812050179" sldId="260"/>
            <ac:spMk id="35" creationId="{D60AB860-F611-4E44-9FC7-9D0E78D471A4}"/>
          </ac:spMkLst>
        </pc:spChg>
        <pc:spChg chg="add del">
          <ac:chgData name="Kandula, Laxma R" userId="S::laxma.kandula@siu.edu::03d4c7da-2df6-42a5-9faf-a12d1ceeee2e" providerId="AD" clId="Web-{B6CCD6C7-442D-F6F3-F93A-D7EB65C3F79D}" dt="2022-12-04T00:50:21.949" v="5126"/>
          <ac:spMkLst>
            <pc:docMk/>
            <pc:sldMk cId="812050179" sldId="260"/>
            <ac:spMk id="36" creationId="{2AE566C9-8166-4086-8059-2B6EA7BEC5CF}"/>
          </ac:spMkLst>
        </pc:spChg>
        <pc:spChg chg="add del">
          <ac:chgData name="Kandula, Laxma R" userId="S::laxma.kandula@siu.edu::03d4c7da-2df6-42a5-9faf-a12d1ceeee2e" providerId="AD" clId="Web-{B6CCD6C7-442D-F6F3-F93A-D7EB65C3F79D}" dt="2022-12-04T00:50:21.949" v="5126"/>
          <ac:spMkLst>
            <pc:docMk/>
            <pc:sldMk cId="812050179" sldId="260"/>
            <ac:spMk id="37" creationId="{26FC93B5-8EEE-4746-834C-75BF4722A77C}"/>
          </ac:spMkLst>
        </pc:spChg>
        <pc:spChg chg="add del">
          <ac:chgData name="Kandula, Laxma R" userId="S::laxma.kandula@siu.edu::03d4c7da-2df6-42a5-9faf-a12d1ceeee2e" providerId="AD" clId="Web-{B6CCD6C7-442D-F6F3-F93A-D7EB65C3F79D}" dt="2022-12-04T00:50:21.949" v="5126"/>
          <ac:spMkLst>
            <pc:docMk/>
            <pc:sldMk cId="812050179" sldId="260"/>
            <ac:spMk id="38" creationId="{955D4B30-C984-44B0-BEA7-4FB09CDFC5AA}"/>
          </ac:spMkLst>
        </pc:spChg>
        <pc:spChg chg="add del">
          <ac:chgData name="Kandula, Laxma R" userId="S::laxma.kandula@siu.edu::03d4c7da-2df6-42a5-9faf-a12d1ceeee2e" providerId="AD" clId="Web-{B6CCD6C7-442D-F6F3-F93A-D7EB65C3F79D}" dt="2022-12-04T00:50:21.949" v="5126"/>
          <ac:spMkLst>
            <pc:docMk/>
            <pc:sldMk cId="812050179" sldId="260"/>
            <ac:spMk id="39" creationId="{0E46F16B-7AB2-4122-836B-22FBDB5A591B}"/>
          </ac:spMkLst>
        </pc:spChg>
        <pc:spChg chg="add del">
          <ac:chgData name="Kandula, Laxma R" userId="S::laxma.kandula@siu.edu::03d4c7da-2df6-42a5-9faf-a12d1ceeee2e" providerId="AD" clId="Web-{B6CCD6C7-442D-F6F3-F93A-D7EB65C3F79D}" dt="2022-12-04T00:50:21.949" v="5126"/>
          <ac:spMkLst>
            <pc:docMk/>
            <pc:sldMk cId="812050179" sldId="260"/>
            <ac:spMk id="40" creationId="{DE5F2F5C-BEFA-403F-97DC-DD6CE9F08DEE}"/>
          </ac:spMkLst>
        </pc:spChg>
        <pc:spChg chg="add del">
          <ac:chgData name="Kandula, Laxma R" userId="S::laxma.kandula@siu.edu::03d4c7da-2df6-42a5-9faf-a12d1ceeee2e" providerId="AD" clId="Web-{B6CCD6C7-442D-F6F3-F93A-D7EB65C3F79D}" dt="2022-12-04T00:50:24.855" v="5128"/>
          <ac:spMkLst>
            <pc:docMk/>
            <pc:sldMk cId="812050179" sldId="260"/>
            <ac:spMk id="42" creationId="{D74577E3-FA18-4D8A-9E42-FF3D35D3FCBA}"/>
          </ac:spMkLst>
        </pc:spChg>
        <pc:spChg chg="add del">
          <ac:chgData name="Kandula, Laxma R" userId="S::laxma.kandula@siu.edu::03d4c7da-2df6-42a5-9faf-a12d1ceeee2e" providerId="AD" clId="Web-{B6CCD6C7-442D-F6F3-F93A-D7EB65C3F79D}" dt="2022-12-04T00:50:24.855" v="5128"/>
          <ac:spMkLst>
            <pc:docMk/>
            <pc:sldMk cId="812050179" sldId="260"/>
            <ac:spMk id="45" creationId="{31FFB1DF-0D2D-4029-A8C7-317DDCF92762}"/>
          </ac:spMkLst>
        </pc:spChg>
        <pc:spChg chg="add del">
          <ac:chgData name="Kandula, Laxma R" userId="S::laxma.kandula@siu.edu::03d4c7da-2df6-42a5-9faf-a12d1ceeee2e" providerId="AD" clId="Web-{B6CCD6C7-442D-F6F3-F93A-D7EB65C3F79D}" dt="2022-12-04T00:50:24.855" v="5128"/>
          <ac:spMkLst>
            <pc:docMk/>
            <pc:sldMk cId="812050179" sldId="260"/>
            <ac:spMk id="46" creationId="{3770C84D-AB0A-4DD9-9CD3-B0DDCBCA336A}"/>
          </ac:spMkLst>
        </pc:spChg>
        <pc:spChg chg="add del">
          <ac:chgData name="Kandula, Laxma R" userId="S::laxma.kandula@siu.edu::03d4c7da-2df6-42a5-9faf-a12d1ceeee2e" providerId="AD" clId="Web-{B6CCD6C7-442D-F6F3-F93A-D7EB65C3F79D}" dt="2022-12-04T00:50:24.855" v="5128"/>
          <ac:spMkLst>
            <pc:docMk/>
            <pc:sldMk cId="812050179" sldId="260"/>
            <ac:spMk id="47" creationId="{7EBBF7C2-27D7-480A-BEFA-B1399AC04508}"/>
          </ac:spMkLst>
        </pc:spChg>
        <pc:spChg chg="add del">
          <ac:chgData name="Kandula, Laxma R" userId="S::laxma.kandula@siu.edu::03d4c7da-2df6-42a5-9faf-a12d1ceeee2e" providerId="AD" clId="Web-{B6CCD6C7-442D-F6F3-F93A-D7EB65C3F79D}" dt="2022-12-04T00:50:24.855" v="5128"/>
          <ac:spMkLst>
            <pc:docMk/>
            <pc:sldMk cId="812050179" sldId="260"/>
            <ac:spMk id="48" creationId="{78FBE352-03FD-4333-A348-0C7FCF5FE03B}"/>
          </ac:spMkLst>
        </pc:spChg>
        <pc:spChg chg="add del">
          <ac:chgData name="Kandula, Laxma R" userId="S::laxma.kandula@siu.edu::03d4c7da-2df6-42a5-9faf-a12d1ceeee2e" providerId="AD" clId="Web-{B6CCD6C7-442D-F6F3-F93A-D7EB65C3F79D}" dt="2022-12-04T00:50:24.855" v="5128"/>
          <ac:spMkLst>
            <pc:docMk/>
            <pc:sldMk cId="812050179" sldId="260"/>
            <ac:spMk id="50" creationId="{9C6A91D1-6664-4898-92B7-49F9982CEF01}"/>
          </ac:spMkLst>
        </pc:spChg>
        <pc:spChg chg="add del">
          <ac:chgData name="Kandula, Laxma R" userId="S::laxma.kandula@siu.edu::03d4c7da-2df6-42a5-9faf-a12d1ceeee2e" providerId="AD" clId="Web-{B6CCD6C7-442D-F6F3-F93A-D7EB65C3F79D}" dt="2022-12-04T00:50:24.855" v="5128"/>
          <ac:spMkLst>
            <pc:docMk/>
            <pc:sldMk cId="812050179" sldId="260"/>
            <ac:spMk id="51" creationId="{D44EDEA4-22DE-4070-A5F1-4AEE20A4D527}"/>
          </ac:spMkLst>
        </pc:spChg>
        <pc:spChg chg="add del">
          <ac:chgData name="Kandula, Laxma R" userId="S::laxma.kandula@siu.edu::03d4c7da-2df6-42a5-9faf-a12d1ceeee2e" providerId="AD" clId="Web-{B6CCD6C7-442D-F6F3-F93A-D7EB65C3F79D}" dt="2022-12-04T00:50:27.714" v="5130"/>
          <ac:spMkLst>
            <pc:docMk/>
            <pc:sldMk cId="812050179" sldId="260"/>
            <ac:spMk id="53" creationId="{92806DFD-E192-42CC-B190-3C4C95B8FF4E}"/>
          </ac:spMkLst>
        </pc:spChg>
        <pc:spChg chg="add del">
          <ac:chgData name="Kandula, Laxma R" userId="S::laxma.kandula@siu.edu::03d4c7da-2df6-42a5-9faf-a12d1ceeee2e" providerId="AD" clId="Web-{B6CCD6C7-442D-F6F3-F93A-D7EB65C3F79D}" dt="2022-12-04T00:50:27.714" v="5130"/>
          <ac:spMkLst>
            <pc:docMk/>
            <pc:sldMk cId="812050179" sldId="260"/>
            <ac:spMk id="55" creationId="{BB17FFD2-DBC7-4ABB-B2A0-7E18EC1B8074}"/>
          </ac:spMkLst>
        </pc:spChg>
        <pc:spChg chg="add del">
          <ac:chgData name="Kandula, Laxma R" userId="S::laxma.kandula@siu.edu::03d4c7da-2df6-42a5-9faf-a12d1ceeee2e" providerId="AD" clId="Web-{B6CCD6C7-442D-F6F3-F93A-D7EB65C3F79D}" dt="2022-12-04T00:50:27.714" v="5130"/>
          <ac:spMkLst>
            <pc:docMk/>
            <pc:sldMk cId="812050179" sldId="260"/>
            <ac:spMk id="56" creationId="{25DA2D5B-EC4E-4C78-8139-F36D2F2D15A1}"/>
          </ac:spMkLst>
        </pc:spChg>
        <pc:spChg chg="add del">
          <ac:chgData name="Kandula, Laxma R" userId="S::laxma.kandula@siu.edu::03d4c7da-2df6-42a5-9faf-a12d1ceeee2e" providerId="AD" clId="Web-{B6CCD6C7-442D-F6F3-F93A-D7EB65C3F79D}" dt="2022-12-04T00:50:27.714" v="5130"/>
          <ac:spMkLst>
            <pc:docMk/>
            <pc:sldMk cId="812050179" sldId="260"/>
            <ac:spMk id="57" creationId="{D4AAACE2-9C9E-468F-8297-EF7B5E55FF37}"/>
          </ac:spMkLst>
        </pc:spChg>
        <pc:spChg chg="add del">
          <ac:chgData name="Kandula, Laxma R" userId="S::laxma.kandula@siu.edu::03d4c7da-2df6-42a5-9faf-a12d1ceeee2e" providerId="AD" clId="Web-{B6CCD6C7-442D-F6F3-F93A-D7EB65C3F79D}" dt="2022-12-04T00:50:31.402" v="5132"/>
          <ac:spMkLst>
            <pc:docMk/>
            <pc:sldMk cId="812050179" sldId="260"/>
            <ac:spMk id="59" creationId="{D0BE3D13-5BE5-4B05-AFCF-2A2E059D29F8}"/>
          </ac:spMkLst>
        </pc:spChg>
        <pc:spChg chg="add del">
          <ac:chgData name="Kandula, Laxma R" userId="S::laxma.kandula@siu.edu::03d4c7da-2df6-42a5-9faf-a12d1ceeee2e" providerId="AD" clId="Web-{B6CCD6C7-442D-F6F3-F93A-D7EB65C3F79D}" dt="2022-12-04T00:50:31.402" v="5132"/>
          <ac:spMkLst>
            <pc:docMk/>
            <pc:sldMk cId="812050179" sldId="260"/>
            <ac:spMk id="60" creationId="{76562092-3AA7-4EF0-9007-C44F879A1308}"/>
          </ac:spMkLst>
        </pc:spChg>
        <pc:spChg chg="add del">
          <ac:chgData name="Kandula, Laxma R" userId="S::laxma.kandula@siu.edu::03d4c7da-2df6-42a5-9faf-a12d1ceeee2e" providerId="AD" clId="Web-{B6CCD6C7-442D-F6F3-F93A-D7EB65C3F79D}" dt="2022-12-04T00:50:31.402" v="5132"/>
          <ac:spMkLst>
            <pc:docMk/>
            <pc:sldMk cId="812050179" sldId="260"/>
            <ac:spMk id="61" creationId="{1AC85C80-0175-4214-A13D-03C224658C16}"/>
          </ac:spMkLst>
        </pc:spChg>
        <pc:spChg chg="add del">
          <ac:chgData name="Kandula, Laxma R" userId="S::laxma.kandula@siu.edu::03d4c7da-2df6-42a5-9faf-a12d1ceeee2e" providerId="AD" clId="Web-{B6CCD6C7-442D-F6F3-F93A-D7EB65C3F79D}" dt="2022-12-04T00:50:34.043" v="5134"/>
          <ac:spMkLst>
            <pc:docMk/>
            <pc:sldMk cId="812050179" sldId="260"/>
            <ac:spMk id="64" creationId="{8D8B8BFF-ABC6-4302-9767-D2ADEE381FA8}"/>
          </ac:spMkLst>
        </pc:spChg>
        <pc:spChg chg="add del">
          <ac:chgData name="Kandula, Laxma R" userId="S::laxma.kandula@siu.edu::03d4c7da-2df6-42a5-9faf-a12d1ceeee2e" providerId="AD" clId="Web-{B6CCD6C7-442D-F6F3-F93A-D7EB65C3F79D}" dt="2022-12-04T00:50:34.043" v="5134"/>
          <ac:spMkLst>
            <pc:docMk/>
            <pc:sldMk cId="812050179" sldId="260"/>
            <ac:spMk id="66" creationId="{BB17FFD2-DBC7-4ABB-B2A0-7E18EC1B8074}"/>
          </ac:spMkLst>
        </pc:spChg>
        <pc:spChg chg="add del">
          <ac:chgData name="Kandula, Laxma R" userId="S::laxma.kandula@siu.edu::03d4c7da-2df6-42a5-9faf-a12d1ceeee2e" providerId="AD" clId="Web-{B6CCD6C7-442D-F6F3-F93A-D7EB65C3F79D}" dt="2022-12-04T00:50:34.043" v="5134"/>
          <ac:spMkLst>
            <pc:docMk/>
            <pc:sldMk cId="812050179" sldId="260"/>
            <ac:spMk id="67" creationId="{7AFFF3F7-4395-4F19-BC12-8940796BE3CD}"/>
          </ac:spMkLst>
        </pc:spChg>
        <pc:spChg chg="add del">
          <ac:chgData name="Kandula, Laxma R" userId="S::laxma.kandula@siu.edu::03d4c7da-2df6-42a5-9faf-a12d1ceeee2e" providerId="AD" clId="Web-{B6CCD6C7-442D-F6F3-F93A-D7EB65C3F79D}" dt="2022-12-04T00:50:34.043" v="5134"/>
          <ac:spMkLst>
            <pc:docMk/>
            <pc:sldMk cId="812050179" sldId="260"/>
            <ac:spMk id="68" creationId="{92806DFD-E192-42CC-B190-3C4C95B8FF4E}"/>
          </ac:spMkLst>
        </pc:spChg>
        <pc:spChg chg="add del">
          <ac:chgData name="Kandula, Laxma R" userId="S::laxma.kandula@siu.edu::03d4c7da-2df6-42a5-9faf-a12d1ceeee2e" providerId="AD" clId="Web-{B6CCD6C7-442D-F6F3-F93A-D7EB65C3F79D}" dt="2022-12-04T00:50:34.043" v="5134"/>
          <ac:spMkLst>
            <pc:docMk/>
            <pc:sldMk cId="812050179" sldId="260"/>
            <ac:spMk id="69" creationId="{0BFD2628-8E1E-4A9C-8CC0-A04332683126}"/>
          </ac:spMkLst>
        </pc:spChg>
        <pc:spChg chg="add del">
          <ac:chgData name="Kandula, Laxma R" userId="S::laxma.kandula@siu.edu::03d4c7da-2df6-42a5-9faf-a12d1ceeee2e" providerId="AD" clId="Web-{B6CCD6C7-442D-F6F3-F93A-D7EB65C3F79D}" dt="2022-12-04T00:50:34.043" v="5134"/>
          <ac:spMkLst>
            <pc:docMk/>
            <pc:sldMk cId="812050179" sldId="260"/>
            <ac:spMk id="70" creationId="{D0DAE048-BF8A-4A95-8DBC-D3A926B94CD6}"/>
          </ac:spMkLst>
        </pc:spChg>
        <pc:spChg chg="add del">
          <ac:chgData name="Kandula, Laxma R" userId="S::laxma.kandula@siu.edu::03d4c7da-2df6-42a5-9faf-a12d1ceeee2e" providerId="AD" clId="Web-{B6CCD6C7-442D-F6F3-F93A-D7EB65C3F79D}" dt="2022-12-04T00:50:43.246" v="5136"/>
          <ac:spMkLst>
            <pc:docMk/>
            <pc:sldMk cId="812050179" sldId="260"/>
            <ac:spMk id="72" creationId="{8F3CF990-ACB8-443A-BB74-D36EC8A00B02}"/>
          </ac:spMkLst>
        </pc:spChg>
        <pc:spChg chg="add del">
          <ac:chgData name="Kandula, Laxma R" userId="S::laxma.kandula@siu.edu::03d4c7da-2df6-42a5-9faf-a12d1ceeee2e" providerId="AD" clId="Web-{B6CCD6C7-442D-F6F3-F93A-D7EB65C3F79D}" dt="2022-12-04T00:50:43.246" v="5136"/>
          <ac:spMkLst>
            <pc:docMk/>
            <pc:sldMk cId="812050179" sldId="260"/>
            <ac:spMk id="75" creationId="{A0B5529D-5CAA-4BF2-B5C9-34705E7661F9}"/>
          </ac:spMkLst>
        </pc:spChg>
        <pc:spChg chg="add del">
          <ac:chgData name="Kandula, Laxma R" userId="S::laxma.kandula@siu.edu::03d4c7da-2df6-42a5-9faf-a12d1ceeee2e" providerId="AD" clId="Web-{B6CCD6C7-442D-F6F3-F93A-D7EB65C3F79D}" dt="2022-12-04T00:50:43.246" v="5136"/>
          <ac:spMkLst>
            <pc:docMk/>
            <pc:sldMk cId="812050179" sldId="260"/>
            <ac:spMk id="76" creationId="{FBD68200-BC03-4015-860B-CD5C30CD76B8}"/>
          </ac:spMkLst>
        </pc:spChg>
        <pc:spChg chg="add del">
          <ac:chgData name="Kandula, Laxma R" userId="S::laxma.kandula@siu.edu::03d4c7da-2df6-42a5-9faf-a12d1ceeee2e" providerId="AD" clId="Web-{B6CCD6C7-442D-F6F3-F93A-D7EB65C3F79D}" dt="2022-12-04T00:50:43.246" v="5136"/>
          <ac:spMkLst>
            <pc:docMk/>
            <pc:sldMk cId="812050179" sldId="260"/>
            <ac:spMk id="77" creationId="{332A6F87-AC28-4AA8-B8A6-AEBC67BD0D64}"/>
          </ac:spMkLst>
        </pc:spChg>
        <pc:spChg chg="add del">
          <ac:chgData name="Kandula, Laxma R" userId="S::laxma.kandula@siu.edu::03d4c7da-2df6-42a5-9faf-a12d1ceeee2e" providerId="AD" clId="Web-{B6CCD6C7-442D-F6F3-F93A-D7EB65C3F79D}" dt="2022-12-04T00:50:49.481" v="5138"/>
          <ac:spMkLst>
            <pc:docMk/>
            <pc:sldMk cId="812050179" sldId="260"/>
            <ac:spMk id="79" creationId="{D74577E3-FA18-4D8A-9E42-FF3D35D3FCBA}"/>
          </ac:spMkLst>
        </pc:spChg>
        <pc:spChg chg="add del">
          <ac:chgData name="Kandula, Laxma R" userId="S::laxma.kandula@siu.edu::03d4c7da-2df6-42a5-9faf-a12d1ceeee2e" providerId="AD" clId="Web-{B6CCD6C7-442D-F6F3-F93A-D7EB65C3F79D}" dt="2022-12-04T00:50:49.481" v="5138"/>
          <ac:spMkLst>
            <pc:docMk/>
            <pc:sldMk cId="812050179" sldId="260"/>
            <ac:spMk id="82" creationId="{31FFB1DF-0D2D-4029-A8C7-317DDCF92762}"/>
          </ac:spMkLst>
        </pc:spChg>
        <pc:spChg chg="add del">
          <ac:chgData name="Kandula, Laxma R" userId="S::laxma.kandula@siu.edu::03d4c7da-2df6-42a5-9faf-a12d1ceeee2e" providerId="AD" clId="Web-{B6CCD6C7-442D-F6F3-F93A-D7EB65C3F79D}" dt="2022-12-04T00:50:49.481" v="5138"/>
          <ac:spMkLst>
            <pc:docMk/>
            <pc:sldMk cId="812050179" sldId="260"/>
            <ac:spMk id="83" creationId="{3770C84D-AB0A-4DD9-9CD3-B0DDCBCA336A}"/>
          </ac:spMkLst>
        </pc:spChg>
        <pc:spChg chg="add del">
          <ac:chgData name="Kandula, Laxma R" userId="S::laxma.kandula@siu.edu::03d4c7da-2df6-42a5-9faf-a12d1ceeee2e" providerId="AD" clId="Web-{B6CCD6C7-442D-F6F3-F93A-D7EB65C3F79D}" dt="2022-12-04T00:50:49.481" v="5138"/>
          <ac:spMkLst>
            <pc:docMk/>
            <pc:sldMk cId="812050179" sldId="260"/>
            <ac:spMk id="84" creationId="{7EBBF7C2-27D7-480A-BEFA-B1399AC04508}"/>
          </ac:spMkLst>
        </pc:spChg>
        <pc:spChg chg="add del">
          <ac:chgData name="Kandula, Laxma R" userId="S::laxma.kandula@siu.edu::03d4c7da-2df6-42a5-9faf-a12d1ceeee2e" providerId="AD" clId="Web-{B6CCD6C7-442D-F6F3-F93A-D7EB65C3F79D}" dt="2022-12-04T00:50:49.481" v="5138"/>
          <ac:spMkLst>
            <pc:docMk/>
            <pc:sldMk cId="812050179" sldId="260"/>
            <ac:spMk id="85" creationId="{78FBE352-03FD-4333-A348-0C7FCF5FE03B}"/>
          </ac:spMkLst>
        </pc:spChg>
        <pc:spChg chg="add del">
          <ac:chgData name="Kandula, Laxma R" userId="S::laxma.kandula@siu.edu::03d4c7da-2df6-42a5-9faf-a12d1ceeee2e" providerId="AD" clId="Web-{B6CCD6C7-442D-F6F3-F93A-D7EB65C3F79D}" dt="2022-12-04T00:50:49.481" v="5138"/>
          <ac:spMkLst>
            <pc:docMk/>
            <pc:sldMk cId="812050179" sldId="260"/>
            <ac:spMk id="87" creationId="{9C6A91D1-6664-4898-92B7-49F9982CEF01}"/>
          </ac:spMkLst>
        </pc:spChg>
        <pc:spChg chg="add del">
          <ac:chgData name="Kandula, Laxma R" userId="S::laxma.kandula@siu.edu::03d4c7da-2df6-42a5-9faf-a12d1ceeee2e" providerId="AD" clId="Web-{B6CCD6C7-442D-F6F3-F93A-D7EB65C3F79D}" dt="2022-12-04T00:50:49.481" v="5138"/>
          <ac:spMkLst>
            <pc:docMk/>
            <pc:sldMk cId="812050179" sldId="260"/>
            <ac:spMk id="88" creationId="{D44EDEA4-22DE-4070-A5F1-4AEE20A4D527}"/>
          </ac:spMkLst>
        </pc:spChg>
        <pc:spChg chg="add del">
          <ac:chgData name="Kandula, Laxma R" userId="S::laxma.kandula@siu.edu::03d4c7da-2df6-42a5-9faf-a12d1ceeee2e" providerId="AD" clId="Web-{B6CCD6C7-442D-F6F3-F93A-D7EB65C3F79D}" dt="2022-12-04T00:50:52.137" v="5140"/>
          <ac:spMkLst>
            <pc:docMk/>
            <pc:sldMk cId="812050179" sldId="260"/>
            <ac:spMk id="91" creationId="{92806DFD-E192-42CC-B190-3C4C95B8FF4E}"/>
          </ac:spMkLst>
        </pc:spChg>
        <pc:spChg chg="add del">
          <ac:chgData name="Kandula, Laxma R" userId="S::laxma.kandula@siu.edu::03d4c7da-2df6-42a5-9faf-a12d1ceeee2e" providerId="AD" clId="Web-{B6CCD6C7-442D-F6F3-F93A-D7EB65C3F79D}" dt="2022-12-04T00:50:52.137" v="5140"/>
          <ac:spMkLst>
            <pc:docMk/>
            <pc:sldMk cId="812050179" sldId="260"/>
            <ac:spMk id="93" creationId="{BB17FFD2-DBC7-4ABB-B2A0-7E18EC1B8074}"/>
          </ac:spMkLst>
        </pc:spChg>
        <pc:spChg chg="add del">
          <ac:chgData name="Kandula, Laxma R" userId="S::laxma.kandula@siu.edu::03d4c7da-2df6-42a5-9faf-a12d1ceeee2e" providerId="AD" clId="Web-{B6CCD6C7-442D-F6F3-F93A-D7EB65C3F79D}" dt="2022-12-04T00:50:52.137" v="5140"/>
          <ac:spMkLst>
            <pc:docMk/>
            <pc:sldMk cId="812050179" sldId="260"/>
            <ac:spMk id="94" creationId="{DF737BB4-6553-47A8-893F-178A10C6B6BF}"/>
          </ac:spMkLst>
        </pc:spChg>
        <pc:spChg chg="add">
          <ac:chgData name="Kandula, Laxma R" userId="S::laxma.kandula@siu.edu::03d4c7da-2df6-42a5-9faf-a12d1ceeee2e" providerId="AD" clId="Web-{B6CCD6C7-442D-F6F3-F93A-D7EB65C3F79D}" dt="2022-12-04T00:50:52.184" v="5141"/>
          <ac:spMkLst>
            <pc:docMk/>
            <pc:sldMk cId="812050179" sldId="260"/>
            <ac:spMk id="96" creationId="{8F3CF990-ACB8-443A-BB74-D36EC8A00B02}"/>
          </ac:spMkLst>
        </pc:spChg>
        <pc:spChg chg="add">
          <ac:chgData name="Kandula, Laxma R" userId="S::laxma.kandula@siu.edu::03d4c7da-2df6-42a5-9faf-a12d1ceeee2e" providerId="AD" clId="Web-{B6CCD6C7-442D-F6F3-F93A-D7EB65C3F79D}" dt="2022-12-04T00:50:52.184" v="5141"/>
          <ac:spMkLst>
            <pc:docMk/>
            <pc:sldMk cId="812050179" sldId="260"/>
            <ac:spMk id="97" creationId="{2601900C-265D-4146-A578-477541E3DF28}"/>
          </ac:spMkLst>
        </pc:spChg>
        <pc:spChg chg="add">
          <ac:chgData name="Kandula, Laxma R" userId="S::laxma.kandula@siu.edu::03d4c7da-2df6-42a5-9faf-a12d1ceeee2e" providerId="AD" clId="Web-{B6CCD6C7-442D-F6F3-F93A-D7EB65C3F79D}" dt="2022-12-04T00:50:52.184" v="5141"/>
          <ac:spMkLst>
            <pc:docMk/>
            <pc:sldMk cId="812050179" sldId="260"/>
            <ac:spMk id="99" creationId="{65F94F98-3A57-49AA-838E-91AAF600B6EE}"/>
          </ac:spMkLst>
        </pc:spChg>
        <pc:spChg chg="add">
          <ac:chgData name="Kandula, Laxma R" userId="S::laxma.kandula@siu.edu::03d4c7da-2df6-42a5-9faf-a12d1ceeee2e" providerId="AD" clId="Web-{B6CCD6C7-442D-F6F3-F93A-D7EB65C3F79D}" dt="2022-12-04T00:50:52.184" v="5141"/>
          <ac:spMkLst>
            <pc:docMk/>
            <pc:sldMk cId="812050179" sldId="260"/>
            <ac:spMk id="101" creationId="{41F8C064-2DC5-4758-B49C-76BFF64052AF}"/>
          </ac:spMkLst>
        </pc:spChg>
        <pc:spChg chg="add">
          <ac:chgData name="Kandula, Laxma R" userId="S::laxma.kandula@siu.edu::03d4c7da-2df6-42a5-9faf-a12d1ceeee2e" providerId="AD" clId="Web-{B6CCD6C7-442D-F6F3-F93A-D7EB65C3F79D}" dt="2022-12-04T00:50:52.184" v="5141"/>
          <ac:spMkLst>
            <pc:docMk/>
            <pc:sldMk cId="812050179" sldId="260"/>
            <ac:spMk id="102" creationId="{FBD68200-BC03-4015-860B-CD5C30CD76B8}"/>
          </ac:spMkLst>
        </pc:spChg>
        <pc:spChg chg="add">
          <ac:chgData name="Kandula, Laxma R" userId="S::laxma.kandula@siu.edu::03d4c7da-2df6-42a5-9faf-a12d1ceeee2e" providerId="AD" clId="Web-{B6CCD6C7-442D-F6F3-F93A-D7EB65C3F79D}" dt="2022-12-04T00:50:52.184" v="5141"/>
          <ac:spMkLst>
            <pc:docMk/>
            <pc:sldMk cId="812050179" sldId="260"/>
            <ac:spMk id="103" creationId="{A0B5529D-5CAA-4BF2-B5C9-34705E7661F9}"/>
          </ac:spMkLst>
        </pc:spChg>
        <pc:spChg chg="add">
          <ac:chgData name="Kandula, Laxma R" userId="S::laxma.kandula@siu.edu::03d4c7da-2df6-42a5-9faf-a12d1ceeee2e" providerId="AD" clId="Web-{B6CCD6C7-442D-F6F3-F93A-D7EB65C3F79D}" dt="2022-12-04T00:50:52.184" v="5141"/>
          <ac:spMkLst>
            <pc:docMk/>
            <pc:sldMk cId="812050179" sldId="260"/>
            <ac:spMk id="104" creationId="{332A6F87-AC28-4AA8-B8A6-AEBC67BD0D64}"/>
          </ac:spMkLst>
        </pc:spChg>
        <pc:picChg chg="add mod ord">
          <ac:chgData name="Kandula, Laxma R" userId="S::laxma.kandula@siu.edu::03d4c7da-2df6-42a5-9faf-a12d1ceeee2e" providerId="AD" clId="Web-{B6CCD6C7-442D-F6F3-F93A-D7EB65C3F79D}" dt="2022-12-04T01:22:20.116" v="5258" actId="14100"/>
          <ac:picMkLst>
            <pc:docMk/>
            <pc:sldMk cId="812050179" sldId="260"/>
            <ac:picMk id="4" creationId="{01ADA8F8-1D34-03D2-9A0C-E624747EA02A}"/>
          </ac:picMkLst>
        </pc:picChg>
        <pc:picChg chg="add del">
          <ac:chgData name="Kandula, Laxma R" userId="S::laxma.kandula@siu.edu::03d4c7da-2df6-42a5-9faf-a12d1ceeee2e" providerId="AD" clId="Web-{B6CCD6C7-442D-F6F3-F93A-D7EB65C3F79D}" dt="2022-12-04T00:50:21.949" v="5126"/>
          <ac:picMkLst>
            <pc:docMk/>
            <pc:sldMk cId="812050179" sldId="260"/>
            <ac:picMk id="7" creationId="{DAD9018D-89C3-3B5E-C2CA-DEC0D4F25475}"/>
          </ac:picMkLst>
        </pc:picChg>
        <pc:picChg chg="add del">
          <ac:chgData name="Kandula, Laxma R" userId="S::laxma.kandula@siu.edu::03d4c7da-2df6-42a5-9faf-a12d1ceeee2e" providerId="AD" clId="Web-{B6CCD6C7-442D-F6F3-F93A-D7EB65C3F79D}" dt="2022-12-04T00:50:12.948" v="5122"/>
          <ac:picMkLst>
            <pc:docMk/>
            <pc:sldMk cId="812050179" sldId="260"/>
            <ac:picMk id="12" creationId="{00B98862-BEE1-44FB-A335-A1B9106B445E}"/>
          </ac:picMkLst>
        </pc:picChg>
        <pc:picChg chg="add del">
          <ac:chgData name="Kandula, Laxma R" userId="S::laxma.kandula@siu.edu::03d4c7da-2df6-42a5-9faf-a12d1ceeee2e" providerId="AD" clId="Web-{B6CCD6C7-442D-F6F3-F93A-D7EB65C3F79D}" dt="2022-12-04T00:50:12.948" v="5122"/>
          <ac:picMkLst>
            <pc:docMk/>
            <pc:sldMk cId="812050179" sldId="260"/>
            <ac:picMk id="16" creationId="{7185CF21-0594-48C0-9F3E-254D6BCE9D9B}"/>
          </ac:picMkLst>
        </pc:picChg>
        <pc:picChg chg="add del">
          <ac:chgData name="Kandula, Laxma R" userId="S::laxma.kandula@siu.edu::03d4c7da-2df6-42a5-9faf-a12d1ceeee2e" providerId="AD" clId="Web-{B6CCD6C7-442D-F6F3-F93A-D7EB65C3F79D}" dt="2022-12-04T00:50:16.386" v="5124"/>
          <ac:picMkLst>
            <pc:docMk/>
            <pc:sldMk cId="812050179" sldId="260"/>
            <ac:picMk id="26" creationId="{0214283E-D7B4-49E9-932E-D7F2A2847F1F}"/>
          </ac:picMkLst>
        </pc:picChg>
        <pc:picChg chg="add del">
          <ac:chgData name="Kandula, Laxma R" userId="S::laxma.kandula@siu.edu::03d4c7da-2df6-42a5-9faf-a12d1ceeee2e" providerId="AD" clId="Web-{B6CCD6C7-442D-F6F3-F93A-D7EB65C3F79D}" dt="2022-12-04T00:50:16.386" v="5124"/>
          <ac:picMkLst>
            <pc:docMk/>
            <pc:sldMk cId="812050179" sldId="260"/>
            <ac:picMk id="28" creationId="{9FCFF961-4E84-4FD1-859C-B7F410031CBD}"/>
          </ac:picMkLst>
        </pc:picChg>
        <pc:picChg chg="add del">
          <ac:chgData name="Kandula, Laxma R" userId="S::laxma.kandula@siu.edu::03d4c7da-2df6-42a5-9faf-a12d1ceeee2e" providerId="AD" clId="Web-{B6CCD6C7-442D-F6F3-F93A-D7EB65C3F79D}" dt="2022-12-04T00:50:21.949" v="5126"/>
          <ac:picMkLst>
            <pc:docMk/>
            <pc:sldMk cId="812050179" sldId="260"/>
            <ac:picMk id="33" creationId="{16FD193E-44E6-4069-851B-082CDC093DA0}"/>
          </ac:picMkLst>
        </pc:picChg>
        <pc:picChg chg="add del">
          <ac:chgData name="Kandula, Laxma R" userId="S::laxma.kandula@siu.edu::03d4c7da-2df6-42a5-9faf-a12d1ceeee2e" providerId="AD" clId="Web-{B6CCD6C7-442D-F6F3-F93A-D7EB65C3F79D}" dt="2022-12-04T00:50:21.949" v="5126"/>
          <ac:picMkLst>
            <pc:docMk/>
            <pc:sldMk cId="812050179" sldId="260"/>
            <ac:picMk id="34" creationId="{26A83547-5432-4BCC-971F-E20253F804A8}"/>
          </ac:picMkLst>
        </pc:picChg>
        <pc:picChg chg="add del">
          <ac:chgData name="Kandula, Laxma R" userId="S::laxma.kandula@siu.edu::03d4c7da-2df6-42a5-9faf-a12d1ceeee2e" providerId="AD" clId="Web-{B6CCD6C7-442D-F6F3-F93A-D7EB65C3F79D}" dt="2022-12-04T00:50:24.855" v="5128"/>
          <ac:picMkLst>
            <pc:docMk/>
            <pc:sldMk cId="812050179" sldId="260"/>
            <ac:picMk id="43" creationId="{9A934298-58E5-4E9F-B25C-57B1746AB6F4}"/>
          </ac:picMkLst>
        </pc:picChg>
        <pc:picChg chg="add del">
          <ac:chgData name="Kandula, Laxma R" userId="S::laxma.kandula@siu.edu::03d4c7da-2df6-42a5-9faf-a12d1ceeee2e" providerId="AD" clId="Web-{B6CCD6C7-442D-F6F3-F93A-D7EB65C3F79D}" dt="2022-12-04T00:50:24.855" v="5128"/>
          <ac:picMkLst>
            <pc:docMk/>
            <pc:sldMk cId="812050179" sldId="260"/>
            <ac:picMk id="44" creationId="{C3A87EC4-5D77-4221-830F-985B0756CE94}"/>
          </ac:picMkLst>
        </pc:picChg>
        <pc:picChg chg="add del">
          <ac:chgData name="Kandula, Laxma R" userId="S::laxma.kandula@siu.edu::03d4c7da-2df6-42a5-9faf-a12d1ceeee2e" providerId="AD" clId="Web-{B6CCD6C7-442D-F6F3-F93A-D7EB65C3F79D}" dt="2022-12-04T00:50:24.855" v="5128"/>
          <ac:picMkLst>
            <pc:docMk/>
            <pc:sldMk cId="812050179" sldId="260"/>
            <ac:picMk id="49" creationId="{43A563D2-A8A9-AE48-CD90-1E59A44536A7}"/>
          </ac:picMkLst>
        </pc:picChg>
        <pc:picChg chg="add del">
          <ac:chgData name="Kandula, Laxma R" userId="S::laxma.kandula@siu.edu::03d4c7da-2df6-42a5-9faf-a12d1ceeee2e" providerId="AD" clId="Web-{B6CCD6C7-442D-F6F3-F93A-D7EB65C3F79D}" dt="2022-12-04T00:50:27.714" v="5130"/>
          <ac:picMkLst>
            <pc:docMk/>
            <pc:sldMk cId="812050179" sldId="260"/>
            <ac:picMk id="54" creationId="{0214283E-D7B4-49E9-932E-D7F2A2847F1F}"/>
          </ac:picMkLst>
        </pc:picChg>
        <pc:picChg chg="add del">
          <ac:chgData name="Kandula, Laxma R" userId="S::laxma.kandula@siu.edu::03d4c7da-2df6-42a5-9faf-a12d1ceeee2e" providerId="AD" clId="Web-{B6CCD6C7-442D-F6F3-F93A-D7EB65C3F79D}" dt="2022-12-04T00:50:31.402" v="5132"/>
          <ac:picMkLst>
            <pc:docMk/>
            <pc:sldMk cId="812050179" sldId="260"/>
            <ac:picMk id="62" creationId="{E60B620B-3E81-4075-BC12-D4FB3E299C70}"/>
          </ac:picMkLst>
        </pc:picChg>
        <pc:picChg chg="add del">
          <ac:chgData name="Kandula, Laxma R" userId="S::laxma.kandula@siu.edu::03d4c7da-2df6-42a5-9faf-a12d1ceeee2e" providerId="AD" clId="Web-{B6CCD6C7-442D-F6F3-F93A-D7EB65C3F79D}" dt="2022-12-04T00:50:34.043" v="5134"/>
          <ac:picMkLst>
            <pc:docMk/>
            <pc:sldMk cId="812050179" sldId="260"/>
            <ac:picMk id="65" creationId="{D5F431FD-989C-4F7B-9EF1-BDED51AED4CF}"/>
          </ac:picMkLst>
        </pc:picChg>
        <pc:picChg chg="add del">
          <ac:chgData name="Kandula, Laxma R" userId="S::laxma.kandula@siu.edu::03d4c7da-2df6-42a5-9faf-a12d1ceeee2e" providerId="AD" clId="Web-{B6CCD6C7-442D-F6F3-F93A-D7EB65C3F79D}" dt="2022-12-04T00:50:43.246" v="5136"/>
          <ac:picMkLst>
            <pc:docMk/>
            <pc:sldMk cId="812050179" sldId="260"/>
            <ac:picMk id="73" creationId="{00B98862-BEE1-44FB-A335-A1B9106B445E}"/>
          </ac:picMkLst>
        </pc:picChg>
        <pc:picChg chg="add del">
          <ac:chgData name="Kandula, Laxma R" userId="S::laxma.kandula@siu.edu::03d4c7da-2df6-42a5-9faf-a12d1ceeee2e" providerId="AD" clId="Web-{B6CCD6C7-442D-F6F3-F93A-D7EB65C3F79D}" dt="2022-12-04T00:50:43.246" v="5136"/>
          <ac:picMkLst>
            <pc:docMk/>
            <pc:sldMk cId="812050179" sldId="260"/>
            <ac:picMk id="74" creationId="{7185CF21-0594-48C0-9F3E-254D6BCE9D9B}"/>
          </ac:picMkLst>
        </pc:picChg>
        <pc:picChg chg="add del">
          <ac:chgData name="Kandula, Laxma R" userId="S::laxma.kandula@siu.edu::03d4c7da-2df6-42a5-9faf-a12d1ceeee2e" providerId="AD" clId="Web-{B6CCD6C7-442D-F6F3-F93A-D7EB65C3F79D}" dt="2022-12-04T00:50:49.481" v="5138"/>
          <ac:picMkLst>
            <pc:docMk/>
            <pc:sldMk cId="812050179" sldId="260"/>
            <ac:picMk id="80" creationId="{9A934298-58E5-4E9F-B25C-57B1746AB6F4}"/>
          </ac:picMkLst>
        </pc:picChg>
        <pc:picChg chg="add del">
          <ac:chgData name="Kandula, Laxma R" userId="S::laxma.kandula@siu.edu::03d4c7da-2df6-42a5-9faf-a12d1ceeee2e" providerId="AD" clId="Web-{B6CCD6C7-442D-F6F3-F93A-D7EB65C3F79D}" dt="2022-12-04T00:50:49.481" v="5138"/>
          <ac:picMkLst>
            <pc:docMk/>
            <pc:sldMk cId="812050179" sldId="260"/>
            <ac:picMk id="81" creationId="{C3A87EC4-5D77-4221-830F-985B0756CE94}"/>
          </ac:picMkLst>
        </pc:picChg>
        <pc:picChg chg="add del">
          <ac:chgData name="Kandula, Laxma R" userId="S::laxma.kandula@siu.edu::03d4c7da-2df6-42a5-9faf-a12d1ceeee2e" providerId="AD" clId="Web-{B6CCD6C7-442D-F6F3-F93A-D7EB65C3F79D}" dt="2022-12-04T00:50:49.481" v="5138"/>
          <ac:picMkLst>
            <pc:docMk/>
            <pc:sldMk cId="812050179" sldId="260"/>
            <ac:picMk id="86" creationId="{43A563D2-A8A9-AE48-CD90-1E59A44536A7}"/>
          </ac:picMkLst>
        </pc:picChg>
        <pc:picChg chg="add del">
          <ac:chgData name="Kandula, Laxma R" userId="S::laxma.kandula@siu.edu::03d4c7da-2df6-42a5-9faf-a12d1ceeee2e" providerId="AD" clId="Web-{B6CCD6C7-442D-F6F3-F93A-D7EB65C3F79D}" dt="2022-12-04T00:50:52.137" v="5140"/>
          <ac:picMkLst>
            <pc:docMk/>
            <pc:sldMk cId="812050179" sldId="260"/>
            <ac:picMk id="90" creationId="{0214283E-D7B4-49E9-932E-D7F2A2847F1F}"/>
          </ac:picMkLst>
        </pc:picChg>
        <pc:picChg chg="add del">
          <ac:chgData name="Kandula, Laxma R" userId="S::laxma.kandula@siu.edu::03d4c7da-2df6-42a5-9faf-a12d1ceeee2e" providerId="AD" clId="Web-{B6CCD6C7-442D-F6F3-F93A-D7EB65C3F79D}" dt="2022-12-04T00:50:52.137" v="5140"/>
          <ac:picMkLst>
            <pc:docMk/>
            <pc:sldMk cId="812050179" sldId="260"/>
            <ac:picMk id="92" creationId="{9FCFF961-4E84-4FD1-859C-B7F410031CBD}"/>
          </ac:picMkLst>
        </pc:picChg>
        <pc:picChg chg="add">
          <ac:chgData name="Kandula, Laxma R" userId="S::laxma.kandula@siu.edu::03d4c7da-2df6-42a5-9faf-a12d1ceeee2e" providerId="AD" clId="Web-{B6CCD6C7-442D-F6F3-F93A-D7EB65C3F79D}" dt="2022-12-04T00:50:52.184" v="5141"/>
          <ac:picMkLst>
            <pc:docMk/>
            <pc:sldMk cId="812050179" sldId="260"/>
            <ac:picMk id="98" creationId="{00B98862-BEE1-44FB-A335-A1B9106B445E}"/>
          </ac:picMkLst>
        </pc:picChg>
        <pc:picChg chg="add">
          <ac:chgData name="Kandula, Laxma R" userId="S::laxma.kandula@siu.edu::03d4c7da-2df6-42a5-9faf-a12d1ceeee2e" providerId="AD" clId="Web-{B6CCD6C7-442D-F6F3-F93A-D7EB65C3F79D}" dt="2022-12-04T00:50:52.184" v="5141"/>
          <ac:picMkLst>
            <pc:docMk/>
            <pc:sldMk cId="812050179" sldId="260"/>
            <ac:picMk id="100" creationId="{7185CF21-0594-48C0-9F3E-254D6BCE9D9B}"/>
          </ac:picMkLst>
        </pc:picChg>
      </pc:sldChg>
      <pc:sldChg chg="modSp del mod modClrScheme chgLayout">
        <pc:chgData name="Kandula, Laxma R" userId="S::laxma.kandula@siu.edu::03d4c7da-2df6-42a5-9faf-a12d1ceeee2e" providerId="AD" clId="Web-{B6CCD6C7-442D-F6F3-F93A-D7EB65C3F79D}" dt="2022-12-04T01:41:53.824" v="5278"/>
        <pc:sldMkLst>
          <pc:docMk/>
          <pc:sldMk cId="832441376" sldId="261"/>
        </pc:sldMkLst>
        <pc:spChg chg="mod ord">
          <ac:chgData name="Kandula, Laxma R" userId="S::laxma.kandula@siu.edu::03d4c7da-2df6-42a5-9faf-a12d1ceeee2e" providerId="AD" clId="Web-{B6CCD6C7-442D-F6F3-F93A-D7EB65C3F79D}" dt="2022-12-02T18:48:34.551" v="1"/>
          <ac:spMkLst>
            <pc:docMk/>
            <pc:sldMk cId="832441376" sldId="261"/>
            <ac:spMk id="2" creationId="{20533BCA-2F42-E6BF-2E84-DE73BB0252E5}"/>
          </ac:spMkLst>
        </pc:spChg>
        <pc:spChg chg="mod ord">
          <ac:chgData name="Kandula, Laxma R" userId="S::laxma.kandula@siu.edu::03d4c7da-2df6-42a5-9faf-a12d1ceeee2e" providerId="AD" clId="Web-{B6CCD6C7-442D-F6F3-F93A-D7EB65C3F79D}" dt="2022-12-02T18:48:34.551" v="1"/>
          <ac:spMkLst>
            <pc:docMk/>
            <pc:sldMk cId="832441376" sldId="261"/>
            <ac:spMk id="3" creationId="{3D4629E2-EBE0-00E8-CE74-1556B1F19F6A}"/>
          </ac:spMkLst>
        </pc:spChg>
      </pc:sldChg>
      <pc:sldChg chg="addSp delSp modSp mod setBg modClrScheme chgLayout">
        <pc:chgData name="Kandula, Laxma R" userId="S::laxma.kandula@siu.edu::03d4c7da-2df6-42a5-9faf-a12d1ceeee2e" providerId="AD" clId="Web-{B6CCD6C7-442D-F6F3-F93A-D7EB65C3F79D}" dt="2022-12-04T00:37:01.296" v="5072" actId="14100"/>
        <pc:sldMkLst>
          <pc:docMk/>
          <pc:sldMk cId="4005611755" sldId="265"/>
        </pc:sldMkLst>
        <pc:spChg chg="mod ord">
          <ac:chgData name="Kandula, Laxma R" userId="S::laxma.kandula@siu.edu::03d4c7da-2df6-42a5-9faf-a12d1ceeee2e" providerId="AD" clId="Web-{B6CCD6C7-442D-F6F3-F93A-D7EB65C3F79D}" dt="2022-12-04T00:36:22.592" v="5065"/>
          <ac:spMkLst>
            <pc:docMk/>
            <pc:sldMk cId="4005611755" sldId="265"/>
            <ac:spMk id="2" creationId="{B72EE9F2-725F-2EE7-0DCC-25C819D4122F}"/>
          </ac:spMkLst>
        </pc:spChg>
        <pc:spChg chg="del mod ord">
          <ac:chgData name="Kandula, Laxma R" userId="S::laxma.kandula@siu.edu::03d4c7da-2df6-42a5-9faf-a12d1ceeee2e" providerId="AD" clId="Web-{B6CCD6C7-442D-F6F3-F93A-D7EB65C3F79D}" dt="2022-12-04T00:34:21.057" v="5039"/>
          <ac:spMkLst>
            <pc:docMk/>
            <pc:sldMk cId="4005611755" sldId="265"/>
            <ac:spMk id="3" creationId="{3194D4C1-7CD8-5D26-357A-366CE712E24E}"/>
          </ac:spMkLst>
        </pc:spChg>
        <pc:spChg chg="add del">
          <ac:chgData name="Kandula, Laxma R" userId="S::laxma.kandula@siu.edu::03d4c7da-2df6-42a5-9faf-a12d1ceeee2e" providerId="AD" clId="Web-{B6CCD6C7-442D-F6F3-F93A-D7EB65C3F79D}" dt="2022-12-04T00:34:37.136" v="5043"/>
          <ac:spMkLst>
            <pc:docMk/>
            <pc:sldMk cId="4005611755" sldId="265"/>
            <ac:spMk id="8" creationId="{E5B9293A-CC0F-32A8-D8BB-601FBCD9B684}"/>
          </ac:spMkLst>
        </pc:spChg>
        <pc:spChg chg="add del">
          <ac:chgData name="Kandula, Laxma R" userId="S::laxma.kandula@siu.edu::03d4c7da-2df6-42a5-9faf-a12d1ceeee2e" providerId="AD" clId="Web-{B6CCD6C7-442D-F6F3-F93A-D7EB65C3F79D}" dt="2022-12-04T00:34:27.338" v="5041"/>
          <ac:spMkLst>
            <pc:docMk/>
            <pc:sldMk cId="4005611755" sldId="265"/>
            <ac:spMk id="13" creationId="{4C790028-99AE-4AE4-8269-9913E2D50625}"/>
          </ac:spMkLst>
        </pc:spChg>
        <pc:spChg chg="add del">
          <ac:chgData name="Kandula, Laxma R" userId="S::laxma.kandula@siu.edu::03d4c7da-2df6-42a5-9faf-a12d1ceeee2e" providerId="AD" clId="Web-{B6CCD6C7-442D-F6F3-F93A-D7EB65C3F79D}" dt="2022-12-04T00:34:27.338" v="5041"/>
          <ac:spMkLst>
            <pc:docMk/>
            <pc:sldMk cId="4005611755" sldId="265"/>
            <ac:spMk id="15" creationId="{06936A2A-FE08-4EE0-A409-3EF3FA2448DE}"/>
          </ac:spMkLst>
        </pc:spChg>
        <pc:spChg chg="add del">
          <ac:chgData name="Kandula, Laxma R" userId="S::laxma.kandula@siu.edu::03d4c7da-2df6-42a5-9faf-a12d1ceeee2e" providerId="AD" clId="Web-{B6CCD6C7-442D-F6F3-F93A-D7EB65C3F79D}" dt="2022-12-04T00:34:27.338" v="5041"/>
          <ac:spMkLst>
            <pc:docMk/>
            <pc:sldMk cId="4005611755" sldId="265"/>
            <ac:spMk id="17" creationId="{BAF0407B-48CB-4C05-B0D7-7A69A0D407F1}"/>
          </ac:spMkLst>
        </pc:spChg>
        <pc:spChg chg="add del">
          <ac:chgData name="Kandula, Laxma R" userId="S::laxma.kandula@siu.edu::03d4c7da-2df6-42a5-9faf-a12d1ceeee2e" providerId="AD" clId="Web-{B6CCD6C7-442D-F6F3-F93A-D7EB65C3F79D}" dt="2022-12-04T00:34:27.338" v="5041"/>
          <ac:spMkLst>
            <pc:docMk/>
            <pc:sldMk cId="4005611755" sldId="265"/>
            <ac:spMk id="19" creationId="{ADC50C3D-0DA0-4914-B5B4-D1819CC69813}"/>
          </ac:spMkLst>
        </pc:spChg>
        <pc:spChg chg="add del">
          <ac:chgData name="Kandula, Laxma R" userId="S::laxma.kandula@siu.edu::03d4c7da-2df6-42a5-9faf-a12d1ceeee2e" providerId="AD" clId="Web-{B6CCD6C7-442D-F6F3-F93A-D7EB65C3F79D}" dt="2022-12-04T00:34:27.338" v="5041"/>
          <ac:spMkLst>
            <pc:docMk/>
            <pc:sldMk cId="4005611755" sldId="265"/>
            <ac:spMk id="21" creationId="{8CF9E583-1A92-4144-B4FA-81D98317FA04}"/>
          </ac:spMkLst>
        </pc:spChg>
        <pc:spChg chg="add del">
          <ac:chgData name="Kandula, Laxma R" userId="S::laxma.kandula@siu.edu::03d4c7da-2df6-42a5-9faf-a12d1ceeee2e" providerId="AD" clId="Web-{B6CCD6C7-442D-F6F3-F93A-D7EB65C3F79D}" dt="2022-12-04T00:34:27.338" v="5041"/>
          <ac:spMkLst>
            <pc:docMk/>
            <pc:sldMk cId="4005611755" sldId="265"/>
            <ac:spMk id="23" creationId="{55980737-1E33-40A8-819D-C20C41E4F7E5}"/>
          </ac:spMkLst>
        </pc:spChg>
        <pc:spChg chg="add del">
          <ac:chgData name="Kandula, Laxma R" userId="S::laxma.kandula@siu.edu::03d4c7da-2df6-42a5-9faf-a12d1ceeee2e" providerId="AD" clId="Web-{B6CCD6C7-442D-F6F3-F93A-D7EB65C3F79D}" dt="2022-12-04T00:34:27.338" v="5041"/>
          <ac:spMkLst>
            <pc:docMk/>
            <pc:sldMk cId="4005611755" sldId="265"/>
            <ac:spMk id="29" creationId="{32927575-BD84-44B6-BE49-E0C7EDD0E696}"/>
          </ac:spMkLst>
        </pc:spChg>
        <pc:spChg chg="add del">
          <ac:chgData name="Kandula, Laxma R" userId="S::laxma.kandula@siu.edu::03d4c7da-2df6-42a5-9faf-a12d1ceeee2e" providerId="AD" clId="Web-{B6CCD6C7-442D-F6F3-F93A-D7EB65C3F79D}" dt="2022-12-04T00:34:27.338" v="5041"/>
          <ac:spMkLst>
            <pc:docMk/>
            <pc:sldMk cId="4005611755" sldId="265"/>
            <ac:spMk id="31" creationId="{73FDF09A-B960-49F4-BAEB-DA397BDCD4EB}"/>
          </ac:spMkLst>
        </pc:spChg>
        <pc:spChg chg="add del">
          <ac:chgData name="Kandula, Laxma R" userId="S::laxma.kandula@siu.edu::03d4c7da-2df6-42a5-9faf-a12d1ceeee2e" providerId="AD" clId="Web-{B6CCD6C7-442D-F6F3-F93A-D7EB65C3F79D}" dt="2022-12-04T00:34:27.338" v="5041"/>
          <ac:spMkLst>
            <pc:docMk/>
            <pc:sldMk cId="4005611755" sldId="265"/>
            <ac:spMk id="33" creationId="{791BE6C0-4118-460B-90C2-16004124745E}"/>
          </ac:spMkLst>
        </pc:spChg>
        <pc:spChg chg="add del">
          <ac:chgData name="Kandula, Laxma R" userId="S::laxma.kandula@siu.edu::03d4c7da-2df6-42a5-9faf-a12d1ceeee2e" providerId="AD" clId="Web-{B6CCD6C7-442D-F6F3-F93A-D7EB65C3F79D}" dt="2022-12-04T00:34:27.338" v="5041"/>
          <ac:spMkLst>
            <pc:docMk/>
            <pc:sldMk cId="4005611755" sldId="265"/>
            <ac:spMk id="35" creationId="{15B5C763-A6E8-4D31-B139-30D083B824FF}"/>
          </ac:spMkLst>
        </pc:spChg>
        <pc:spChg chg="add del">
          <ac:chgData name="Kandula, Laxma R" userId="S::laxma.kandula@siu.edu::03d4c7da-2df6-42a5-9faf-a12d1ceeee2e" providerId="AD" clId="Web-{B6CCD6C7-442D-F6F3-F93A-D7EB65C3F79D}" dt="2022-12-04T00:34:37.136" v="5043"/>
          <ac:spMkLst>
            <pc:docMk/>
            <pc:sldMk cId="4005611755" sldId="265"/>
            <ac:spMk id="37" creationId="{8BEDFD2F-1480-498D-9A62-BA55B14A3B90}"/>
          </ac:spMkLst>
        </pc:spChg>
        <pc:spChg chg="add del">
          <ac:chgData name="Kandula, Laxma R" userId="S::laxma.kandula@siu.edu::03d4c7da-2df6-42a5-9faf-a12d1ceeee2e" providerId="AD" clId="Web-{B6CCD6C7-442D-F6F3-F93A-D7EB65C3F79D}" dt="2022-12-04T00:34:37.136" v="5043"/>
          <ac:spMkLst>
            <pc:docMk/>
            <pc:sldMk cId="4005611755" sldId="265"/>
            <ac:spMk id="40" creationId="{C306EEC9-6E83-4555-A9D3-7910ED27BAD1}"/>
          </ac:spMkLst>
        </pc:spChg>
        <pc:spChg chg="add del">
          <ac:chgData name="Kandula, Laxma R" userId="S::laxma.kandula@siu.edu::03d4c7da-2df6-42a5-9faf-a12d1ceeee2e" providerId="AD" clId="Web-{B6CCD6C7-442D-F6F3-F93A-D7EB65C3F79D}" dt="2022-12-04T00:34:37.136" v="5043"/>
          <ac:spMkLst>
            <pc:docMk/>
            <pc:sldMk cId="4005611755" sldId="265"/>
            <ac:spMk id="41" creationId="{186F7B80-3B04-4C72-BA77-E34EF7FAC9CC}"/>
          </ac:spMkLst>
        </pc:spChg>
        <pc:spChg chg="add del">
          <ac:chgData name="Kandula, Laxma R" userId="S::laxma.kandula@siu.edu::03d4c7da-2df6-42a5-9faf-a12d1ceeee2e" providerId="AD" clId="Web-{B6CCD6C7-442D-F6F3-F93A-D7EB65C3F79D}" dt="2022-12-04T00:34:37.136" v="5043"/>
          <ac:spMkLst>
            <pc:docMk/>
            <pc:sldMk cId="4005611755" sldId="265"/>
            <ac:spMk id="42" creationId="{4D1AC6C6-FE68-4B13-BFCF-D0E8B3D81777}"/>
          </ac:spMkLst>
        </pc:spChg>
        <pc:spChg chg="add del">
          <ac:chgData name="Kandula, Laxma R" userId="S::laxma.kandula@siu.edu::03d4c7da-2df6-42a5-9faf-a12d1ceeee2e" providerId="AD" clId="Web-{B6CCD6C7-442D-F6F3-F93A-D7EB65C3F79D}" dt="2022-12-04T00:34:37.136" v="5043"/>
          <ac:spMkLst>
            <pc:docMk/>
            <pc:sldMk cId="4005611755" sldId="265"/>
            <ac:spMk id="43" creationId="{7E2C0214-1438-4F5F-8BB7-847D7B2B3A6D}"/>
          </ac:spMkLst>
        </pc:spChg>
        <pc:spChg chg="add del">
          <ac:chgData name="Kandula, Laxma R" userId="S::laxma.kandula@siu.edu::03d4c7da-2df6-42a5-9faf-a12d1ceeee2e" providerId="AD" clId="Web-{B6CCD6C7-442D-F6F3-F93A-D7EB65C3F79D}" dt="2022-12-04T00:34:37.136" v="5043"/>
          <ac:spMkLst>
            <pc:docMk/>
            <pc:sldMk cId="4005611755" sldId="265"/>
            <ac:spMk id="44" creationId="{41CFFB3C-DBCC-498B-B635-CD1FA730DB40}"/>
          </ac:spMkLst>
        </pc:spChg>
        <pc:spChg chg="add del">
          <ac:chgData name="Kandula, Laxma R" userId="S::laxma.kandula@siu.edu::03d4c7da-2df6-42a5-9faf-a12d1ceeee2e" providerId="AD" clId="Web-{B6CCD6C7-442D-F6F3-F93A-D7EB65C3F79D}" dt="2022-12-04T00:34:37.136" v="5043"/>
          <ac:spMkLst>
            <pc:docMk/>
            <pc:sldMk cId="4005611755" sldId="265"/>
            <ac:spMk id="45" creationId="{7BB289EA-43E0-4FC3-A38C-8168D8F18AB5}"/>
          </ac:spMkLst>
        </pc:spChg>
        <pc:spChg chg="add del">
          <ac:chgData name="Kandula, Laxma R" userId="S::laxma.kandula@siu.edu::03d4c7da-2df6-42a5-9faf-a12d1ceeee2e" providerId="AD" clId="Web-{B6CCD6C7-442D-F6F3-F93A-D7EB65C3F79D}" dt="2022-12-04T00:34:40.198" v="5045"/>
          <ac:spMkLst>
            <pc:docMk/>
            <pc:sldMk cId="4005611755" sldId="265"/>
            <ac:spMk id="49" creationId="{4C790028-99AE-4AE4-8269-9913E2D50625}"/>
          </ac:spMkLst>
        </pc:spChg>
        <pc:spChg chg="add del">
          <ac:chgData name="Kandula, Laxma R" userId="S::laxma.kandula@siu.edu::03d4c7da-2df6-42a5-9faf-a12d1ceeee2e" providerId="AD" clId="Web-{B6CCD6C7-442D-F6F3-F93A-D7EB65C3F79D}" dt="2022-12-04T00:34:40.198" v="5045"/>
          <ac:spMkLst>
            <pc:docMk/>
            <pc:sldMk cId="4005611755" sldId="265"/>
            <ac:spMk id="50" creationId="{06936A2A-FE08-4EE0-A409-3EF3FA2448DE}"/>
          </ac:spMkLst>
        </pc:spChg>
        <pc:spChg chg="add del">
          <ac:chgData name="Kandula, Laxma R" userId="S::laxma.kandula@siu.edu::03d4c7da-2df6-42a5-9faf-a12d1ceeee2e" providerId="AD" clId="Web-{B6CCD6C7-442D-F6F3-F93A-D7EB65C3F79D}" dt="2022-12-04T00:34:40.198" v="5045"/>
          <ac:spMkLst>
            <pc:docMk/>
            <pc:sldMk cId="4005611755" sldId="265"/>
            <ac:spMk id="51" creationId="{BAF0407B-48CB-4C05-B0D7-7A69A0D407F1}"/>
          </ac:spMkLst>
        </pc:spChg>
        <pc:spChg chg="add del">
          <ac:chgData name="Kandula, Laxma R" userId="S::laxma.kandula@siu.edu::03d4c7da-2df6-42a5-9faf-a12d1ceeee2e" providerId="AD" clId="Web-{B6CCD6C7-442D-F6F3-F93A-D7EB65C3F79D}" dt="2022-12-04T00:34:40.198" v="5045"/>
          <ac:spMkLst>
            <pc:docMk/>
            <pc:sldMk cId="4005611755" sldId="265"/>
            <ac:spMk id="52" creationId="{ADC50C3D-0DA0-4914-B5B4-D1819CC69813}"/>
          </ac:spMkLst>
        </pc:spChg>
        <pc:spChg chg="add del">
          <ac:chgData name="Kandula, Laxma R" userId="S::laxma.kandula@siu.edu::03d4c7da-2df6-42a5-9faf-a12d1ceeee2e" providerId="AD" clId="Web-{B6CCD6C7-442D-F6F3-F93A-D7EB65C3F79D}" dt="2022-12-04T00:34:40.198" v="5045"/>
          <ac:spMkLst>
            <pc:docMk/>
            <pc:sldMk cId="4005611755" sldId="265"/>
            <ac:spMk id="53" creationId="{8CF9E583-1A92-4144-B4FA-81D98317FA04}"/>
          </ac:spMkLst>
        </pc:spChg>
        <pc:spChg chg="add del">
          <ac:chgData name="Kandula, Laxma R" userId="S::laxma.kandula@siu.edu::03d4c7da-2df6-42a5-9faf-a12d1ceeee2e" providerId="AD" clId="Web-{B6CCD6C7-442D-F6F3-F93A-D7EB65C3F79D}" dt="2022-12-04T00:34:40.198" v="5045"/>
          <ac:spMkLst>
            <pc:docMk/>
            <pc:sldMk cId="4005611755" sldId="265"/>
            <ac:spMk id="54" creationId="{55980737-1E33-40A8-819D-C20C41E4F7E5}"/>
          </ac:spMkLst>
        </pc:spChg>
        <pc:spChg chg="add del">
          <ac:chgData name="Kandula, Laxma R" userId="S::laxma.kandula@siu.edu::03d4c7da-2df6-42a5-9faf-a12d1ceeee2e" providerId="AD" clId="Web-{B6CCD6C7-442D-F6F3-F93A-D7EB65C3F79D}" dt="2022-12-04T00:34:40.198" v="5045"/>
          <ac:spMkLst>
            <pc:docMk/>
            <pc:sldMk cId="4005611755" sldId="265"/>
            <ac:spMk id="57" creationId="{32927575-BD84-44B6-BE49-E0C7EDD0E696}"/>
          </ac:spMkLst>
        </pc:spChg>
        <pc:spChg chg="add del">
          <ac:chgData name="Kandula, Laxma R" userId="S::laxma.kandula@siu.edu::03d4c7da-2df6-42a5-9faf-a12d1ceeee2e" providerId="AD" clId="Web-{B6CCD6C7-442D-F6F3-F93A-D7EB65C3F79D}" dt="2022-12-04T00:34:40.198" v="5045"/>
          <ac:spMkLst>
            <pc:docMk/>
            <pc:sldMk cId="4005611755" sldId="265"/>
            <ac:spMk id="58" creationId="{73FDF09A-B960-49F4-BAEB-DA397BDCD4EB}"/>
          </ac:spMkLst>
        </pc:spChg>
        <pc:spChg chg="add del">
          <ac:chgData name="Kandula, Laxma R" userId="S::laxma.kandula@siu.edu::03d4c7da-2df6-42a5-9faf-a12d1ceeee2e" providerId="AD" clId="Web-{B6CCD6C7-442D-F6F3-F93A-D7EB65C3F79D}" dt="2022-12-04T00:34:40.198" v="5045"/>
          <ac:spMkLst>
            <pc:docMk/>
            <pc:sldMk cId="4005611755" sldId="265"/>
            <ac:spMk id="59" creationId="{791BE6C0-4118-460B-90C2-16004124745E}"/>
          </ac:spMkLst>
        </pc:spChg>
        <pc:spChg chg="add del">
          <ac:chgData name="Kandula, Laxma R" userId="S::laxma.kandula@siu.edu::03d4c7da-2df6-42a5-9faf-a12d1ceeee2e" providerId="AD" clId="Web-{B6CCD6C7-442D-F6F3-F93A-D7EB65C3F79D}" dt="2022-12-04T00:34:40.198" v="5045"/>
          <ac:spMkLst>
            <pc:docMk/>
            <pc:sldMk cId="4005611755" sldId="265"/>
            <ac:spMk id="60" creationId="{15B5C763-A6E8-4D31-B139-30D083B824FF}"/>
          </ac:spMkLst>
        </pc:spChg>
        <pc:spChg chg="add del">
          <ac:chgData name="Kandula, Laxma R" userId="S::laxma.kandula@siu.edu::03d4c7da-2df6-42a5-9faf-a12d1ceeee2e" providerId="AD" clId="Web-{B6CCD6C7-442D-F6F3-F93A-D7EB65C3F79D}" dt="2022-12-04T00:34:54.917" v="5047"/>
          <ac:spMkLst>
            <pc:docMk/>
            <pc:sldMk cId="4005611755" sldId="265"/>
            <ac:spMk id="64" creationId="{8DA14841-53A4-4935-BE65-C8373B8A6D06}"/>
          </ac:spMkLst>
        </pc:spChg>
        <pc:spChg chg="add del">
          <ac:chgData name="Kandula, Laxma R" userId="S::laxma.kandula@siu.edu::03d4c7da-2df6-42a5-9faf-a12d1ceeee2e" providerId="AD" clId="Web-{B6CCD6C7-442D-F6F3-F93A-D7EB65C3F79D}" dt="2022-12-04T00:34:54.917" v="5047"/>
          <ac:spMkLst>
            <pc:docMk/>
            <pc:sldMk cId="4005611755" sldId="265"/>
            <ac:spMk id="65" creationId="{9877C2CF-B2DD-41C8-8B5E-152673376B41}"/>
          </ac:spMkLst>
        </pc:spChg>
        <pc:spChg chg="add del">
          <ac:chgData name="Kandula, Laxma R" userId="S::laxma.kandula@siu.edu::03d4c7da-2df6-42a5-9faf-a12d1ceeee2e" providerId="AD" clId="Web-{B6CCD6C7-442D-F6F3-F93A-D7EB65C3F79D}" dt="2022-12-04T00:34:54.917" v="5047"/>
          <ac:spMkLst>
            <pc:docMk/>
            <pc:sldMk cId="4005611755" sldId="265"/>
            <ac:spMk id="66" creationId="{D377EE36-E59D-4778-8F99-4B470DA4A306}"/>
          </ac:spMkLst>
        </pc:spChg>
        <pc:spChg chg="add del">
          <ac:chgData name="Kandula, Laxma R" userId="S::laxma.kandula@siu.edu::03d4c7da-2df6-42a5-9faf-a12d1ceeee2e" providerId="AD" clId="Web-{B6CCD6C7-442D-F6F3-F93A-D7EB65C3F79D}" dt="2022-12-04T00:34:54.917" v="5047"/>
          <ac:spMkLst>
            <pc:docMk/>
            <pc:sldMk cId="4005611755" sldId="265"/>
            <ac:spMk id="67" creationId="{2586C6C5-47AF-450A-932D-880EF823E596}"/>
          </ac:spMkLst>
        </pc:spChg>
        <pc:spChg chg="add del">
          <ac:chgData name="Kandula, Laxma R" userId="S::laxma.kandula@siu.edu::03d4c7da-2df6-42a5-9faf-a12d1ceeee2e" providerId="AD" clId="Web-{B6CCD6C7-442D-F6F3-F93A-D7EB65C3F79D}" dt="2022-12-04T00:34:54.917" v="5047"/>
          <ac:spMkLst>
            <pc:docMk/>
            <pc:sldMk cId="4005611755" sldId="265"/>
            <ac:spMk id="68" creationId="{A587901A-AA64-4940-9803-F67677851150}"/>
          </ac:spMkLst>
        </pc:spChg>
        <pc:spChg chg="add del">
          <ac:chgData name="Kandula, Laxma R" userId="S::laxma.kandula@siu.edu::03d4c7da-2df6-42a5-9faf-a12d1ceeee2e" providerId="AD" clId="Web-{B6CCD6C7-442D-F6F3-F93A-D7EB65C3F79D}" dt="2022-12-04T00:34:54.917" v="5047"/>
          <ac:spMkLst>
            <pc:docMk/>
            <pc:sldMk cId="4005611755" sldId="265"/>
            <ac:spMk id="69" creationId="{662F7B5F-69B9-41D9-BD9A-2A7F1118BDD7}"/>
          </ac:spMkLst>
        </pc:spChg>
        <pc:spChg chg="add del">
          <ac:chgData name="Kandula, Laxma R" userId="S::laxma.kandula@siu.edu::03d4c7da-2df6-42a5-9faf-a12d1ceeee2e" providerId="AD" clId="Web-{B6CCD6C7-442D-F6F3-F93A-D7EB65C3F79D}" dt="2022-12-04T00:34:54.917" v="5047"/>
          <ac:spMkLst>
            <pc:docMk/>
            <pc:sldMk cId="4005611755" sldId="265"/>
            <ac:spMk id="72" creationId="{0CA1AF17-15FE-4FB8-A4CB-942AC13499E8}"/>
          </ac:spMkLst>
        </pc:spChg>
        <pc:spChg chg="add del">
          <ac:chgData name="Kandula, Laxma R" userId="S::laxma.kandula@siu.edu::03d4c7da-2df6-42a5-9faf-a12d1ceeee2e" providerId="AD" clId="Web-{B6CCD6C7-442D-F6F3-F93A-D7EB65C3F79D}" dt="2022-12-04T00:34:54.917" v="5047"/>
          <ac:spMkLst>
            <pc:docMk/>
            <pc:sldMk cId="4005611755" sldId="265"/>
            <ac:spMk id="73" creationId="{D901EDCD-40E3-40D5-BCE4-803F7A4D6EFD}"/>
          </ac:spMkLst>
        </pc:spChg>
        <pc:spChg chg="add del">
          <ac:chgData name="Kandula, Laxma R" userId="S::laxma.kandula@siu.edu::03d4c7da-2df6-42a5-9faf-a12d1ceeee2e" providerId="AD" clId="Web-{B6CCD6C7-442D-F6F3-F93A-D7EB65C3F79D}" dt="2022-12-04T00:34:54.917" v="5047"/>
          <ac:spMkLst>
            <pc:docMk/>
            <pc:sldMk cId="4005611755" sldId="265"/>
            <ac:spMk id="74" creationId="{36E840EA-C6A5-48DA-A3B5-BE430C89C729}"/>
          </ac:spMkLst>
        </pc:spChg>
        <pc:spChg chg="add del">
          <ac:chgData name="Kandula, Laxma R" userId="S::laxma.kandula@siu.edu::03d4c7da-2df6-42a5-9faf-a12d1ceeee2e" providerId="AD" clId="Web-{B6CCD6C7-442D-F6F3-F93A-D7EB65C3F79D}" dt="2022-12-04T00:34:54.917" v="5047"/>
          <ac:spMkLst>
            <pc:docMk/>
            <pc:sldMk cId="4005611755" sldId="265"/>
            <ac:spMk id="75" creationId="{84AC7A41-04AF-4CF9-A478-43411F9B58B6}"/>
          </ac:spMkLst>
        </pc:spChg>
        <pc:spChg chg="add del">
          <ac:chgData name="Kandula, Laxma R" userId="S::laxma.kandula@siu.edu::03d4c7da-2df6-42a5-9faf-a12d1ceeee2e" providerId="AD" clId="Web-{B6CCD6C7-442D-F6F3-F93A-D7EB65C3F79D}" dt="2022-12-04T00:36:08.685" v="5061"/>
          <ac:spMkLst>
            <pc:docMk/>
            <pc:sldMk cId="4005611755" sldId="265"/>
            <ac:spMk id="79" creationId="{4C790028-99AE-4AE4-8269-9913E2D50625}"/>
          </ac:spMkLst>
        </pc:spChg>
        <pc:spChg chg="add del">
          <ac:chgData name="Kandula, Laxma R" userId="S::laxma.kandula@siu.edu::03d4c7da-2df6-42a5-9faf-a12d1ceeee2e" providerId="AD" clId="Web-{B6CCD6C7-442D-F6F3-F93A-D7EB65C3F79D}" dt="2022-12-04T00:36:08.685" v="5061"/>
          <ac:spMkLst>
            <pc:docMk/>
            <pc:sldMk cId="4005611755" sldId="265"/>
            <ac:spMk id="80" creationId="{06936A2A-FE08-4EE0-A409-3EF3FA2448DE}"/>
          </ac:spMkLst>
        </pc:spChg>
        <pc:spChg chg="add del">
          <ac:chgData name="Kandula, Laxma R" userId="S::laxma.kandula@siu.edu::03d4c7da-2df6-42a5-9faf-a12d1ceeee2e" providerId="AD" clId="Web-{B6CCD6C7-442D-F6F3-F93A-D7EB65C3F79D}" dt="2022-12-04T00:36:08.685" v="5061"/>
          <ac:spMkLst>
            <pc:docMk/>
            <pc:sldMk cId="4005611755" sldId="265"/>
            <ac:spMk id="81" creationId="{BAF0407B-48CB-4C05-B0D7-7A69A0D407F1}"/>
          </ac:spMkLst>
        </pc:spChg>
        <pc:spChg chg="add del">
          <ac:chgData name="Kandula, Laxma R" userId="S::laxma.kandula@siu.edu::03d4c7da-2df6-42a5-9faf-a12d1ceeee2e" providerId="AD" clId="Web-{B6CCD6C7-442D-F6F3-F93A-D7EB65C3F79D}" dt="2022-12-04T00:36:08.685" v="5061"/>
          <ac:spMkLst>
            <pc:docMk/>
            <pc:sldMk cId="4005611755" sldId="265"/>
            <ac:spMk id="82" creationId="{ADC50C3D-0DA0-4914-B5B4-D1819CC69813}"/>
          </ac:spMkLst>
        </pc:spChg>
        <pc:spChg chg="add del">
          <ac:chgData name="Kandula, Laxma R" userId="S::laxma.kandula@siu.edu::03d4c7da-2df6-42a5-9faf-a12d1ceeee2e" providerId="AD" clId="Web-{B6CCD6C7-442D-F6F3-F93A-D7EB65C3F79D}" dt="2022-12-04T00:36:08.685" v="5061"/>
          <ac:spMkLst>
            <pc:docMk/>
            <pc:sldMk cId="4005611755" sldId="265"/>
            <ac:spMk id="83" creationId="{8CF9E583-1A92-4144-B4FA-81D98317FA04}"/>
          </ac:spMkLst>
        </pc:spChg>
        <pc:spChg chg="add del">
          <ac:chgData name="Kandula, Laxma R" userId="S::laxma.kandula@siu.edu::03d4c7da-2df6-42a5-9faf-a12d1ceeee2e" providerId="AD" clId="Web-{B6CCD6C7-442D-F6F3-F93A-D7EB65C3F79D}" dt="2022-12-04T00:36:08.685" v="5061"/>
          <ac:spMkLst>
            <pc:docMk/>
            <pc:sldMk cId="4005611755" sldId="265"/>
            <ac:spMk id="84" creationId="{55980737-1E33-40A8-819D-C20C41E4F7E5}"/>
          </ac:spMkLst>
        </pc:spChg>
        <pc:spChg chg="add del">
          <ac:chgData name="Kandula, Laxma R" userId="S::laxma.kandula@siu.edu::03d4c7da-2df6-42a5-9faf-a12d1ceeee2e" providerId="AD" clId="Web-{B6CCD6C7-442D-F6F3-F93A-D7EB65C3F79D}" dt="2022-12-04T00:36:08.685" v="5061"/>
          <ac:spMkLst>
            <pc:docMk/>
            <pc:sldMk cId="4005611755" sldId="265"/>
            <ac:spMk id="87" creationId="{32927575-BD84-44B6-BE49-E0C7EDD0E696}"/>
          </ac:spMkLst>
        </pc:spChg>
        <pc:spChg chg="add del">
          <ac:chgData name="Kandula, Laxma R" userId="S::laxma.kandula@siu.edu::03d4c7da-2df6-42a5-9faf-a12d1ceeee2e" providerId="AD" clId="Web-{B6CCD6C7-442D-F6F3-F93A-D7EB65C3F79D}" dt="2022-12-04T00:36:08.685" v="5061"/>
          <ac:spMkLst>
            <pc:docMk/>
            <pc:sldMk cId="4005611755" sldId="265"/>
            <ac:spMk id="88" creationId="{73FDF09A-B960-49F4-BAEB-DA397BDCD4EB}"/>
          </ac:spMkLst>
        </pc:spChg>
        <pc:spChg chg="add del">
          <ac:chgData name="Kandula, Laxma R" userId="S::laxma.kandula@siu.edu::03d4c7da-2df6-42a5-9faf-a12d1ceeee2e" providerId="AD" clId="Web-{B6CCD6C7-442D-F6F3-F93A-D7EB65C3F79D}" dt="2022-12-04T00:36:08.685" v="5061"/>
          <ac:spMkLst>
            <pc:docMk/>
            <pc:sldMk cId="4005611755" sldId="265"/>
            <ac:spMk id="89" creationId="{791BE6C0-4118-460B-90C2-16004124745E}"/>
          </ac:spMkLst>
        </pc:spChg>
        <pc:spChg chg="add del">
          <ac:chgData name="Kandula, Laxma R" userId="S::laxma.kandula@siu.edu::03d4c7da-2df6-42a5-9faf-a12d1ceeee2e" providerId="AD" clId="Web-{B6CCD6C7-442D-F6F3-F93A-D7EB65C3F79D}" dt="2022-12-04T00:36:08.685" v="5061"/>
          <ac:spMkLst>
            <pc:docMk/>
            <pc:sldMk cId="4005611755" sldId="265"/>
            <ac:spMk id="90" creationId="{15B5C763-A6E8-4D31-B139-30D083B824FF}"/>
          </ac:spMkLst>
        </pc:spChg>
        <pc:spChg chg="add del">
          <ac:chgData name="Kandula, Laxma R" userId="S::laxma.kandula@siu.edu::03d4c7da-2df6-42a5-9faf-a12d1ceeee2e" providerId="AD" clId="Web-{B6CCD6C7-442D-F6F3-F93A-D7EB65C3F79D}" dt="2022-12-04T00:36:22.592" v="5065"/>
          <ac:spMkLst>
            <pc:docMk/>
            <pc:sldMk cId="4005611755" sldId="265"/>
            <ac:spMk id="99" creationId="{4C790028-99AE-4AE4-8269-9913E2D50625}"/>
          </ac:spMkLst>
        </pc:spChg>
        <pc:spChg chg="add del">
          <ac:chgData name="Kandula, Laxma R" userId="S::laxma.kandula@siu.edu::03d4c7da-2df6-42a5-9faf-a12d1ceeee2e" providerId="AD" clId="Web-{B6CCD6C7-442D-F6F3-F93A-D7EB65C3F79D}" dt="2022-12-04T00:36:22.592" v="5065"/>
          <ac:spMkLst>
            <pc:docMk/>
            <pc:sldMk cId="4005611755" sldId="265"/>
            <ac:spMk id="101" creationId="{06936A2A-FE08-4EE0-A409-3EF3FA2448DE}"/>
          </ac:spMkLst>
        </pc:spChg>
        <pc:spChg chg="add del">
          <ac:chgData name="Kandula, Laxma R" userId="S::laxma.kandula@siu.edu::03d4c7da-2df6-42a5-9faf-a12d1ceeee2e" providerId="AD" clId="Web-{B6CCD6C7-442D-F6F3-F93A-D7EB65C3F79D}" dt="2022-12-04T00:36:22.592" v="5065"/>
          <ac:spMkLst>
            <pc:docMk/>
            <pc:sldMk cId="4005611755" sldId="265"/>
            <ac:spMk id="103" creationId="{BAF0407B-48CB-4C05-B0D7-7A69A0D407F1}"/>
          </ac:spMkLst>
        </pc:spChg>
        <pc:spChg chg="add del">
          <ac:chgData name="Kandula, Laxma R" userId="S::laxma.kandula@siu.edu::03d4c7da-2df6-42a5-9faf-a12d1ceeee2e" providerId="AD" clId="Web-{B6CCD6C7-442D-F6F3-F93A-D7EB65C3F79D}" dt="2022-12-04T00:36:22.592" v="5065"/>
          <ac:spMkLst>
            <pc:docMk/>
            <pc:sldMk cId="4005611755" sldId="265"/>
            <ac:spMk id="105" creationId="{ADC50C3D-0DA0-4914-B5B4-D1819CC69813}"/>
          </ac:spMkLst>
        </pc:spChg>
        <pc:spChg chg="add del">
          <ac:chgData name="Kandula, Laxma R" userId="S::laxma.kandula@siu.edu::03d4c7da-2df6-42a5-9faf-a12d1ceeee2e" providerId="AD" clId="Web-{B6CCD6C7-442D-F6F3-F93A-D7EB65C3F79D}" dt="2022-12-04T00:36:22.592" v="5065"/>
          <ac:spMkLst>
            <pc:docMk/>
            <pc:sldMk cId="4005611755" sldId="265"/>
            <ac:spMk id="107" creationId="{8CF9E583-1A92-4144-B4FA-81D98317FA04}"/>
          </ac:spMkLst>
        </pc:spChg>
        <pc:spChg chg="add del">
          <ac:chgData name="Kandula, Laxma R" userId="S::laxma.kandula@siu.edu::03d4c7da-2df6-42a5-9faf-a12d1ceeee2e" providerId="AD" clId="Web-{B6CCD6C7-442D-F6F3-F93A-D7EB65C3F79D}" dt="2022-12-04T00:36:22.592" v="5065"/>
          <ac:spMkLst>
            <pc:docMk/>
            <pc:sldMk cId="4005611755" sldId="265"/>
            <ac:spMk id="109" creationId="{6BCFF5A6-E5D2-45ED-BD7D-32321848A0B7}"/>
          </ac:spMkLst>
        </pc:spChg>
        <pc:spChg chg="add del">
          <ac:chgData name="Kandula, Laxma R" userId="S::laxma.kandula@siu.edu::03d4c7da-2df6-42a5-9faf-a12d1ceeee2e" providerId="AD" clId="Web-{B6CCD6C7-442D-F6F3-F93A-D7EB65C3F79D}" dt="2022-12-04T00:36:22.592" v="5065"/>
          <ac:spMkLst>
            <pc:docMk/>
            <pc:sldMk cId="4005611755" sldId="265"/>
            <ac:spMk id="115" creationId="{C5DE8918-02EC-44AC-879F-967AA626F774}"/>
          </ac:spMkLst>
        </pc:spChg>
        <pc:spChg chg="add del">
          <ac:chgData name="Kandula, Laxma R" userId="S::laxma.kandula@siu.edu::03d4c7da-2df6-42a5-9faf-a12d1ceeee2e" providerId="AD" clId="Web-{B6CCD6C7-442D-F6F3-F93A-D7EB65C3F79D}" dt="2022-12-04T00:36:22.592" v="5065"/>
          <ac:spMkLst>
            <pc:docMk/>
            <pc:sldMk cId="4005611755" sldId="265"/>
            <ac:spMk id="117" creationId="{2792524B-0DD5-49DB-8A1A-3F86027F710F}"/>
          </ac:spMkLst>
        </pc:spChg>
        <pc:spChg chg="add del">
          <ac:chgData name="Kandula, Laxma R" userId="S::laxma.kandula@siu.edu::03d4c7da-2df6-42a5-9faf-a12d1ceeee2e" providerId="AD" clId="Web-{B6CCD6C7-442D-F6F3-F93A-D7EB65C3F79D}" dt="2022-12-04T00:36:22.592" v="5065"/>
          <ac:spMkLst>
            <pc:docMk/>
            <pc:sldMk cId="4005611755" sldId="265"/>
            <ac:spMk id="119" creationId="{E4139866-7819-4B10-AA36-2EAF14F9C4BC}"/>
          </ac:spMkLst>
        </pc:spChg>
        <pc:spChg chg="add del">
          <ac:chgData name="Kandula, Laxma R" userId="S::laxma.kandula@siu.edu::03d4c7da-2df6-42a5-9faf-a12d1ceeee2e" providerId="AD" clId="Web-{B6CCD6C7-442D-F6F3-F93A-D7EB65C3F79D}" dt="2022-12-04T00:36:22.592" v="5065"/>
          <ac:spMkLst>
            <pc:docMk/>
            <pc:sldMk cId="4005611755" sldId="265"/>
            <ac:spMk id="121" creationId="{382409FA-0E6D-49DB-A27D-DE2307FC99BD}"/>
          </ac:spMkLst>
        </pc:spChg>
        <pc:spChg chg="add del">
          <ac:chgData name="Kandula, Laxma R" userId="S::laxma.kandula@siu.edu::03d4c7da-2df6-42a5-9faf-a12d1ceeee2e" providerId="AD" clId="Web-{B6CCD6C7-442D-F6F3-F93A-D7EB65C3F79D}" dt="2022-12-04T00:36:22.592" v="5065"/>
          <ac:spMkLst>
            <pc:docMk/>
            <pc:sldMk cId="4005611755" sldId="265"/>
            <ac:spMk id="123" creationId="{20B9CAE8-E560-4F4B-82B2-0C1EEDBF0159}"/>
          </ac:spMkLst>
        </pc:spChg>
        <pc:spChg chg="add del">
          <ac:chgData name="Kandula, Laxma R" userId="S::laxma.kandula@siu.edu::03d4c7da-2df6-42a5-9faf-a12d1ceeee2e" providerId="AD" clId="Web-{B6CCD6C7-442D-F6F3-F93A-D7EB65C3F79D}" dt="2022-12-04T00:36:22.592" v="5065"/>
          <ac:spMkLst>
            <pc:docMk/>
            <pc:sldMk cId="4005611755" sldId="265"/>
            <ac:spMk id="125" creationId="{7EABC378-6819-47AA-9B52-AD5CDBAC4F27}"/>
          </ac:spMkLst>
        </pc:spChg>
        <pc:spChg chg="add del">
          <ac:chgData name="Kandula, Laxma R" userId="S::laxma.kandula@siu.edu::03d4c7da-2df6-42a5-9faf-a12d1ceeee2e" providerId="AD" clId="Web-{B6CCD6C7-442D-F6F3-F93A-D7EB65C3F79D}" dt="2022-12-04T00:36:22.561" v="5064"/>
          <ac:spMkLst>
            <pc:docMk/>
            <pc:sldMk cId="4005611755" sldId="265"/>
            <ac:spMk id="134" creationId="{8DA14841-53A4-4935-BE65-C8373B8A6D06}"/>
          </ac:spMkLst>
        </pc:spChg>
        <pc:spChg chg="add del">
          <ac:chgData name="Kandula, Laxma R" userId="S::laxma.kandula@siu.edu::03d4c7da-2df6-42a5-9faf-a12d1ceeee2e" providerId="AD" clId="Web-{B6CCD6C7-442D-F6F3-F93A-D7EB65C3F79D}" dt="2022-12-04T00:36:22.561" v="5064"/>
          <ac:spMkLst>
            <pc:docMk/>
            <pc:sldMk cId="4005611755" sldId="265"/>
            <ac:spMk id="136" creationId="{9877C2CF-B2DD-41C8-8B5E-152673376B41}"/>
          </ac:spMkLst>
        </pc:spChg>
        <pc:spChg chg="add del">
          <ac:chgData name="Kandula, Laxma R" userId="S::laxma.kandula@siu.edu::03d4c7da-2df6-42a5-9faf-a12d1ceeee2e" providerId="AD" clId="Web-{B6CCD6C7-442D-F6F3-F93A-D7EB65C3F79D}" dt="2022-12-04T00:36:22.561" v="5064"/>
          <ac:spMkLst>
            <pc:docMk/>
            <pc:sldMk cId="4005611755" sldId="265"/>
            <ac:spMk id="138" creationId="{D377EE36-E59D-4778-8F99-4B470DA4A306}"/>
          </ac:spMkLst>
        </pc:spChg>
        <pc:spChg chg="add del">
          <ac:chgData name="Kandula, Laxma R" userId="S::laxma.kandula@siu.edu::03d4c7da-2df6-42a5-9faf-a12d1ceeee2e" providerId="AD" clId="Web-{B6CCD6C7-442D-F6F3-F93A-D7EB65C3F79D}" dt="2022-12-04T00:36:22.561" v="5064"/>
          <ac:spMkLst>
            <pc:docMk/>
            <pc:sldMk cId="4005611755" sldId="265"/>
            <ac:spMk id="140" creationId="{2586C6C5-47AF-450A-932D-880EF823E596}"/>
          </ac:spMkLst>
        </pc:spChg>
        <pc:spChg chg="add del">
          <ac:chgData name="Kandula, Laxma R" userId="S::laxma.kandula@siu.edu::03d4c7da-2df6-42a5-9faf-a12d1ceeee2e" providerId="AD" clId="Web-{B6CCD6C7-442D-F6F3-F93A-D7EB65C3F79D}" dt="2022-12-04T00:36:22.561" v="5064"/>
          <ac:spMkLst>
            <pc:docMk/>
            <pc:sldMk cId="4005611755" sldId="265"/>
            <ac:spMk id="142" creationId="{A587901A-AA64-4940-9803-F67677851150}"/>
          </ac:spMkLst>
        </pc:spChg>
        <pc:spChg chg="add del">
          <ac:chgData name="Kandula, Laxma R" userId="S::laxma.kandula@siu.edu::03d4c7da-2df6-42a5-9faf-a12d1ceeee2e" providerId="AD" clId="Web-{B6CCD6C7-442D-F6F3-F93A-D7EB65C3F79D}" dt="2022-12-04T00:36:22.561" v="5064"/>
          <ac:spMkLst>
            <pc:docMk/>
            <pc:sldMk cId="4005611755" sldId="265"/>
            <ac:spMk id="144" creationId="{4DA9E8CC-6C73-43E6-AF09-B4B1083BCDC7}"/>
          </ac:spMkLst>
        </pc:spChg>
        <pc:spChg chg="add del">
          <ac:chgData name="Kandula, Laxma R" userId="S::laxma.kandula@siu.edu::03d4c7da-2df6-42a5-9faf-a12d1ceeee2e" providerId="AD" clId="Web-{B6CCD6C7-442D-F6F3-F93A-D7EB65C3F79D}" dt="2022-12-04T00:36:22.561" v="5064"/>
          <ac:spMkLst>
            <pc:docMk/>
            <pc:sldMk cId="4005611755" sldId="265"/>
            <ac:spMk id="150" creationId="{113E1A2F-E5D7-4888-BA8C-1CDDC7CE2328}"/>
          </ac:spMkLst>
        </pc:spChg>
        <pc:spChg chg="add del">
          <ac:chgData name="Kandula, Laxma R" userId="S::laxma.kandula@siu.edu::03d4c7da-2df6-42a5-9faf-a12d1ceeee2e" providerId="AD" clId="Web-{B6CCD6C7-442D-F6F3-F93A-D7EB65C3F79D}" dt="2022-12-04T00:36:22.561" v="5064"/>
          <ac:spMkLst>
            <pc:docMk/>
            <pc:sldMk cId="4005611755" sldId="265"/>
            <ac:spMk id="152" creationId="{F625649A-4F9D-4D90-8F0A-433D7A1F685F}"/>
          </ac:spMkLst>
        </pc:spChg>
        <pc:spChg chg="add del">
          <ac:chgData name="Kandula, Laxma R" userId="S::laxma.kandula@siu.edu::03d4c7da-2df6-42a5-9faf-a12d1ceeee2e" providerId="AD" clId="Web-{B6CCD6C7-442D-F6F3-F93A-D7EB65C3F79D}" dt="2022-12-04T00:36:22.561" v="5064"/>
          <ac:spMkLst>
            <pc:docMk/>
            <pc:sldMk cId="4005611755" sldId="265"/>
            <ac:spMk id="154" creationId="{B6F31202-25B1-43E6-94C1-CDCAFFE33CE9}"/>
          </ac:spMkLst>
        </pc:spChg>
        <pc:spChg chg="add del">
          <ac:chgData name="Kandula, Laxma R" userId="S::laxma.kandula@siu.edu::03d4c7da-2df6-42a5-9faf-a12d1ceeee2e" providerId="AD" clId="Web-{B6CCD6C7-442D-F6F3-F93A-D7EB65C3F79D}" dt="2022-12-04T00:36:22.561" v="5064"/>
          <ac:spMkLst>
            <pc:docMk/>
            <pc:sldMk cId="4005611755" sldId="265"/>
            <ac:spMk id="156" creationId="{588507C5-B772-411D-B50E-0C075AD253C4}"/>
          </ac:spMkLst>
        </pc:spChg>
        <pc:spChg chg="add">
          <ac:chgData name="Kandula, Laxma R" userId="S::laxma.kandula@siu.edu::03d4c7da-2df6-42a5-9faf-a12d1ceeee2e" providerId="AD" clId="Web-{B6CCD6C7-442D-F6F3-F93A-D7EB65C3F79D}" dt="2022-12-04T00:36:22.592" v="5065"/>
          <ac:spMkLst>
            <pc:docMk/>
            <pc:sldMk cId="4005611755" sldId="265"/>
            <ac:spMk id="158" creationId="{20B9CAE8-E560-4F4B-82B2-0C1EEDBF0159}"/>
          </ac:spMkLst>
        </pc:spChg>
        <pc:spChg chg="add">
          <ac:chgData name="Kandula, Laxma R" userId="S::laxma.kandula@siu.edu::03d4c7da-2df6-42a5-9faf-a12d1ceeee2e" providerId="AD" clId="Web-{B6CCD6C7-442D-F6F3-F93A-D7EB65C3F79D}" dt="2022-12-04T00:36:22.592" v="5065"/>
          <ac:spMkLst>
            <pc:docMk/>
            <pc:sldMk cId="4005611755" sldId="265"/>
            <ac:spMk id="160" creationId="{7EABC378-6819-47AA-9B52-AD5CDBAC4F27}"/>
          </ac:spMkLst>
        </pc:spChg>
        <pc:spChg chg="add">
          <ac:chgData name="Kandula, Laxma R" userId="S::laxma.kandula@siu.edu::03d4c7da-2df6-42a5-9faf-a12d1ceeee2e" providerId="AD" clId="Web-{B6CCD6C7-442D-F6F3-F93A-D7EB65C3F79D}" dt="2022-12-04T00:36:22.592" v="5065"/>
          <ac:spMkLst>
            <pc:docMk/>
            <pc:sldMk cId="4005611755" sldId="265"/>
            <ac:spMk id="162" creationId="{4C790028-99AE-4AE4-8269-9913E2D50625}"/>
          </ac:spMkLst>
        </pc:spChg>
        <pc:spChg chg="add">
          <ac:chgData name="Kandula, Laxma R" userId="S::laxma.kandula@siu.edu::03d4c7da-2df6-42a5-9faf-a12d1ceeee2e" providerId="AD" clId="Web-{B6CCD6C7-442D-F6F3-F93A-D7EB65C3F79D}" dt="2022-12-04T00:36:22.592" v="5065"/>
          <ac:spMkLst>
            <pc:docMk/>
            <pc:sldMk cId="4005611755" sldId="265"/>
            <ac:spMk id="163" creationId="{06936A2A-FE08-4EE0-A409-3EF3FA2448DE}"/>
          </ac:spMkLst>
        </pc:spChg>
        <pc:spChg chg="add">
          <ac:chgData name="Kandula, Laxma R" userId="S::laxma.kandula@siu.edu::03d4c7da-2df6-42a5-9faf-a12d1ceeee2e" providerId="AD" clId="Web-{B6CCD6C7-442D-F6F3-F93A-D7EB65C3F79D}" dt="2022-12-04T00:36:22.592" v="5065"/>
          <ac:spMkLst>
            <pc:docMk/>
            <pc:sldMk cId="4005611755" sldId="265"/>
            <ac:spMk id="164" creationId="{BAF0407B-48CB-4C05-B0D7-7A69A0D407F1}"/>
          </ac:spMkLst>
        </pc:spChg>
        <pc:spChg chg="add">
          <ac:chgData name="Kandula, Laxma R" userId="S::laxma.kandula@siu.edu::03d4c7da-2df6-42a5-9faf-a12d1ceeee2e" providerId="AD" clId="Web-{B6CCD6C7-442D-F6F3-F93A-D7EB65C3F79D}" dt="2022-12-04T00:36:22.592" v="5065"/>
          <ac:spMkLst>
            <pc:docMk/>
            <pc:sldMk cId="4005611755" sldId="265"/>
            <ac:spMk id="165" creationId="{ADC50C3D-0DA0-4914-B5B4-D1819CC69813}"/>
          </ac:spMkLst>
        </pc:spChg>
        <pc:spChg chg="add">
          <ac:chgData name="Kandula, Laxma R" userId="S::laxma.kandula@siu.edu::03d4c7da-2df6-42a5-9faf-a12d1ceeee2e" providerId="AD" clId="Web-{B6CCD6C7-442D-F6F3-F93A-D7EB65C3F79D}" dt="2022-12-04T00:36:22.592" v="5065"/>
          <ac:spMkLst>
            <pc:docMk/>
            <pc:sldMk cId="4005611755" sldId="265"/>
            <ac:spMk id="166" creationId="{8CF9E583-1A92-4144-B4FA-81D98317FA04}"/>
          </ac:spMkLst>
        </pc:spChg>
        <pc:spChg chg="add">
          <ac:chgData name="Kandula, Laxma R" userId="S::laxma.kandula@siu.edu::03d4c7da-2df6-42a5-9faf-a12d1ceeee2e" providerId="AD" clId="Web-{B6CCD6C7-442D-F6F3-F93A-D7EB65C3F79D}" dt="2022-12-04T00:36:22.592" v="5065"/>
          <ac:spMkLst>
            <pc:docMk/>
            <pc:sldMk cId="4005611755" sldId="265"/>
            <ac:spMk id="167" creationId="{6BCFF5A6-E5D2-45ED-BD7D-32321848A0B7}"/>
          </ac:spMkLst>
        </pc:spChg>
        <pc:spChg chg="add">
          <ac:chgData name="Kandula, Laxma R" userId="S::laxma.kandula@siu.edu::03d4c7da-2df6-42a5-9faf-a12d1ceeee2e" providerId="AD" clId="Web-{B6CCD6C7-442D-F6F3-F93A-D7EB65C3F79D}" dt="2022-12-04T00:36:22.592" v="5065"/>
          <ac:spMkLst>
            <pc:docMk/>
            <pc:sldMk cId="4005611755" sldId="265"/>
            <ac:spMk id="170" creationId="{C5DE8918-02EC-44AC-879F-967AA626F774}"/>
          </ac:spMkLst>
        </pc:spChg>
        <pc:spChg chg="add">
          <ac:chgData name="Kandula, Laxma R" userId="S::laxma.kandula@siu.edu::03d4c7da-2df6-42a5-9faf-a12d1ceeee2e" providerId="AD" clId="Web-{B6CCD6C7-442D-F6F3-F93A-D7EB65C3F79D}" dt="2022-12-04T00:36:22.592" v="5065"/>
          <ac:spMkLst>
            <pc:docMk/>
            <pc:sldMk cId="4005611755" sldId="265"/>
            <ac:spMk id="171" creationId="{2792524B-0DD5-49DB-8A1A-3F86027F710F}"/>
          </ac:spMkLst>
        </pc:spChg>
        <pc:spChg chg="add">
          <ac:chgData name="Kandula, Laxma R" userId="S::laxma.kandula@siu.edu::03d4c7da-2df6-42a5-9faf-a12d1ceeee2e" providerId="AD" clId="Web-{B6CCD6C7-442D-F6F3-F93A-D7EB65C3F79D}" dt="2022-12-04T00:36:22.592" v="5065"/>
          <ac:spMkLst>
            <pc:docMk/>
            <pc:sldMk cId="4005611755" sldId="265"/>
            <ac:spMk id="172" creationId="{E4139866-7819-4B10-AA36-2EAF14F9C4BC}"/>
          </ac:spMkLst>
        </pc:spChg>
        <pc:spChg chg="add">
          <ac:chgData name="Kandula, Laxma R" userId="S::laxma.kandula@siu.edu::03d4c7da-2df6-42a5-9faf-a12d1ceeee2e" providerId="AD" clId="Web-{B6CCD6C7-442D-F6F3-F93A-D7EB65C3F79D}" dt="2022-12-04T00:36:22.592" v="5065"/>
          <ac:spMkLst>
            <pc:docMk/>
            <pc:sldMk cId="4005611755" sldId="265"/>
            <ac:spMk id="173" creationId="{382409FA-0E6D-49DB-A27D-DE2307FC99BD}"/>
          </ac:spMkLst>
        </pc:spChg>
        <pc:picChg chg="add mod ord">
          <ac:chgData name="Kandula, Laxma R" userId="S::laxma.kandula@siu.edu::03d4c7da-2df6-42a5-9faf-a12d1ceeee2e" providerId="AD" clId="Web-{B6CCD6C7-442D-F6F3-F93A-D7EB65C3F79D}" dt="2022-12-04T00:37:01.296" v="5072" actId="14100"/>
          <ac:picMkLst>
            <pc:docMk/>
            <pc:sldMk cId="4005611755" sldId="265"/>
            <ac:picMk id="4" creationId="{39AC449D-81A1-6CD4-A6EA-26974ADC6D1E}"/>
          </ac:picMkLst>
        </pc:picChg>
        <pc:picChg chg="add del">
          <ac:chgData name="Kandula, Laxma R" userId="S::laxma.kandula@siu.edu::03d4c7da-2df6-42a5-9faf-a12d1ceeee2e" providerId="AD" clId="Web-{B6CCD6C7-442D-F6F3-F93A-D7EB65C3F79D}" dt="2022-12-04T00:34:27.338" v="5041"/>
          <ac:picMkLst>
            <pc:docMk/>
            <pc:sldMk cId="4005611755" sldId="265"/>
            <ac:picMk id="9" creationId="{01AF5FBB-9FDC-4D75-9DD6-DAF01ED197A0}"/>
          </ac:picMkLst>
        </pc:picChg>
        <pc:picChg chg="add del">
          <ac:chgData name="Kandula, Laxma R" userId="S::laxma.kandula@siu.edu::03d4c7da-2df6-42a5-9faf-a12d1ceeee2e" providerId="AD" clId="Web-{B6CCD6C7-442D-F6F3-F93A-D7EB65C3F79D}" dt="2022-12-04T00:34:27.338" v="5041"/>
          <ac:picMkLst>
            <pc:docMk/>
            <pc:sldMk cId="4005611755" sldId="265"/>
            <ac:picMk id="11" creationId="{933BBBE6-F4CF-483E-BA74-B51421B4D93F}"/>
          </ac:picMkLst>
        </pc:picChg>
        <pc:picChg chg="add del">
          <ac:chgData name="Kandula, Laxma R" userId="S::laxma.kandula@siu.edu::03d4c7da-2df6-42a5-9faf-a12d1ceeee2e" providerId="AD" clId="Web-{B6CCD6C7-442D-F6F3-F93A-D7EB65C3F79D}" dt="2022-12-04T00:34:27.338" v="5041"/>
          <ac:picMkLst>
            <pc:docMk/>
            <pc:sldMk cId="4005611755" sldId="265"/>
            <ac:picMk id="25" creationId="{6ABBD51A-FA48-44B8-B184-A40D7F134F1C}"/>
          </ac:picMkLst>
        </pc:picChg>
        <pc:picChg chg="add del">
          <ac:chgData name="Kandula, Laxma R" userId="S::laxma.kandula@siu.edu::03d4c7da-2df6-42a5-9faf-a12d1ceeee2e" providerId="AD" clId="Web-{B6CCD6C7-442D-F6F3-F93A-D7EB65C3F79D}" dt="2022-12-04T00:34:27.338" v="5041"/>
          <ac:picMkLst>
            <pc:docMk/>
            <pc:sldMk cId="4005611755" sldId="265"/>
            <ac:picMk id="27" creationId="{510188A9-F0D9-4FE9-85DC-2179145278CD}"/>
          </ac:picMkLst>
        </pc:picChg>
        <pc:picChg chg="add del">
          <ac:chgData name="Kandula, Laxma R" userId="S::laxma.kandula@siu.edu::03d4c7da-2df6-42a5-9faf-a12d1ceeee2e" providerId="AD" clId="Web-{B6CCD6C7-442D-F6F3-F93A-D7EB65C3F79D}" dt="2022-12-04T00:34:37.136" v="5043"/>
          <ac:picMkLst>
            <pc:docMk/>
            <pc:sldMk cId="4005611755" sldId="265"/>
            <ac:picMk id="38" creationId="{52D381FB-9400-4C85-9074-8D2C4A88D879}"/>
          </ac:picMkLst>
        </pc:picChg>
        <pc:picChg chg="add del">
          <ac:chgData name="Kandula, Laxma R" userId="S::laxma.kandula@siu.edu::03d4c7da-2df6-42a5-9faf-a12d1ceeee2e" providerId="AD" clId="Web-{B6CCD6C7-442D-F6F3-F93A-D7EB65C3F79D}" dt="2022-12-04T00:34:37.136" v="5043"/>
          <ac:picMkLst>
            <pc:docMk/>
            <pc:sldMk cId="4005611755" sldId="265"/>
            <ac:picMk id="39" creationId="{048C39C2-D375-4197-8882-9EBD58C853C5}"/>
          </ac:picMkLst>
        </pc:picChg>
        <pc:picChg chg="add del">
          <ac:chgData name="Kandula, Laxma R" userId="S::laxma.kandula@siu.edu::03d4c7da-2df6-42a5-9faf-a12d1ceeee2e" providerId="AD" clId="Web-{B6CCD6C7-442D-F6F3-F93A-D7EB65C3F79D}" dt="2022-12-04T00:34:40.198" v="5045"/>
          <ac:picMkLst>
            <pc:docMk/>
            <pc:sldMk cId="4005611755" sldId="265"/>
            <ac:picMk id="47" creationId="{01AF5FBB-9FDC-4D75-9DD6-DAF01ED197A0}"/>
          </ac:picMkLst>
        </pc:picChg>
        <pc:picChg chg="add del">
          <ac:chgData name="Kandula, Laxma R" userId="S::laxma.kandula@siu.edu::03d4c7da-2df6-42a5-9faf-a12d1ceeee2e" providerId="AD" clId="Web-{B6CCD6C7-442D-F6F3-F93A-D7EB65C3F79D}" dt="2022-12-04T00:34:40.198" v="5045"/>
          <ac:picMkLst>
            <pc:docMk/>
            <pc:sldMk cId="4005611755" sldId="265"/>
            <ac:picMk id="48" creationId="{933BBBE6-F4CF-483E-BA74-B51421B4D93F}"/>
          </ac:picMkLst>
        </pc:picChg>
        <pc:picChg chg="add del">
          <ac:chgData name="Kandula, Laxma R" userId="S::laxma.kandula@siu.edu::03d4c7da-2df6-42a5-9faf-a12d1ceeee2e" providerId="AD" clId="Web-{B6CCD6C7-442D-F6F3-F93A-D7EB65C3F79D}" dt="2022-12-04T00:34:40.198" v="5045"/>
          <ac:picMkLst>
            <pc:docMk/>
            <pc:sldMk cId="4005611755" sldId="265"/>
            <ac:picMk id="55" creationId="{6ABBD51A-FA48-44B8-B184-A40D7F134F1C}"/>
          </ac:picMkLst>
        </pc:picChg>
        <pc:picChg chg="add del">
          <ac:chgData name="Kandula, Laxma R" userId="S::laxma.kandula@siu.edu::03d4c7da-2df6-42a5-9faf-a12d1ceeee2e" providerId="AD" clId="Web-{B6CCD6C7-442D-F6F3-F93A-D7EB65C3F79D}" dt="2022-12-04T00:34:40.198" v="5045"/>
          <ac:picMkLst>
            <pc:docMk/>
            <pc:sldMk cId="4005611755" sldId="265"/>
            <ac:picMk id="56" creationId="{510188A9-F0D9-4FE9-85DC-2179145278CD}"/>
          </ac:picMkLst>
        </pc:picChg>
        <pc:picChg chg="add del">
          <ac:chgData name="Kandula, Laxma R" userId="S::laxma.kandula@siu.edu::03d4c7da-2df6-42a5-9faf-a12d1ceeee2e" providerId="AD" clId="Web-{B6CCD6C7-442D-F6F3-F93A-D7EB65C3F79D}" dt="2022-12-04T00:34:54.917" v="5047"/>
          <ac:picMkLst>
            <pc:docMk/>
            <pc:sldMk cId="4005611755" sldId="265"/>
            <ac:picMk id="62" creationId="{2FA3880A-8D8F-466C-A4A1-F07BCDD3719C}"/>
          </ac:picMkLst>
        </pc:picChg>
        <pc:picChg chg="add del">
          <ac:chgData name="Kandula, Laxma R" userId="S::laxma.kandula@siu.edu::03d4c7da-2df6-42a5-9faf-a12d1ceeee2e" providerId="AD" clId="Web-{B6CCD6C7-442D-F6F3-F93A-D7EB65C3F79D}" dt="2022-12-04T00:34:54.917" v="5047"/>
          <ac:picMkLst>
            <pc:docMk/>
            <pc:sldMk cId="4005611755" sldId="265"/>
            <ac:picMk id="63" creationId="{3C0A64CB-20A1-4508-B568-284EB04F78EE}"/>
          </ac:picMkLst>
        </pc:picChg>
        <pc:picChg chg="add del">
          <ac:chgData name="Kandula, Laxma R" userId="S::laxma.kandula@siu.edu::03d4c7da-2df6-42a5-9faf-a12d1ceeee2e" providerId="AD" clId="Web-{B6CCD6C7-442D-F6F3-F93A-D7EB65C3F79D}" dt="2022-12-04T00:34:54.917" v="5047"/>
          <ac:picMkLst>
            <pc:docMk/>
            <pc:sldMk cId="4005611755" sldId="265"/>
            <ac:picMk id="70" creationId="{B484EE50-7D13-4A99-9152-609AE84ACF4E}"/>
          </ac:picMkLst>
        </pc:picChg>
        <pc:picChg chg="add del">
          <ac:chgData name="Kandula, Laxma R" userId="S::laxma.kandula@siu.edu::03d4c7da-2df6-42a5-9faf-a12d1ceeee2e" providerId="AD" clId="Web-{B6CCD6C7-442D-F6F3-F93A-D7EB65C3F79D}" dt="2022-12-04T00:34:54.917" v="5047"/>
          <ac:picMkLst>
            <pc:docMk/>
            <pc:sldMk cId="4005611755" sldId="265"/>
            <ac:picMk id="71" creationId="{8F607DBD-3FFF-424E-80D2-8061AC5FE798}"/>
          </ac:picMkLst>
        </pc:picChg>
        <pc:picChg chg="add del">
          <ac:chgData name="Kandula, Laxma R" userId="S::laxma.kandula@siu.edu::03d4c7da-2df6-42a5-9faf-a12d1ceeee2e" providerId="AD" clId="Web-{B6CCD6C7-442D-F6F3-F93A-D7EB65C3F79D}" dt="2022-12-04T00:36:08.685" v="5061"/>
          <ac:picMkLst>
            <pc:docMk/>
            <pc:sldMk cId="4005611755" sldId="265"/>
            <ac:picMk id="77" creationId="{01AF5FBB-9FDC-4D75-9DD6-DAF01ED197A0}"/>
          </ac:picMkLst>
        </pc:picChg>
        <pc:picChg chg="add del">
          <ac:chgData name="Kandula, Laxma R" userId="S::laxma.kandula@siu.edu::03d4c7da-2df6-42a5-9faf-a12d1ceeee2e" providerId="AD" clId="Web-{B6CCD6C7-442D-F6F3-F93A-D7EB65C3F79D}" dt="2022-12-04T00:36:08.685" v="5061"/>
          <ac:picMkLst>
            <pc:docMk/>
            <pc:sldMk cId="4005611755" sldId="265"/>
            <ac:picMk id="78" creationId="{933BBBE6-F4CF-483E-BA74-B51421B4D93F}"/>
          </ac:picMkLst>
        </pc:picChg>
        <pc:picChg chg="add del">
          <ac:chgData name="Kandula, Laxma R" userId="S::laxma.kandula@siu.edu::03d4c7da-2df6-42a5-9faf-a12d1ceeee2e" providerId="AD" clId="Web-{B6CCD6C7-442D-F6F3-F93A-D7EB65C3F79D}" dt="2022-12-04T00:36:08.685" v="5061"/>
          <ac:picMkLst>
            <pc:docMk/>
            <pc:sldMk cId="4005611755" sldId="265"/>
            <ac:picMk id="85" creationId="{6ABBD51A-FA48-44B8-B184-A40D7F134F1C}"/>
          </ac:picMkLst>
        </pc:picChg>
        <pc:picChg chg="add del">
          <ac:chgData name="Kandula, Laxma R" userId="S::laxma.kandula@siu.edu::03d4c7da-2df6-42a5-9faf-a12d1ceeee2e" providerId="AD" clId="Web-{B6CCD6C7-442D-F6F3-F93A-D7EB65C3F79D}" dt="2022-12-04T00:36:08.685" v="5061"/>
          <ac:picMkLst>
            <pc:docMk/>
            <pc:sldMk cId="4005611755" sldId="265"/>
            <ac:picMk id="86" creationId="{510188A9-F0D9-4FE9-85DC-2179145278CD}"/>
          </ac:picMkLst>
        </pc:picChg>
        <pc:picChg chg="add del">
          <ac:chgData name="Kandula, Laxma R" userId="S::laxma.kandula@siu.edu::03d4c7da-2df6-42a5-9faf-a12d1ceeee2e" providerId="AD" clId="Web-{B6CCD6C7-442D-F6F3-F93A-D7EB65C3F79D}" dt="2022-12-04T00:36:22.592" v="5065"/>
          <ac:picMkLst>
            <pc:docMk/>
            <pc:sldMk cId="4005611755" sldId="265"/>
            <ac:picMk id="95" creationId="{01AF5FBB-9FDC-4D75-9DD6-DAF01ED197A0}"/>
          </ac:picMkLst>
        </pc:picChg>
        <pc:picChg chg="add del">
          <ac:chgData name="Kandula, Laxma R" userId="S::laxma.kandula@siu.edu::03d4c7da-2df6-42a5-9faf-a12d1ceeee2e" providerId="AD" clId="Web-{B6CCD6C7-442D-F6F3-F93A-D7EB65C3F79D}" dt="2022-12-04T00:36:22.592" v="5065"/>
          <ac:picMkLst>
            <pc:docMk/>
            <pc:sldMk cId="4005611755" sldId="265"/>
            <ac:picMk id="97" creationId="{933BBBE6-F4CF-483E-BA74-B51421B4D93F}"/>
          </ac:picMkLst>
        </pc:picChg>
        <pc:picChg chg="add del">
          <ac:chgData name="Kandula, Laxma R" userId="S::laxma.kandula@siu.edu::03d4c7da-2df6-42a5-9faf-a12d1ceeee2e" providerId="AD" clId="Web-{B6CCD6C7-442D-F6F3-F93A-D7EB65C3F79D}" dt="2022-12-04T00:36:22.592" v="5065"/>
          <ac:picMkLst>
            <pc:docMk/>
            <pc:sldMk cId="4005611755" sldId="265"/>
            <ac:picMk id="111" creationId="{A0933546-EEBA-4452-B866-03DEE6DEF203}"/>
          </ac:picMkLst>
        </pc:picChg>
        <pc:picChg chg="add del">
          <ac:chgData name="Kandula, Laxma R" userId="S::laxma.kandula@siu.edu::03d4c7da-2df6-42a5-9faf-a12d1ceeee2e" providerId="AD" clId="Web-{B6CCD6C7-442D-F6F3-F93A-D7EB65C3F79D}" dt="2022-12-04T00:36:22.592" v="5065"/>
          <ac:picMkLst>
            <pc:docMk/>
            <pc:sldMk cId="4005611755" sldId="265"/>
            <ac:picMk id="113" creationId="{B0A84E7C-8B5D-41F5-A603-4A5EB1A1B3CA}"/>
          </ac:picMkLst>
        </pc:picChg>
        <pc:picChg chg="add del">
          <ac:chgData name="Kandula, Laxma R" userId="S::laxma.kandula@siu.edu::03d4c7da-2df6-42a5-9faf-a12d1ceeee2e" providerId="AD" clId="Web-{B6CCD6C7-442D-F6F3-F93A-D7EB65C3F79D}" dt="2022-12-04T00:36:22.561" v="5064"/>
          <ac:picMkLst>
            <pc:docMk/>
            <pc:sldMk cId="4005611755" sldId="265"/>
            <ac:picMk id="130" creationId="{2FA3880A-8D8F-466C-A4A1-F07BCDD3719C}"/>
          </ac:picMkLst>
        </pc:picChg>
        <pc:picChg chg="add del">
          <ac:chgData name="Kandula, Laxma R" userId="S::laxma.kandula@siu.edu::03d4c7da-2df6-42a5-9faf-a12d1ceeee2e" providerId="AD" clId="Web-{B6CCD6C7-442D-F6F3-F93A-D7EB65C3F79D}" dt="2022-12-04T00:36:22.561" v="5064"/>
          <ac:picMkLst>
            <pc:docMk/>
            <pc:sldMk cId="4005611755" sldId="265"/>
            <ac:picMk id="132" creationId="{3C0A64CB-20A1-4508-B568-284EB04F78EE}"/>
          </ac:picMkLst>
        </pc:picChg>
        <pc:picChg chg="add del">
          <ac:chgData name="Kandula, Laxma R" userId="S::laxma.kandula@siu.edu::03d4c7da-2df6-42a5-9faf-a12d1ceeee2e" providerId="AD" clId="Web-{B6CCD6C7-442D-F6F3-F93A-D7EB65C3F79D}" dt="2022-12-04T00:36:22.561" v="5064"/>
          <ac:picMkLst>
            <pc:docMk/>
            <pc:sldMk cId="4005611755" sldId="265"/>
            <ac:picMk id="146" creationId="{C6DFF5FD-BEF9-4B06-B7C2-58C5CFC92B34}"/>
          </ac:picMkLst>
        </pc:picChg>
        <pc:picChg chg="add del">
          <ac:chgData name="Kandula, Laxma R" userId="S::laxma.kandula@siu.edu::03d4c7da-2df6-42a5-9faf-a12d1ceeee2e" providerId="AD" clId="Web-{B6CCD6C7-442D-F6F3-F93A-D7EB65C3F79D}" dt="2022-12-04T00:36:22.561" v="5064"/>
          <ac:picMkLst>
            <pc:docMk/>
            <pc:sldMk cId="4005611755" sldId="265"/>
            <ac:picMk id="148" creationId="{C9A18D1D-88E7-41EF-892F-C99BDEEE5E78}"/>
          </ac:picMkLst>
        </pc:picChg>
        <pc:picChg chg="add">
          <ac:chgData name="Kandula, Laxma R" userId="S::laxma.kandula@siu.edu::03d4c7da-2df6-42a5-9faf-a12d1ceeee2e" providerId="AD" clId="Web-{B6CCD6C7-442D-F6F3-F93A-D7EB65C3F79D}" dt="2022-12-04T00:36:22.592" v="5065"/>
          <ac:picMkLst>
            <pc:docMk/>
            <pc:sldMk cId="4005611755" sldId="265"/>
            <ac:picMk id="159" creationId="{01AF5FBB-9FDC-4D75-9DD6-DAF01ED197A0}"/>
          </ac:picMkLst>
        </pc:picChg>
        <pc:picChg chg="add">
          <ac:chgData name="Kandula, Laxma R" userId="S::laxma.kandula@siu.edu::03d4c7da-2df6-42a5-9faf-a12d1ceeee2e" providerId="AD" clId="Web-{B6CCD6C7-442D-F6F3-F93A-D7EB65C3F79D}" dt="2022-12-04T00:36:22.592" v="5065"/>
          <ac:picMkLst>
            <pc:docMk/>
            <pc:sldMk cId="4005611755" sldId="265"/>
            <ac:picMk id="161" creationId="{933BBBE6-F4CF-483E-BA74-B51421B4D93F}"/>
          </ac:picMkLst>
        </pc:picChg>
        <pc:picChg chg="add">
          <ac:chgData name="Kandula, Laxma R" userId="S::laxma.kandula@siu.edu::03d4c7da-2df6-42a5-9faf-a12d1ceeee2e" providerId="AD" clId="Web-{B6CCD6C7-442D-F6F3-F93A-D7EB65C3F79D}" dt="2022-12-04T00:36:22.592" v="5065"/>
          <ac:picMkLst>
            <pc:docMk/>
            <pc:sldMk cId="4005611755" sldId="265"/>
            <ac:picMk id="168" creationId="{A0933546-EEBA-4452-B866-03DEE6DEF203}"/>
          </ac:picMkLst>
        </pc:picChg>
        <pc:picChg chg="add">
          <ac:chgData name="Kandula, Laxma R" userId="S::laxma.kandula@siu.edu::03d4c7da-2df6-42a5-9faf-a12d1ceeee2e" providerId="AD" clId="Web-{B6CCD6C7-442D-F6F3-F93A-D7EB65C3F79D}" dt="2022-12-04T00:36:22.592" v="5065"/>
          <ac:picMkLst>
            <pc:docMk/>
            <pc:sldMk cId="4005611755" sldId="265"/>
            <ac:picMk id="169" creationId="{B0A84E7C-8B5D-41F5-A603-4A5EB1A1B3CA}"/>
          </ac:picMkLst>
        </pc:picChg>
      </pc:sldChg>
      <pc:sldChg chg="delSp modSp del mod modClrScheme delDesignElem chgLayout">
        <pc:chgData name="Kandula, Laxma R" userId="S::laxma.kandula@siu.edu::03d4c7da-2df6-42a5-9faf-a12d1ceeee2e" providerId="AD" clId="Web-{B6CCD6C7-442D-F6F3-F93A-D7EB65C3F79D}" dt="2022-12-04T01:41:50.590" v="5275"/>
        <pc:sldMkLst>
          <pc:docMk/>
          <pc:sldMk cId="456460943" sldId="267"/>
        </pc:sldMkLst>
        <pc:spChg chg="mod ord">
          <ac:chgData name="Kandula, Laxma R" userId="S::laxma.kandula@siu.edu::03d4c7da-2df6-42a5-9faf-a12d1ceeee2e" providerId="AD" clId="Web-{B6CCD6C7-442D-F6F3-F93A-D7EB65C3F79D}" dt="2022-12-02T18:48:34.551" v="1"/>
          <ac:spMkLst>
            <pc:docMk/>
            <pc:sldMk cId="456460943" sldId="267"/>
            <ac:spMk id="2" creationId="{4A2709D0-19D1-7CF2-88BF-BF06140E6ECF}"/>
          </ac:spMkLst>
        </pc:spChg>
        <pc:spChg chg="del">
          <ac:chgData name="Kandula, Laxma R" userId="S::laxma.kandula@siu.edu::03d4c7da-2df6-42a5-9faf-a12d1ceeee2e" providerId="AD" clId="Web-{B6CCD6C7-442D-F6F3-F93A-D7EB65C3F79D}" dt="2022-12-02T18:48:23.410" v="0"/>
          <ac:spMkLst>
            <pc:docMk/>
            <pc:sldMk cId="456460943" sldId="267"/>
            <ac:spMk id="9" creationId="{D4771268-CB57-404A-9271-370EB28F6090}"/>
          </ac:spMkLst>
        </pc:spChg>
        <pc:picChg chg="mod ord">
          <ac:chgData name="Kandula, Laxma R" userId="S::laxma.kandula@siu.edu::03d4c7da-2df6-42a5-9faf-a12d1ceeee2e" providerId="AD" clId="Web-{B6CCD6C7-442D-F6F3-F93A-D7EB65C3F79D}" dt="2022-12-02T18:48:34.551" v="1"/>
          <ac:picMkLst>
            <pc:docMk/>
            <pc:sldMk cId="456460943" sldId="267"/>
            <ac:picMk id="4" creationId="{BB2705BD-4537-321B-6CB5-6C554BBC27F7}"/>
          </ac:picMkLst>
        </pc:picChg>
      </pc:sldChg>
      <pc:sldChg chg="delSp modSp del mod modClrScheme delDesignElem chgLayout">
        <pc:chgData name="Kandula, Laxma R" userId="S::laxma.kandula@siu.edu::03d4c7da-2df6-42a5-9faf-a12d1ceeee2e" providerId="AD" clId="Web-{B6CCD6C7-442D-F6F3-F93A-D7EB65C3F79D}" dt="2022-12-04T01:41:46.558" v="5270"/>
        <pc:sldMkLst>
          <pc:docMk/>
          <pc:sldMk cId="2581596231" sldId="268"/>
        </pc:sldMkLst>
        <pc:spChg chg="mod ord">
          <ac:chgData name="Kandula, Laxma R" userId="S::laxma.kandula@siu.edu::03d4c7da-2df6-42a5-9faf-a12d1ceeee2e" providerId="AD" clId="Web-{B6CCD6C7-442D-F6F3-F93A-D7EB65C3F79D}" dt="2022-12-02T18:48:34.551" v="1"/>
          <ac:spMkLst>
            <pc:docMk/>
            <pc:sldMk cId="2581596231" sldId="268"/>
            <ac:spMk id="2" creationId="{42319C19-BBEB-6DB2-C7D2-87E02827E1DE}"/>
          </ac:spMkLst>
        </pc:spChg>
        <pc:spChg chg="mod ord">
          <ac:chgData name="Kandula, Laxma R" userId="S::laxma.kandula@siu.edu::03d4c7da-2df6-42a5-9faf-a12d1ceeee2e" providerId="AD" clId="Web-{B6CCD6C7-442D-F6F3-F93A-D7EB65C3F79D}" dt="2022-12-02T18:48:34.551" v="1"/>
          <ac:spMkLst>
            <pc:docMk/>
            <pc:sldMk cId="2581596231" sldId="268"/>
            <ac:spMk id="3" creationId="{7FAF5BBB-63CC-6FE3-5B33-AEBDECB71E55}"/>
          </ac:spMkLst>
        </pc:spChg>
        <pc:cxnChg chg="del">
          <ac:chgData name="Kandula, Laxma R" userId="S::laxma.kandula@siu.edu::03d4c7da-2df6-42a5-9faf-a12d1ceeee2e" providerId="AD" clId="Web-{B6CCD6C7-442D-F6F3-F93A-D7EB65C3F79D}" dt="2022-12-02T18:48:23.410" v="0"/>
          <ac:cxnSpMkLst>
            <pc:docMk/>
            <pc:sldMk cId="2581596231" sldId="268"/>
            <ac:cxnSpMk id="9" creationId="{A7F400EE-A8A5-48AF-B4D6-291B52C6F0B0}"/>
          </ac:cxnSpMkLst>
        </pc:cxnChg>
      </pc:sldChg>
      <pc:sldChg chg="delSp modSp del mod modClrScheme delDesignElem chgLayout">
        <pc:chgData name="Kandula, Laxma R" userId="S::laxma.kandula@siu.edu::03d4c7da-2df6-42a5-9faf-a12d1ceeee2e" providerId="AD" clId="Web-{B6CCD6C7-442D-F6F3-F93A-D7EB65C3F79D}" dt="2022-12-04T01:41:46.746" v="5271"/>
        <pc:sldMkLst>
          <pc:docMk/>
          <pc:sldMk cId="805978350" sldId="269"/>
        </pc:sldMkLst>
        <pc:spChg chg="mod ord">
          <ac:chgData name="Kandula, Laxma R" userId="S::laxma.kandula@siu.edu::03d4c7da-2df6-42a5-9faf-a12d1ceeee2e" providerId="AD" clId="Web-{B6CCD6C7-442D-F6F3-F93A-D7EB65C3F79D}" dt="2022-12-02T18:48:34.551" v="1"/>
          <ac:spMkLst>
            <pc:docMk/>
            <pc:sldMk cId="805978350" sldId="269"/>
            <ac:spMk id="2" creationId="{1DA8F68B-1871-19D4-75EB-A0622F79DAAE}"/>
          </ac:spMkLst>
        </pc:spChg>
        <pc:spChg chg="mod ord">
          <ac:chgData name="Kandula, Laxma R" userId="S::laxma.kandula@siu.edu::03d4c7da-2df6-42a5-9faf-a12d1ceeee2e" providerId="AD" clId="Web-{B6CCD6C7-442D-F6F3-F93A-D7EB65C3F79D}" dt="2022-12-02T18:48:34.551" v="1"/>
          <ac:spMkLst>
            <pc:docMk/>
            <pc:sldMk cId="805978350" sldId="269"/>
            <ac:spMk id="12" creationId="{7A1A4F30-8AE7-F197-7190-BC75BE0851EE}"/>
          </ac:spMkLst>
        </pc:spChg>
        <pc:cxnChg chg="del">
          <ac:chgData name="Kandula, Laxma R" userId="S::laxma.kandula@siu.edu::03d4c7da-2df6-42a5-9faf-a12d1ceeee2e" providerId="AD" clId="Web-{B6CCD6C7-442D-F6F3-F93A-D7EB65C3F79D}" dt="2022-12-02T18:48:23.410" v="0"/>
          <ac:cxnSpMkLst>
            <pc:docMk/>
            <pc:sldMk cId="805978350" sldId="269"/>
            <ac:cxnSpMk id="9" creationId="{A7F400EE-A8A5-48AF-B4D6-291B52C6F0B0}"/>
          </ac:cxnSpMkLst>
        </pc:cxnChg>
      </pc:sldChg>
      <pc:sldChg chg="delSp modSp del mod modClrScheme delDesignElem chgLayout">
        <pc:chgData name="Kandula, Laxma R" userId="S::laxma.kandula@siu.edu::03d4c7da-2df6-42a5-9faf-a12d1ceeee2e" providerId="AD" clId="Web-{B6CCD6C7-442D-F6F3-F93A-D7EB65C3F79D}" dt="2022-12-04T01:41:49.715" v="5273"/>
        <pc:sldMkLst>
          <pc:docMk/>
          <pc:sldMk cId="4049774704" sldId="270"/>
        </pc:sldMkLst>
        <pc:spChg chg="mod ord">
          <ac:chgData name="Kandula, Laxma R" userId="S::laxma.kandula@siu.edu::03d4c7da-2df6-42a5-9faf-a12d1ceeee2e" providerId="AD" clId="Web-{B6CCD6C7-442D-F6F3-F93A-D7EB65C3F79D}" dt="2022-12-02T18:48:34.551" v="1"/>
          <ac:spMkLst>
            <pc:docMk/>
            <pc:sldMk cId="4049774704" sldId="270"/>
            <ac:spMk id="2" creationId="{4F16FF04-C83F-13CE-FF61-994446582DFF}"/>
          </ac:spMkLst>
        </pc:spChg>
        <pc:spChg chg="del">
          <ac:chgData name="Kandula, Laxma R" userId="S::laxma.kandula@siu.edu::03d4c7da-2df6-42a5-9faf-a12d1ceeee2e" providerId="AD" clId="Web-{B6CCD6C7-442D-F6F3-F93A-D7EB65C3F79D}" dt="2022-12-02T18:48:23.410" v="0"/>
          <ac:spMkLst>
            <pc:docMk/>
            <pc:sldMk cId="4049774704" sldId="270"/>
            <ac:spMk id="10" creationId="{2B566528-1B12-4246-9431-5C2D7D081168}"/>
          </ac:spMkLst>
        </pc:spChg>
        <pc:spChg chg="del">
          <ac:chgData name="Kandula, Laxma R" userId="S::laxma.kandula@siu.edu::03d4c7da-2df6-42a5-9faf-a12d1ceeee2e" providerId="AD" clId="Web-{B6CCD6C7-442D-F6F3-F93A-D7EB65C3F79D}" dt="2022-12-02T18:48:23.410" v="0"/>
          <ac:spMkLst>
            <pc:docMk/>
            <pc:sldMk cId="4049774704" sldId="270"/>
            <ac:spMk id="16" creationId="{D3F51FEB-38FB-4F6C-9F7B-2F2AFAB65463}"/>
          </ac:spMkLst>
        </pc:spChg>
        <pc:spChg chg="del">
          <ac:chgData name="Kandula, Laxma R" userId="S::laxma.kandula@siu.edu::03d4c7da-2df6-42a5-9faf-a12d1ceeee2e" providerId="AD" clId="Web-{B6CCD6C7-442D-F6F3-F93A-D7EB65C3F79D}" dt="2022-12-02T18:48:23.410" v="0"/>
          <ac:spMkLst>
            <pc:docMk/>
            <pc:sldMk cId="4049774704" sldId="270"/>
            <ac:spMk id="18" creationId="{1E547BA6-BAE0-43BB-A7CA-60F69CE252F0}"/>
          </ac:spMkLst>
        </pc:spChg>
        <pc:grpChg chg="del">
          <ac:chgData name="Kandula, Laxma R" userId="S::laxma.kandula@siu.edu::03d4c7da-2df6-42a5-9faf-a12d1ceeee2e" providerId="AD" clId="Web-{B6CCD6C7-442D-F6F3-F93A-D7EB65C3F79D}" dt="2022-12-02T18:48:23.410" v="0"/>
          <ac:grpSpMkLst>
            <pc:docMk/>
            <pc:sldMk cId="4049774704" sldId="270"/>
            <ac:grpSpMk id="12" creationId="{07EAA094-9CF6-4695-958A-33D9BCAA9474}"/>
          </ac:grpSpMkLst>
        </pc:grpChg>
        <pc:graphicFrameChg chg="mod ord">
          <ac:chgData name="Kandula, Laxma R" userId="S::laxma.kandula@siu.edu::03d4c7da-2df6-42a5-9faf-a12d1ceeee2e" providerId="AD" clId="Web-{B6CCD6C7-442D-F6F3-F93A-D7EB65C3F79D}" dt="2022-12-02T18:48:34.551" v="1"/>
          <ac:graphicFrameMkLst>
            <pc:docMk/>
            <pc:sldMk cId="4049774704" sldId="270"/>
            <ac:graphicFrameMk id="5" creationId="{3BBADCF3-38D2-9EDC-8576-6C6C71F661A4}"/>
          </ac:graphicFrameMkLst>
        </pc:graphicFrameChg>
      </pc:sldChg>
      <pc:sldChg chg="delSp modSp del mod modClrScheme delDesignElem chgLayout">
        <pc:chgData name="Kandula, Laxma R" userId="S::laxma.kandula@siu.edu::03d4c7da-2df6-42a5-9faf-a12d1ceeee2e" providerId="AD" clId="Web-{B6CCD6C7-442D-F6F3-F93A-D7EB65C3F79D}" dt="2022-12-04T01:41:49.840" v="5274"/>
        <pc:sldMkLst>
          <pc:docMk/>
          <pc:sldMk cId="4245552611" sldId="271"/>
        </pc:sldMkLst>
        <pc:spChg chg="mod ord">
          <ac:chgData name="Kandula, Laxma R" userId="S::laxma.kandula@siu.edu::03d4c7da-2df6-42a5-9faf-a12d1ceeee2e" providerId="AD" clId="Web-{B6CCD6C7-442D-F6F3-F93A-D7EB65C3F79D}" dt="2022-12-02T18:48:34.551" v="1"/>
          <ac:spMkLst>
            <pc:docMk/>
            <pc:sldMk cId="4245552611" sldId="271"/>
            <ac:spMk id="2" creationId="{C2A7F29A-3A3B-3CAC-723D-8BDBC9E16350}"/>
          </ac:spMkLst>
        </pc:spChg>
        <pc:spChg chg="del">
          <ac:chgData name="Kandula, Laxma R" userId="S::laxma.kandula@siu.edu::03d4c7da-2df6-42a5-9faf-a12d1ceeee2e" providerId="AD" clId="Web-{B6CCD6C7-442D-F6F3-F93A-D7EB65C3F79D}" dt="2022-12-02T18:48:23.410" v="0"/>
          <ac:spMkLst>
            <pc:docMk/>
            <pc:sldMk cId="4245552611" sldId="271"/>
            <ac:spMk id="28" creationId="{2B566528-1B12-4246-9431-5C2D7D081168}"/>
          </ac:spMkLst>
        </pc:spChg>
        <pc:spChg chg="del">
          <ac:chgData name="Kandula, Laxma R" userId="S::laxma.kandula@siu.edu::03d4c7da-2df6-42a5-9faf-a12d1ceeee2e" providerId="AD" clId="Web-{B6CCD6C7-442D-F6F3-F93A-D7EB65C3F79D}" dt="2022-12-02T18:48:23.410" v="0"/>
          <ac:spMkLst>
            <pc:docMk/>
            <pc:sldMk cId="4245552611" sldId="271"/>
            <ac:spMk id="31" creationId="{D3F51FEB-38FB-4F6C-9F7B-2F2AFAB65463}"/>
          </ac:spMkLst>
        </pc:spChg>
        <pc:spChg chg="del">
          <ac:chgData name="Kandula, Laxma R" userId="S::laxma.kandula@siu.edu::03d4c7da-2df6-42a5-9faf-a12d1ceeee2e" providerId="AD" clId="Web-{B6CCD6C7-442D-F6F3-F93A-D7EB65C3F79D}" dt="2022-12-02T18:48:23.410" v="0"/>
          <ac:spMkLst>
            <pc:docMk/>
            <pc:sldMk cId="4245552611" sldId="271"/>
            <ac:spMk id="32" creationId="{1E547BA6-BAE0-43BB-A7CA-60F69CE252F0}"/>
          </ac:spMkLst>
        </pc:spChg>
        <pc:grpChg chg="del">
          <ac:chgData name="Kandula, Laxma R" userId="S::laxma.kandula@siu.edu::03d4c7da-2df6-42a5-9faf-a12d1ceeee2e" providerId="AD" clId="Web-{B6CCD6C7-442D-F6F3-F93A-D7EB65C3F79D}" dt="2022-12-02T18:48:23.410" v="0"/>
          <ac:grpSpMkLst>
            <pc:docMk/>
            <pc:sldMk cId="4245552611" sldId="271"/>
            <ac:grpSpMk id="29" creationId="{07EAA094-9CF6-4695-958A-33D9BCAA9474}"/>
          </ac:grpSpMkLst>
        </pc:grpChg>
        <pc:graphicFrameChg chg="mod ord">
          <ac:chgData name="Kandula, Laxma R" userId="S::laxma.kandula@siu.edu::03d4c7da-2df6-42a5-9faf-a12d1ceeee2e" providerId="AD" clId="Web-{B6CCD6C7-442D-F6F3-F93A-D7EB65C3F79D}" dt="2022-12-02T18:48:34.551" v="1"/>
          <ac:graphicFrameMkLst>
            <pc:docMk/>
            <pc:sldMk cId="4245552611" sldId="271"/>
            <ac:graphicFrameMk id="30" creationId="{ABCB100B-DD7D-890F-057B-38A8D91714C0}"/>
          </ac:graphicFrameMkLst>
        </pc:graphicFrameChg>
      </pc:sldChg>
      <pc:sldChg chg="delSp modSp del mod modClrScheme delDesignElem chgLayout">
        <pc:chgData name="Kandula, Laxma R" userId="S::laxma.kandula@siu.edu::03d4c7da-2df6-42a5-9faf-a12d1ceeee2e" providerId="AD" clId="Web-{B6CCD6C7-442D-F6F3-F93A-D7EB65C3F79D}" dt="2022-12-04T01:41:52.449" v="5277"/>
        <pc:sldMkLst>
          <pc:docMk/>
          <pc:sldMk cId="910596693" sldId="272"/>
        </pc:sldMkLst>
        <pc:spChg chg="del">
          <ac:chgData name="Kandula, Laxma R" userId="S::laxma.kandula@siu.edu::03d4c7da-2df6-42a5-9faf-a12d1ceeee2e" providerId="AD" clId="Web-{B6CCD6C7-442D-F6F3-F93A-D7EB65C3F79D}" dt="2022-12-02T18:48:23.410" v="0"/>
          <ac:spMkLst>
            <pc:docMk/>
            <pc:sldMk cId="910596693" sldId="272"/>
            <ac:spMk id="12" creationId="{F3060C83-F051-4F0E-ABAD-AA0DFC48B218}"/>
          </ac:spMkLst>
        </pc:spChg>
        <pc:spChg chg="del">
          <ac:chgData name="Kandula, Laxma R" userId="S::laxma.kandula@siu.edu::03d4c7da-2df6-42a5-9faf-a12d1ceeee2e" providerId="AD" clId="Web-{B6CCD6C7-442D-F6F3-F93A-D7EB65C3F79D}" dt="2022-12-02T18:48:23.410" v="0"/>
          <ac:spMkLst>
            <pc:docMk/>
            <pc:sldMk cId="910596693" sldId="272"/>
            <ac:spMk id="14" creationId="{83C98ABE-055B-441F-B07E-44F97F083C39}"/>
          </ac:spMkLst>
        </pc:spChg>
        <pc:spChg chg="del">
          <ac:chgData name="Kandula, Laxma R" userId="S::laxma.kandula@siu.edu::03d4c7da-2df6-42a5-9faf-a12d1ceeee2e" providerId="AD" clId="Web-{B6CCD6C7-442D-F6F3-F93A-D7EB65C3F79D}" dt="2022-12-02T18:48:23.410" v="0"/>
          <ac:spMkLst>
            <pc:docMk/>
            <pc:sldMk cId="910596693" sldId="272"/>
            <ac:spMk id="16" creationId="{29FDB030-9B49-4CED-8CCD-4D99382388AC}"/>
          </ac:spMkLst>
        </pc:spChg>
        <pc:spChg chg="del">
          <ac:chgData name="Kandula, Laxma R" userId="S::laxma.kandula@siu.edu::03d4c7da-2df6-42a5-9faf-a12d1ceeee2e" providerId="AD" clId="Web-{B6CCD6C7-442D-F6F3-F93A-D7EB65C3F79D}" dt="2022-12-02T18:48:23.410" v="0"/>
          <ac:spMkLst>
            <pc:docMk/>
            <pc:sldMk cId="910596693" sldId="272"/>
            <ac:spMk id="18" creationId="{3783CA14-24A1-485C-8B30-D6A5D87987AD}"/>
          </ac:spMkLst>
        </pc:spChg>
        <pc:spChg chg="del">
          <ac:chgData name="Kandula, Laxma R" userId="S::laxma.kandula@siu.edu::03d4c7da-2df6-42a5-9faf-a12d1ceeee2e" providerId="AD" clId="Web-{B6CCD6C7-442D-F6F3-F93A-D7EB65C3F79D}" dt="2022-12-02T18:48:23.410" v="0"/>
          <ac:spMkLst>
            <pc:docMk/>
            <pc:sldMk cId="910596693" sldId="272"/>
            <ac:spMk id="20" creationId="{9A97C86A-04D6-40F7-AE84-31AB43E6A846}"/>
          </ac:spMkLst>
        </pc:spChg>
        <pc:spChg chg="del">
          <ac:chgData name="Kandula, Laxma R" userId="S::laxma.kandula@siu.edu::03d4c7da-2df6-42a5-9faf-a12d1ceeee2e" providerId="AD" clId="Web-{B6CCD6C7-442D-F6F3-F93A-D7EB65C3F79D}" dt="2022-12-02T18:48:23.410" v="0"/>
          <ac:spMkLst>
            <pc:docMk/>
            <pc:sldMk cId="910596693" sldId="272"/>
            <ac:spMk id="22" creationId="{FF9F2414-84E8-453E-B1F3-389FDE8192D9}"/>
          </ac:spMkLst>
        </pc:spChg>
        <pc:spChg chg="del">
          <ac:chgData name="Kandula, Laxma R" userId="S::laxma.kandula@siu.edu::03d4c7da-2df6-42a5-9faf-a12d1ceeee2e" providerId="AD" clId="Web-{B6CCD6C7-442D-F6F3-F93A-D7EB65C3F79D}" dt="2022-12-02T18:48:23.410" v="0"/>
          <ac:spMkLst>
            <pc:docMk/>
            <pc:sldMk cId="910596693" sldId="272"/>
            <ac:spMk id="24" creationId="{3ECA69A1-7536-43AC-85EF-C7106179F5ED}"/>
          </ac:spMkLst>
        </pc:spChg>
        <pc:graphicFrameChg chg="mod ord">
          <ac:chgData name="Kandula, Laxma R" userId="S::laxma.kandula@siu.edu::03d4c7da-2df6-42a5-9faf-a12d1ceeee2e" providerId="AD" clId="Web-{B6CCD6C7-442D-F6F3-F93A-D7EB65C3F79D}" dt="2022-12-02T18:48:34.551" v="1"/>
          <ac:graphicFrameMkLst>
            <pc:docMk/>
            <pc:sldMk cId="910596693" sldId="272"/>
            <ac:graphicFrameMk id="7" creationId="{530E739C-5026-E998-A667-C8DA809F52F6}"/>
          </ac:graphicFrameMkLst>
        </pc:graphicFrameChg>
      </pc:sldChg>
      <pc:sldChg chg="delSp modSp del mod modClrScheme delDesignElem chgLayout">
        <pc:chgData name="Kandula, Laxma R" userId="S::laxma.kandula@siu.edu::03d4c7da-2df6-42a5-9faf-a12d1ceeee2e" providerId="AD" clId="Web-{B6CCD6C7-442D-F6F3-F93A-D7EB65C3F79D}" dt="2022-12-04T01:41:47.371" v="5272"/>
        <pc:sldMkLst>
          <pc:docMk/>
          <pc:sldMk cId="3874274072" sldId="273"/>
        </pc:sldMkLst>
        <pc:spChg chg="del">
          <ac:chgData name="Kandula, Laxma R" userId="S::laxma.kandula@siu.edu::03d4c7da-2df6-42a5-9faf-a12d1ceeee2e" providerId="AD" clId="Web-{B6CCD6C7-442D-F6F3-F93A-D7EB65C3F79D}" dt="2022-12-02T18:48:23.410" v="0"/>
          <ac:spMkLst>
            <pc:docMk/>
            <pc:sldMk cId="3874274072" sldId="273"/>
            <ac:spMk id="9" creationId="{46D6306C-ED4F-4AAE-B4A5-EEA6AFAD726E}"/>
          </ac:spMkLst>
        </pc:spChg>
        <pc:spChg chg="del">
          <ac:chgData name="Kandula, Laxma R" userId="S::laxma.kandula@siu.edu::03d4c7da-2df6-42a5-9faf-a12d1ceeee2e" providerId="AD" clId="Web-{B6CCD6C7-442D-F6F3-F93A-D7EB65C3F79D}" dt="2022-12-02T18:48:23.410" v="0"/>
          <ac:spMkLst>
            <pc:docMk/>
            <pc:sldMk cId="3874274072" sldId="273"/>
            <ac:spMk id="11" creationId="{0EC5361D-F897-4856-B945-0455A365EB24}"/>
          </ac:spMkLst>
        </pc:spChg>
        <pc:spChg chg="del">
          <ac:chgData name="Kandula, Laxma R" userId="S::laxma.kandula@siu.edu::03d4c7da-2df6-42a5-9faf-a12d1ceeee2e" providerId="AD" clId="Web-{B6CCD6C7-442D-F6F3-F93A-D7EB65C3F79D}" dt="2022-12-02T18:48:23.410" v="0"/>
          <ac:spMkLst>
            <pc:docMk/>
            <pc:sldMk cId="3874274072" sldId="273"/>
            <ac:spMk id="13" creationId="{4508C0C5-2268-42B5-B3C8-4D0899E05F8C}"/>
          </ac:spMkLst>
        </pc:spChg>
        <pc:spChg chg="del">
          <ac:chgData name="Kandula, Laxma R" userId="S::laxma.kandula@siu.edu::03d4c7da-2df6-42a5-9faf-a12d1ceeee2e" providerId="AD" clId="Web-{B6CCD6C7-442D-F6F3-F93A-D7EB65C3F79D}" dt="2022-12-02T18:48:23.410" v="0"/>
          <ac:spMkLst>
            <pc:docMk/>
            <pc:sldMk cId="3874274072" sldId="273"/>
            <ac:spMk id="15" creationId="{141ACBDB-38F8-4B34-8183-BD95B4E55A62}"/>
          </ac:spMkLst>
        </pc:spChg>
        <pc:spChg chg="del">
          <ac:chgData name="Kandula, Laxma R" userId="S::laxma.kandula@siu.edu::03d4c7da-2df6-42a5-9faf-a12d1ceeee2e" providerId="AD" clId="Web-{B6CCD6C7-442D-F6F3-F93A-D7EB65C3F79D}" dt="2022-12-02T18:48:23.410" v="0"/>
          <ac:spMkLst>
            <pc:docMk/>
            <pc:sldMk cId="3874274072" sldId="273"/>
            <ac:spMk id="17" creationId="{DE00DB52-3455-4E2F-867B-A6D0516E175B}"/>
          </ac:spMkLst>
        </pc:spChg>
        <pc:spChg chg="del">
          <ac:chgData name="Kandula, Laxma R" userId="S::laxma.kandula@siu.edu::03d4c7da-2df6-42a5-9faf-a12d1ceeee2e" providerId="AD" clId="Web-{B6CCD6C7-442D-F6F3-F93A-D7EB65C3F79D}" dt="2022-12-02T18:48:23.410" v="0"/>
          <ac:spMkLst>
            <pc:docMk/>
            <pc:sldMk cId="3874274072" sldId="273"/>
            <ac:spMk id="19" creationId="{9E914C83-E0D8-4953-92D5-169D28CB43AE}"/>
          </ac:spMkLst>
        </pc:spChg>
        <pc:spChg chg="del">
          <ac:chgData name="Kandula, Laxma R" userId="S::laxma.kandula@siu.edu::03d4c7da-2df6-42a5-9faf-a12d1ceeee2e" providerId="AD" clId="Web-{B6CCD6C7-442D-F6F3-F93A-D7EB65C3F79D}" dt="2022-12-02T18:48:23.410" v="0"/>
          <ac:spMkLst>
            <pc:docMk/>
            <pc:sldMk cId="3874274072" sldId="273"/>
            <ac:spMk id="21" creationId="{3512E083-F550-46AF-8490-767ECFD00CB7}"/>
          </ac:spMkLst>
        </pc:spChg>
        <pc:picChg chg="mod ord">
          <ac:chgData name="Kandula, Laxma R" userId="S::laxma.kandula@siu.edu::03d4c7da-2df6-42a5-9faf-a12d1ceeee2e" providerId="AD" clId="Web-{B6CCD6C7-442D-F6F3-F93A-D7EB65C3F79D}" dt="2022-12-02T18:48:34.551" v="1"/>
          <ac:picMkLst>
            <pc:docMk/>
            <pc:sldMk cId="3874274072" sldId="273"/>
            <ac:picMk id="4" creationId="{0DD9858C-78E4-7879-2F71-92AC9E4D2236}"/>
          </ac:picMkLst>
        </pc:picChg>
      </pc:sldChg>
      <pc:sldChg chg="modSp del mod modClrScheme chgLayout">
        <pc:chgData name="Kandula, Laxma R" userId="S::laxma.kandula@siu.edu::03d4c7da-2df6-42a5-9faf-a12d1ceeee2e" providerId="AD" clId="Web-{B6CCD6C7-442D-F6F3-F93A-D7EB65C3F79D}" dt="2022-12-04T01:41:54.308" v="5279"/>
        <pc:sldMkLst>
          <pc:docMk/>
          <pc:sldMk cId="3418668494" sldId="274"/>
        </pc:sldMkLst>
        <pc:spChg chg="mod ord">
          <ac:chgData name="Kandula, Laxma R" userId="S::laxma.kandula@siu.edu::03d4c7da-2df6-42a5-9faf-a12d1ceeee2e" providerId="AD" clId="Web-{B6CCD6C7-442D-F6F3-F93A-D7EB65C3F79D}" dt="2022-12-02T18:48:34.551" v="1"/>
          <ac:spMkLst>
            <pc:docMk/>
            <pc:sldMk cId="3418668494" sldId="274"/>
            <ac:spMk id="2" creationId="{8955A85A-53B6-EA7F-C01F-EE5FB009F8FB}"/>
          </ac:spMkLst>
        </pc:spChg>
        <pc:spChg chg="mod ord">
          <ac:chgData name="Kandula, Laxma R" userId="S::laxma.kandula@siu.edu::03d4c7da-2df6-42a5-9faf-a12d1ceeee2e" providerId="AD" clId="Web-{B6CCD6C7-442D-F6F3-F93A-D7EB65C3F79D}" dt="2022-12-02T18:48:34.551" v="1"/>
          <ac:spMkLst>
            <pc:docMk/>
            <pc:sldMk cId="3418668494" sldId="274"/>
            <ac:spMk id="3" creationId="{23507A53-6874-A9BA-8603-8CAED1EA0B3D}"/>
          </ac:spMkLst>
        </pc:spChg>
      </pc:sldChg>
      <pc:sldChg chg="modSp del mod modClrScheme chgLayout">
        <pc:chgData name="Kandula, Laxma R" userId="S::laxma.kandula@siu.edu::03d4c7da-2df6-42a5-9faf-a12d1ceeee2e" providerId="AD" clId="Web-{B6CCD6C7-442D-F6F3-F93A-D7EB65C3F79D}" dt="2022-12-04T01:41:55.058" v="5280"/>
        <pc:sldMkLst>
          <pc:docMk/>
          <pc:sldMk cId="556027906" sldId="275"/>
        </pc:sldMkLst>
        <pc:spChg chg="mod ord">
          <ac:chgData name="Kandula, Laxma R" userId="S::laxma.kandula@siu.edu::03d4c7da-2df6-42a5-9faf-a12d1ceeee2e" providerId="AD" clId="Web-{B6CCD6C7-442D-F6F3-F93A-D7EB65C3F79D}" dt="2022-12-02T18:48:34.551" v="1"/>
          <ac:spMkLst>
            <pc:docMk/>
            <pc:sldMk cId="556027906" sldId="275"/>
            <ac:spMk id="2" creationId="{38BB6C59-445C-BC71-D1AD-A16ED61DCE45}"/>
          </ac:spMkLst>
        </pc:spChg>
        <pc:spChg chg="mod ord">
          <ac:chgData name="Kandula, Laxma R" userId="S::laxma.kandula@siu.edu::03d4c7da-2df6-42a5-9faf-a12d1ceeee2e" providerId="AD" clId="Web-{B6CCD6C7-442D-F6F3-F93A-D7EB65C3F79D}" dt="2022-12-02T18:48:34.551" v="1"/>
          <ac:spMkLst>
            <pc:docMk/>
            <pc:sldMk cId="556027906" sldId="275"/>
            <ac:spMk id="3" creationId="{A218932B-F344-1F9D-A84C-6207F1457F8A}"/>
          </ac:spMkLst>
        </pc:spChg>
      </pc:sldChg>
      <pc:sldChg chg="modSp del mod modClrScheme chgLayout">
        <pc:chgData name="Kandula, Laxma R" userId="S::laxma.kandula@siu.edu::03d4c7da-2df6-42a5-9faf-a12d1ceeee2e" providerId="AD" clId="Web-{B6CCD6C7-442D-F6F3-F93A-D7EB65C3F79D}" dt="2022-12-04T01:42:00.012" v="5281"/>
        <pc:sldMkLst>
          <pc:docMk/>
          <pc:sldMk cId="547727469" sldId="276"/>
        </pc:sldMkLst>
        <pc:spChg chg="mod ord">
          <ac:chgData name="Kandula, Laxma R" userId="S::laxma.kandula@siu.edu::03d4c7da-2df6-42a5-9faf-a12d1ceeee2e" providerId="AD" clId="Web-{B6CCD6C7-442D-F6F3-F93A-D7EB65C3F79D}" dt="2022-12-02T18:48:34.551" v="1"/>
          <ac:spMkLst>
            <pc:docMk/>
            <pc:sldMk cId="547727469" sldId="276"/>
            <ac:spMk id="2" creationId="{EC0B8A52-012C-6D04-F087-3A099E0EEE03}"/>
          </ac:spMkLst>
        </pc:spChg>
        <pc:spChg chg="mod ord">
          <ac:chgData name="Kandula, Laxma R" userId="S::laxma.kandula@siu.edu::03d4c7da-2df6-42a5-9faf-a12d1ceeee2e" providerId="AD" clId="Web-{B6CCD6C7-442D-F6F3-F93A-D7EB65C3F79D}" dt="2022-12-02T18:48:34.551" v="1"/>
          <ac:spMkLst>
            <pc:docMk/>
            <pc:sldMk cId="547727469" sldId="276"/>
            <ac:spMk id="3" creationId="{B074519D-164C-10F1-E704-72B6CF3BEB1F}"/>
          </ac:spMkLst>
        </pc:spChg>
      </pc:sldChg>
      <pc:sldChg chg="delSp modSp del mod modClrScheme delDesignElem chgLayout">
        <pc:chgData name="Kandula, Laxma R" userId="S::laxma.kandula@siu.edu::03d4c7da-2df6-42a5-9faf-a12d1ceeee2e" providerId="AD" clId="Web-{B6CCD6C7-442D-F6F3-F93A-D7EB65C3F79D}" dt="2022-12-04T01:41:51.433" v="5276"/>
        <pc:sldMkLst>
          <pc:docMk/>
          <pc:sldMk cId="920269861" sldId="277"/>
        </pc:sldMkLst>
        <pc:spChg chg="del">
          <ac:chgData name="Kandula, Laxma R" userId="S::laxma.kandula@siu.edu::03d4c7da-2df6-42a5-9faf-a12d1ceeee2e" providerId="AD" clId="Web-{B6CCD6C7-442D-F6F3-F93A-D7EB65C3F79D}" dt="2022-12-02T18:48:23.410" v="0"/>
          <ac:spMkLst>
            <pc:docMk/>
            <pc:sldMk cId="920269861" sldId="277"/>
            <ac:spMk id="9" creationId="{F3060C83-F051-4F0E-ABAD-AA0DFC48B218}"/>
          </ac:spMkLst>
        </pc:spChg>
        <pc:spChg chg="del">
          <ac:chgData name="Kandula, Laxma R" userId="S::laxma.kandula@siu.edu::03d4c7da-2df6-42a5-9faf-a12d1ceeee2e" providerId="AD" clId="Web-{B6CCD6C7-442D-F6F3-F93A-D7EB65C3F79D}" dt="2022-12-02T18:48:23.410" v="0"/>
          <ac:spMkLst>
            <pc:docMk/>
            <pc:sldMk cId="920269861" sldId="277"/>
            <ac:spMk id="11" creationId="{83C98ABE-055B-441F-B07E-44F97F083C39}"/>
          </ac:spMkLst>
        </pc:spChg>
        <pc:spChg chg="del">
          <ac:chgData name="Kandula, Laxma R" userId="S::laxma.kandula@siu.edu::03d4c7da-2df6-42a5-9faf-a12d1ceeee2e" providerId="AD" clId="Web-{B6CCD6C7-442D-F6F3-F93A-D7EB65C3F79D}" dt="2022-12-02T18:48:23.410" v="0"/>
          <ac:spMkLst>
            <pc:docMk/>
            <pc:sldMk cId="920269861" sldId="277"/>
            <ac:spMk id="13" creationId="{29FDB030-9B49-4CED-8CCD-4D99382388AC}"/>
          </ac:spMkLst>
        </pc:spChg>
        <pc:spChg chg="del">
          <ac:chgData name="Kandula, Laxma R" userId="S::laxma.kandula@siu.edu::03d4c7da-2df6-42a5-9faf-a12d1ceeee2e" providerId="AD" clId="Web-{B6CCD6C7-442D-F6F3-F93A-D7EB65C3F79D}" dt="2022-12-02T18:48:23.410" v="0"/>
          <ac:spMkLst>
            <pc:docMk/>
            <pc:sldMk cId="920269861" sldId="277"/>
            <ac:spMk id="15" creationId="{3783CA14-24A1-485C-8B30-D6A5D87987AD}"/>
          </ac:spMkLst>
        </pc:spChg>
        <pc:spChg chg="del">
          <ac:chgData name="Kandula, Laxma R" userId="S::laxma.kandula@siu.edu::03d4c7da-2df6-42a5-9faf-a12d1ceeee2e" providerId="AD" clId="Web-{B6CCD6C7-442D-F6F3-F93A-D7EB65C3F79D}" dt="2022-12-02T18:48:23.410" v="0"/>
          <ac:spMkLst>
            <pc:docMk/>
            <pc:sldMk cId="920269861" sldId="277"/>
            <ac:spMk id="17" creationId="{9A97C86A-04D6-40F7-AE84-31AB43E6A846}"/>
          </ac:spMkLst>
        </pc:spChg>
        <pc:spChg chg="del">
          <ac:chgData name="Kandula, Laxma R" userId="S::laxma.kandula@siu.edu::03d4c7da-2df6-42a5-9faf-a12d1ceeee2e" providerId="AD" clId="Web-{B6CCD6C7-442D-F6F3-F93A-D7EB65C3F79D}" dt="2022-12-02T18:48:23.410" v="0"/>
          <ac:spMkLst>
            <pc:docMk/>
            <pc:sldMk cId="920269861" sldId="277"/>
            <ac:spMk id="19" creationId="{FF9F2414-84E8-453E-B1F3-389FDE8192D9}"/>
          </ac:spMkLst>
        </pc:spChg>
        <pc:spChg chg="del">
          <ac:chgData name="Kandula, Laxma R" userId="S::laxma.kandula@siu.edu::03d4c7da-2df6-42a5-9faf-a12d1ceeee2e" providerId="AD" clId="Web-{B6CCD6C7-442D-F6F3-F93A-D7EB65C3F79D}" dt="2022-12-02T18:48:23.410" v="0"/>
          <ac:spMkLst>
            <pc:docMk/>
            <pc:sldMk cId="920269861" sldId="277"/>
            <ac:spMk id="21" creationId="{3ECA69A1-7536-43AC-85EF-C7106179F5ED}"/>
          </ac:spMkLst>
        </pc:spChg>
        <pc:picChg chg="mod ord">
          <ac:chgData name="Kandula, Laxma R" userId="S::laxma.kandula@siu.edu::03d4c7da-2df6-42a5-9faf-a12d1ceeee2e" providerId="AD" clId="Web-{B6CCD6C7-442D-F6F3-F93A-D7EB65C3F79D}" dt="2022-12-02T18:48:34.551" v="1"/>
          <ac:picMkLst>
            <pc:docMk/>
            <pc:sldMk cId="920269861" sldId="277"/>
            <ac:picMk id="4" creationId="{ED7DA497-75C1-D02C-579F-E39C5C739F52}"/>
          </ac:picMkLst>
        </pc:picChg>
      </pc:sldChg>
      <pc:sldChg chg="addSp delSp modSp mod setBg modClrScheme addAnim chgLayout">
        <pc:chgData name="Kandula, Laxma R" userId="S::laxma.kandula@siu.edu::03d4c7da-2df6-42a5-9faf-a12d1ceeee2e" providerId="AD" clId="Web-{B6CCD6C7-442D-F6F3-F93A-D7EB65C3F79D}" dt="2022-12-04T01:42:46.404" v="5282"/>
        <pc:sldMkLst>
          <pc:docMk/>
          <pc:sldMk cId="336848003" sldId="278"/>
        </pc:sldMkLst>
        <pc:spChg chg="mod ord">
          <ac:chgData name="Kandula, Laxma R" userId="S::laxma.kandula@siu.edu::03d4c7da-2df6-42a5-9faf-a12d1ceeee2e" providerId="AD" clId="Web-{B6CCD6C7-442D-F6F3-F93A-D7EB65C3F79D}" dt="2022-12-04T01:42:46.404" v="5282"/>
          <ac:spMkLst>
            <pc:docMk/>
            <pc:sldMk cId="336848003" sldId="278"/>
            <ac:spMk id="2" creationId="{00000000-0000-0000-0000-000000000000}"/>
          </ac:spMkLst>
        </pc:spChg>
        <pc:spChg chg="mod ord">
          <ac:chgData name="Kandula, Laxma R" userId="S::laxma.kandula@siu.edu::03d4c7da-2df6-42a5-9faf-a12d1ceeee2e" providerId="AD" clId="Web-{B6CCD6C7-442D-F6F3-F93A-D7EB65C3F79D}" dt="2022-12-04T01:42:46.404" v="5282"/>
          <ac:spMkLst>
            <pc:docMk/>
            <pc:sldMk cId="336848003" sldId="278"/>
            <ac:spMk id="3" creationId="{00000000-0000-0000-0000-000000000000}"/>
          </ac:spMkLst>
        </pc:spChg>
        <pc:spChg chg="add del">
          <ac:chgData name="Kandula, Laxma R" userId="S::laxma.kandula@siu.edu::03d4c7da-2df6-42a5-9faf-a12d1ceeee2e" providerId="AD" clId="Web-{B6CCD6C7-442D-F6F3-F93A-D7EB65C3F79D}" dt="2022-12-04T01:18:17.577" v="5246"/>
          <ac:spMkLst>
            <pc:docMk/>
            <pc:sldMk cId="336848003" sldId="278"/>
            <ac:spMk id="9" creationId="{147E635D-C3B4-465B-AF24-991B6BF63C49}"/>
          </ac:spMkLst>
        </pc:spChg>
        <pc:spChg chg="add del">
          <ac:chgData name="Kandula, Laxma R" userId="S::laxma.kandula@siu.edu::03d4c7da-2df6-42a5-9faf-a12d1ceeee2e" providerId="AD" clId="Web-{B6CCD6C7-442D-F6F3-F93A-D7EB65C3F79D}" dt="2022-12-04T01:18:17.577" v="5246"/>
          <ac:spMkLst>
            <pc:docMk/>
            <pc:sldMk cId="336848003" sldId="278"/>
            <ac:spMk id="15" creationId="{14E56C4B-C9E0-4F01-AF43-E69279A06A1C}"/>
          </ac:spMkLst>
        </pc:spChg>
        <pc:spChg chg="add del">
          <ac:chgData name="Kandula, Laxma R" userId="S::laxma.kandula@siu.edu::03d4c7da-2df6-42a5-9faf-a12d1ceeee2e" providerId="AD" clId="Web-{B6CCD6C7-442D-F6F3-F93A-D7EB65C3F79D}" dt="2022-12-04T01:18:17.577" v="5246"/>
          <ac:spMkLst>
            <pc:docMk/>
            <pc:sldMk cId="336848003" sldId="278"/>
            <ac:spMk id="17" creationId="{8C654A17-56DA-4921-A42B-DE255FA66365}"/>
          </ac:spMkLst>
        </pc:spChg>
        <pc:spChg chg="add del">
          <ac:chgData name="Kandula, Laxma R" userId="S::laxma.kandula@siu.edu::03d4c7da-2df6-42a5-9faf-a12d1ceeee2e" providerId="AD" clId="Web-{B6CCD6C7-442D-F6F3-F93A-D7EB65C3F79D}" dt="2022-12-04T01:42:46.404" v="5282"/>
          <ac:spMkLst>
            <pc:docMk/>
            <pc:sldMk cId="336848003" sldId="278"/>
            <ac:spMk id="22" creationId="{4DA9E8CC-6C73-43E6-AF09-B4B1083BCDC7}"/>
          </ac:spMkLst>
        </pc:spChg>
        <pc:spChg chg="add del">
          <ac:chgData name="Kandula, Laxma R" userId="S::laxma.kandula@siu.edu::03d4c7da-2df6-42a5-9faf-a12d1ceeee2e" providerId="AD" clId="Web-{B6CCD6C7-442D-F6F3-F93A-D7EB65C3F79D}" dt="2022-12-04T01:42:46.404" v="5282"/>
          <ac:spMkLst>
            <pc:docMk/>
            <pc:sldMk cId="336848003" sldId="278"/>
            <ac:spMk id="28" creationId="{113E1A2F-E5D7-4888-BA8C-1CDDC7CE2328}"/>
          </ac:spMkLst>
        </pc:spChg>
        <pc:spChg chg="add del">
          <ac:chgData name="Kandula, Laxma R" userId="S::laxma.kandula@siu.edu::03d4c7da-2df6-42a5-9faf-a12d1ceeee2e" providerId="AD" clId="Web-{B6CCD6C7-442D-F6F3-F93A-D7EB65C3F79D}" dt="2022-12-04T01:42:46.404" v="5282"/>
          <ac:spMkLst>
            <pc:docMk/>
            <pc:sldMk cId="336848003" sldId="278"/>
            <ac:spMk id="30" creationId="{F625649A-4F9D-4D90-8F0A-433D7A1F685F}"/>
          </ac:spMkLst>
        </pc:spChg>
        <pc:spChg chg="add del">
          <ac:chgData name="Kandula, Laxma R" userId="S::laxma.kandula@siu.edu::03d4c7da-2df6-42a5-9faf-a12d1ceeee2e" providerId="AD" clId="Web-{B6CCD6C7-442D-F6F3-F93A-D7EB65C3F79D}" dt="2022-12-04T01:42:46.404" v="5282"/>
          <ac:spMkLst>
            <pc:docMk/>
            <pc:sldMk cId="336848003" sldId="278"/>
            <ac:spMk id="32" creationId="{B6F31202-25B1-43E6-94C1-CDCAFFE33CE9}"/>
          </ac:spMkLst>
        </pc:spChg>
        <pc:spChg chg="add del">
          <ac:chgData name="Kandula, Laxma R" userId="S::laxma.kandula@siu.edu::03d4c7da-2df6-42a5-9faf-a12d1ceeee2e" providerId="AD" clId="Web-{B6CCD6C7-442D-F6F3-F93A-D7EB65C3F79D}" dt="2022-12-04T01:42:46.404" v="5282"/>
          <ac:spMkLst>
            <pc:docMk/>
            <pc:sldMk cId="336848003" sldId="278"/>
            <ac:spMk id="34" creationId="{588507C5-B772-411D-B50E-0C075AD253C4}"/>
          </ac:spMkLst>
        </pc:spChg>
        <pc:spChg chg="add">
          <ac:chgData name="Kandula, Laxma R" userId="S::laxma.kandula@siu.edu::03d4c7da-2df6-42a5-9faf-a12d1ceeee2e" providerId="AD" clId="Web-{B6CCD6C7-442D-F6F3-F93A-D7EB65C3F79D}" dt="2022-12-04T01:42:46.404" v="5282"/>
          <ac:spMkLst>
            <pc:docMk/>
            <pc:sldMk cId="336848003" sldId="278"/>
            <ac:spMk id="39" creationId="{147E635D-C3B4-465B-AF24-991B6BF63C49}"/>
          </ac:spMkLst>
        </pc:spChg>
        <pc:spChg chg="add">
          <ac:chgData name="Kandula, Laxma R" userId="S::laxma.kandula@siu.edu::03d4c7da-2df6-42a5-9faf-a12d1ceeee2e" providerId="AD" clId="Web-{B6CCD6C7-442D-F6F3-F93A-D7EB65C3F79D}" dt="2022-12-04T01:42:46.404" v="5282"/>
          <ac:spMkLst>
            <pc:docMk/>
            <pc:sldMk cId="336848003" sldId="278"/>
            <ac:spMk id="45" creationId="{14E56C4B-C9E0-4F01-AF43-E69279A06A1C}"/>
          </ac:spMkLst>
        </pc:spChg>
        <pc:spChg chg="add">
          <ac:chgData name="Kandula, Laxma R" userId="S::laxma.kandula@siu.edu::03d4c7da-2df6-42a5-9faf-a12d1ceeee2e" providerId="AD" clId="Web-{B6CCD6C7-442D-F6F3-F93A-D7EB65C3F79D}" dt="2022-12-04T01:42:46.404" v="5282"/>
          <ac:spMkLst>
            <pc:docMk/>
            <pc:sldMk cId="336848003" sldId="278"/>
            <ac:spMk id="47" creationId="{8C654A17-56DA-4921-A42B-DE255FA66365}"/>
          </ac:spMkLst>
        </pc:spChg>
        <pc:picChg chg="add mod ord">
          <ac:chgData name="Kandula, Laxma R" userId="S::laxma.kandula@siu.edu::03d4c7da-2df6-42a5-9faf-a12d1ceeee2e" providerId="AD" clId="Web-{B6CCD6C7-442D-F6F3-F93A-D7EB65C3F79D}" dt="2022-12-04T01:42:46.404" v="5282"/>
          <ac:picMkLst>
            <pc:docMk/>
            <pc:sldMk cId="336848003" sldId="278"/>
            <ac:picMk id="5" creationId="{C321B21B-3F49-0399-9F2F-9BBC9C2CA06F}"/>
          </ac:picMkLst>
        </pc:picChg>
        <pc:picChg chg="add del">
          <ac:chgData name="Kandula, Laxma R" userId="S::laxma.kandula@siu.edu::03d4c7da-2df6-42a5-9faf-a12d1ceeee2e" providerId="AD" clId="Web-{B6CCD6C7-442D-F6F3-F93A-D7EB65C3F79D}" dt="2022-12-04T01:18:17.577" v="5246"/>
          <ac:picMkLst>
            <pc:docMk/>
            <pc:sldMk cId="336848003" sldId="278"/>
            <ac:picMk id="11" creationId="{4A0623D0-396B-499E-BBFB-C17F1BB0F2DF}"/>
          </ac:picMkLst>
        </pc:picChg>
        <pc:picChg chg="add del">
          <ac:chgData name="Kandula, Laxma R" userId="S::laxma.kandula@siu.edu::03d4c7da-2df6-42a5-9faf-a12d1ceeee2e" providerId="AD" clId="Web-{B6CCD6C7-442D-F6F3-F93A-D7EB65C3F79D}" dt="2022-12-04T01:18:17.577" v="5246"/>
          <ac:picMkLst>
            <pc:docMk/>
            <pc:sldMk cId="336848003" sldId="278"/>
            <ac:picMk id="13" creationId="{21AF192C-698D-4635-9C9F-F9769A56A96C}"/>
          </ac:picMkLst>
        </pc:picChg>
        <pc:picChg chg="add del">
          <ac:chgData name="Kandula, Laxma R" userId="S::laxma.kandula@siu.edu::03d4c7da-2df6-42a5-9faf-a12d1ceeee2e" providerId="AD" clId="Web-{B6CCD6C7-442D-F6F3-F93A-D7EB65C3F79D}" dt="2022-12-04T01:42:46.404" v="5282"/>
          <ac:picMkLst>
            <pc:docMk/>
            <pc:sldMk cId="336848003" sldId="278"/>
            <ac:picMk id="24" creationId="{C6DFF5FD-BEF9-4B06-B7C2-58C5CFC92B34}"/>
          </ac:picMkLst>
        </pc:picChg>
        <pc:picChg chg="add del">
          <ac:chgData name="Kandula, Laxma R" userId="S::laxma.kandula@siu.edu::03d4c7da-2df6-42a5-9faf-a12d1ceeee2e" providerId="AD" clId="Web-{B6CCD6C7-442D-F6F3-F93A-D7EB65C3F79D}" dt="2022-12-04T01:42:46.404" v="5282"/>
          <ac:picMkLst>
            <pc:docMk/>
            <pc:sldMk cId="336848003" sldId="278"/>
            <ac:picMk id="26" creationId="{C9A18D1D-88E7-41EF-892F-C99BDEEE5E78}"/>
          </ac:picMkLst>
        </pc:picChg>
        <pc:picChg chg="add">
          <ac:chgData name="Kandula, Laxma R" userId="S::laxma.kandula@siu.edu::03d4c7da-2df6-42a5-9faf-a12d1ceeee2e" providerId="AD" clId="Web-{B6CCD6C7-442D-F6F3-F93A-D7EB65C3F79D}" dt="2022-12-04T01:42:46.404" v="5282"/>
          <ac:picMkLst>
            <pc:docMk/>
            <pc:sldMk cId="336848003" sldId="278"/>
            <ac:picMk id="41" creationId="{4A0623D0-396B-499E-BBFB-C17F1BB0F2DF}"/>
          </ac:picMkLst>
        </pc:picChg>
        <pc:picChg chg="add">
          <ac:chgData name="Kandula, Laxma R" userId="S::laxma.kandula@siu.edu::03d4c7da-2df6-42a5-9faf-a12d1ceeee2e" providerId="AD" clId="Web-{B6CCD6C7-442D-F6F3-F93A-D7EB65C3F79D}" dt="2022-12-04T01:42:46.404" v="5282"/>
          <ac:picMkLst>
            <pc:docMk/>
            <pc:sldMk cId="336848003" sldId="278"/>
            <ac:picMk id="43" creationId="{21AF192C-698D-4635-9C9F-F9769A56A96C}"/>
          </ac:picMkLst>
        </pc:picChg>
      </pc:sldChg>
      <pc:sldChg chg="modSp del mod modClrScheme chgLayout">
        <pc:chgData name="Kandula, Laxma R" userId="S::laxma.kandula@siu.edu::03d4c7da-2df6-42a5-9faf-a12d1ceeee2e" providerId="AD" clId="Web-{B6CCD6C7-442D-F6F3-F93A-D7EB65C3F79D}" dt="2022-12-04T00:57:00.648" v="5142"/>
        <pc:sldMkLst>
          <pc:docMk/>
          <pc:sldMk cId="3073844856" sldId="280"/>
        </pc:sldMkLst>
        <pc:spChg chg="mod ord">
          <ac:chgData name="Kandula, Laxma R" userId="S::laxma.kandula@siu.edu::03d4c7da-2df6-42a5-9faf-a12d1ceeee2e" providerId="AD" clId="Web-{B6CCD6C7-442D-F6F3-F93A-D7EB65C3F79D}" dt="2022-12-02T18:48:34.551" v="1"/>
          <ac:spMkLst>
            <pc:docMk/>
            <pc:sldMk cId="3073844856" sldId="280"/>
            <ac:spMk id="3" creationId="{00000000-0000-0000-0000-000000000000}"/>
          </ac:spMkLst>
        </pc:spChg>
      </pc:sldChg>
      <pc:sldChg chg="addSp delSp modSp mod modClrScheme chgLayout">
        <pc:chgData name="Kandula, Laxma R" userId="S::laxma.kandula@siu.edu::03d4c7da-2df6-42a5-9faf-a12d1ceeee2e" providerId="AD" clId="Web-{B6CCD6C7-442D-F6F3-F93A-D7EB65C3F79D}" dt="2022-12-04T00:57:49.072" v="5157" actId="14100"/>
        <pc:sldMkLst>
          <pc:docMk/>
          <pc:sldMk cId="1731189721" sldId="281"/>
        </pc:sldMkLst>
        <pc:spChg chg="mod ord">
          <ac:chgData name="Kandula, Laxma R" userId="S::laxma.kandula@siu.edu::03d4c7da-2df6-42a5-9faf-a12d1ceeee2e" providerId="AD" clId="Web-{B6CCD6C7-442D-F6F3-F93A-D7EB65C3F79D}" dt="2022-12-04T00:57:17.461" v="5149" actId="20577"/>
          <ac:spMkLst>
            <pc:docMk/>
            <pc:sldMk cId="1731189721" sldId="281"/>
            <ac:spMk id="2" creationId="{00000000-0000-0000-0000-000000000000}"/>
          </ac:spMkLst>
        </pc:spChg>
        <pc:spChg chg="del mod ord">
          <ac:chgData name="Kandula, Laxma R" userId="S::laxma.kandula@siu.edu::03d4c7da-2df6-42a5-9faf-a12d1ceeee2e" providerId="AD" clId="Web-{B6CCD6C7-442D-F6F3-F93A-D7EB65C3F79D}" dt="2022-12-04T00:57:29.571" v="5152"/>
          <ac:spMkLst>
            <pc:docMk/>
            <pc:sldMk cId="1731189721" sldId="281"/>
            <ac:spMk id="3" creationId="{00000000-0000-0000-0000-000000000000}"/>
          </ac:spMkLst>
        </pc:spChg>
        <pc:picChg chg="add mod ord">
          <ac:chgData name="Kandula, Laxma R" userId="S::laxma.kandula@siu.edu::03d4c7da-2df6-42a5-9faf-a12d1ceeee2e" providerId="AD" clId="Web-{B6CCD6C7-442D-F6F3-F93A-D7EB65C3F79D}" dt="2022-12-04T00:57:49.072" v="5157" actId="14100"/>
          <ac:picMkLst>
            <pc:docMk/>
            <pc:sldMk cId="1731189721" sldId="281"/>
            <ac:picMk id="4" creationId="{F1063B94-94DA-C254-044C-C9A801DF8FF3}"/>
          </ac:picMkLst>
        </pc:picChg>
      </pc:sldChg>
      <pc:sldChg chg="modSp del mod modClrScheme chgLayout">
        <pc:chgData name="Kandula, Laxma R" userId="S::laxma.kandula@siu.edu::03d4c7da-2df6-42a5-9faf-a12d1ceeee2e" providerId="AD" clId="Web-{B6CCD6C7-442D-F6F3-F93A-D7EB65C3F79D}" dt="2022-12-04T00:58:03.291" v="5158"/>
        <pc:sldMkLst>
          <pc:docMk/>
          <pc:sldMk cId="1083200602" sldId="282"/>
        </pc:sldMkLst>
        <pc:spChg chg="mod ord">
          <ac:chgData name="Kandula, Laxma R" userId="S::laxma.kandula@siu.edu::03d4c7da-2df6-42a5-9faf-a12d1ceeee2e" providerId="AD" clId="Web-{B6CCD6C7-442D-F6F3-F93A-D7EB65C3F79D}" dt="2022-12-02T18:48:34.551" v="1"/>
          <ac:spMkLst>
            <pc:docMk/>
            <pc:sldMk cId="1083200602" sldId="282"/>
            <ac:spMk id="3" creationId="{00000000-0000-0000-0000-000000000000}"/>
          </ac:spMkLst>
        </pc:spChg>
      </pc:sldChg>
      <pc:sldChg chg="modSp del mod modClrScheme chgLayout">
        <pc:chgData name="Kandula, Laxma R" userId="S::laxma.kandula@siu.edu::03d4c7da-2df6-42a5-9faf-a12d1ceeee2e" providerId="AD" clId="Web-{B6CCD6C7-442D-F6F3-F93A-D7EB65C3F79D}" dt="2022-12-04T00:58:49.386" v="5169"/>
        <pc:sldMkLst>
          <pc:docMk/>
          <pc:sldMk cId="400166901" sldId="283"/>
        </pc:sldMkLst>
        <pc:spChg chg="mod ord">
          <ac:chgData name="Kandula, Laxma R" userId="S::laxma.kandula@siu.edu::03d4c7da-2df6-42a5-9faf-a12d1ceeee2e" providerId="AD" clId="Web-{B6CCD6C7-442D-F6F3-F93A-D7EB65C3F79D}" dt="2022-12-04T00:58:25.151" v="5165" actId="20577"/>
          <ac:spMkLst>
            <pc:docMk/>
            <pc:sldMk cId="400166901" sldId="283"/>
            <ac:spMk id="2" creationId="{00000000-0000-0000-0000-000000000000}"/>
          </ac:spMkLst>
        </pc:spChg>
        <pc:spChg chg="mod ord">
          <ac:chgData name="Kandula, Laxma R" userId="S::laxma.kandula@siu.edu::03d4c7da-2df6-42a5-9faf-a12d1ceeee2e" providerId="AD" clId="Web-{B6CCD6C7-442D-F6F3-F93A-D7EB65C3F79D}" dt="2022-12-04T00:58:39.105" v="5168" actId="20577"/>
          <ac:spMkLst>
            <pc:docMk/>
            <pc:sldMk cId="400166901" sldId="283"/>
            <ac:spMk id="3" creationId="{00000000-0000-0000-0000-000000000000}"/>
          </ac:spMkLst>
        </pc:spChg>
      </pc:sldChg>
      <pc:sldChg chg="addSp modSp mod modClrScheme chgLayout">
        <pc:chgData name="Kandula, Laxma R" userId="S::laxma.kandula@siu.edu::03d4c7da-2df6-42a5-9faf-a12d1ceeee2e" providerId="AD" clId="Web-{B6CCD6C7-442D-F6F3-F93A-D7EB65C3F79D}" dt="2022-12-04T01:41:15.323" v="5267" actId="14100"/>
        <pc:sldMkLst>
          <pc:docMk/>
          <pc:sldMk cId="794502594" sldId="284"/>
        </pc:sldMkLst>
        <pc:spChg chg="mod ord">
          <ac:chgData name="Kandula, Laxma R" userId="S::laxma.kandula@siu.edu::03d4c7da-2df6-42a5-9faf-a12d1ceeee2e" providerId="AD" clId="Web-{B6CCD6C7-442D-F6F3-F93A-D7EB65C3F79D}" dt="2022-12-02T18:48:34.551" v="1"/>
          <ac:spMkLst>
            <pc:docMk/>
            <pc:sldMk cId="794502594" sldId="284"/>
            <ac:spMk id="3" creationId="{00000000-0000-0000-0000-000000000000}"/>
          </ac:spMkLst>
        </pc:spChg>
        <pc:picChg chg="add mod">
          <ac:chgData name="Kandula, Laxma R" userId="S::laxma.kandula@siu.edu::03d4c7da-2df6-42a5-9faf-a12d1ceeee2e" providerId="AD" clId="Web-{B6CCD6C7-442D-F6F3-F93A-D7EB65C3F79D}" dt="2022-12-04T01:41:15.323" v="5267" actId="14100"/>
          <ac:picMkLst>
            <pc:docMk/>
            <pc:sldMk cId="794502594" sldId="284"/>
            <ac:picMk id="2" creationId="{3925E6E5-3613-192B-0E8C-8D441666311A}"/>
          </ac:picMkLst>
        </pc:picChg>
      </pc:sldChg>
      <pc:sldChg chg="addSp delSp modSp mod modClrScheme chgLayout">
        <pc:chgData name="Kandula, Laxma R" userId="S::laxma.kandula@siu.edu::03d4c7da-2df6-42a5-9faf-a12d1ceeee2e" providerId="AD" clId="Web-{B6CCD6C7-442D-F6F3-F93A-D7EB65C3F79D}" dt="2022-12-04T01:10:56.546" v="5226" actId="1076"/>
        <pc:sldMkLst>
          <pc:docMk/>
          <pc:sldMk cId="2352832617" sldId="285"/>
        </pc:sldMkLst>
        <pc:spChg chg="mod ord">
          <ac:chgData name="Kandula, Laxma R" userId="S::laxma.kandula@siu.edu::03d4c7da-2df6-42a5-9faf-a12d1ceeee2e" providerId="AD" clId="Web-{B6CCD6C7-442D-F6F3-F93A-D7EB65C3F79D}" dt="2022-12-04T01:09:22.694" v="5209" actId="20577"/>
          <ac:spMkLst>
            <pc:docMk/>
            <pc:sldMk cId="2352832617" sldId="285"/>
            <ac:spMk id="2" creationId="{00000000-0000-0000-0000-000000000000}"/>
          </ac:spMkLst>
        </pc:spChg>
        <pc:spChg chg="mod ord">
          <ac:chgData name="Kandula, Laxma R" userId="S::laxma.kandula@siu.edu::03d4c7da-2df6-42a5-9faf-a12d1ceeee2e" providerId="AD" clId="Web-{B6CCD6C7-442D-F6F3-F93A-D7EB65C3F79D}" dt="2022-12-04T01:09:39.851" v="5214" actId="20577"/>
          <ac:spMkLst>
            <pc:docMk/>
            <pc:sldMk cId="2352832617" sldId="285"/>
            <ac:spMk id="3" creationId="{00000000-0000-0000-0000-000000000000}"/>
          </ac:spMkLst>
        </pc:spChg>
        <pc:picChg chg="add del mod">
          <ac:chgData name="Kandula, Laxma R" userId="S::laxma.kandula@siu.edu::03d4c7da-2df6-42a5-9faf-a12d1ceeee2e" providerId="AD" clId="Web-{B6CCD6C7-442D-F6F3-F93A-D7EB65C3F79D}" dt="2022-12-04T01:09:35.820" v="5211"/>
          <ac:picMkLst>
            <pc:docMk/>
            <pc:sldMk cId="2352832617" sldId="285"/>
            <ac:picMk id="4" creationId="{87BCB38D-9DB5-2AEF-AD40-A0A98D7E96B2}"/>
          </ac:picMkLst>
        </pc:picChg>
        <pc:picChg chg="add mod">
          <ac:chgData name="Kandula, Laxma R" userId="S::laxma.kandula@siu.edu::03d4c7da-2df6-42a5-9faf-a12d1ceeee2e" providerId="AD" clId="Web-{B6CCD6C7-442D-F6F3-F93A-D7EB65C3F79D}" dt="2022-12-04T01:10:56.546" v="5226" actId="1076"/>
          <ac:picMkLst>
            <pc:docMk/>
            <pc:sldMk cId="2352832617" sldId="285"/>
            <ac:picMk id="5" creationId="{03133E10-2932-3A96-C6F1-9D2C1F2858B5}"/>
          </ac:picMkLst>
        </pc:picChg>
      </pc:sldChg>
      <pc:sldChg chg="modSp del mod modClrScheme chgLayout">
        <pc:chgData name="Kandula, Laxma R" userId="S::laxma.kandula@siu.edu::03d4c7da-2df6-42a5-9faf-a12d1ceeee2e" providerId="AD" clId="Web-{B6CCD6C7-442D-F6F3-F93A-D7EB65C3F79D}" dt="2022-12-04T01:41:43.589" v="5268"/>
        <pc:sldMkLst>
          <pc:docMk/>
          <pc:sldMk cId="3778440433" sldId="286"/>
        </pc:sldMkLst>
        <pc:spChg chg="mod ord">
          <ac:chgData name="Kandula, Laxma R" userId="S::laxma.kandula@siu.edu::03d4c7da-2df6-42a5-9faf-a12d1ceeee2e" providerId="AD" clId="Web-{B6CCD6C7-442D-F6F3-F93A-D7EB65C3F79D}" dt="2022-12-02T18:48:34.551" v="1"/>
          <ac:spMkLst>
            <pc:docMk/>
            <pc:sldMk cId="3778440433" sldId="286"/>
            <ac:spMk id="3" creationId="{00000000-0000-0000-0000-000000000000}"/>
          </ac:spMkLst>
        </pc:spChg>
      </pc:sldChg>
      <pc:sldChg chg="modSp del mod modClrScheme chgLayout">
        <pc:chgData name="Kandula, Laxma R" userId="S::laxma.kandula@siu.edu::03d4c7da-2df6-42a5-9faf-a12d1ceeee2e" providerId="AD" clId="Web-{B6CCD6C7-442D-F6F3-F93A-D7EB65C3F79D}" dt="2022-12-04T01:41:45.199" v="5269"/>
        <pc:sldMkLst>
          <pc:docMk/>
          <pc:sldMk cId="3422153772" sldId="287"/>
        </pc:sldMkLst>
        <pc:spChg chg="mod ord">
          <ac:chgData name="Kandula, Laxma R" userId="S::laxma.kandula@siu.edu::03d4c7da-2df6-42a5-9faf-a12d1ceeee2e" providerId="AD" clId="Web-{B6CCD6C7-442D-F6F3-F93A-D7EB65C3F79D}" dt="2022-12-02T18:48:34.551" v="1"/>
          <ac:spMkLst>
            <pc:docMk/>
            <pc:sldMk cId="3422153772" sldId="287"/>
            <ac:spMk id="2" creationId="{00000000-0000-0000-0000-000000000000}"/>
          </ac:spMkLst>
        </pc:spChg>
        <pc:picChg chg="mod ord">
          <ac:chgData name="Kandula, Laxma R" userId="S::laxma.kandula@siu.edu::03d4c7da-2df6-42a5-9faf-a12d1ceeee2e" providerId="AD" clId="Web-{B6CCD6C7-442D-F6F3-F93A-D7EB65C3F79D}" dt="2022-12-04T00:26:03.823" v="4990" actId="14100"/>
          <ac:picMkLst>
            <pc:docMk/>
            <pc:sldMk cId="3422153772" sldId="287"/>
            <ac:picMk id="1026" creationId="{00000000-0000-0000-0000-000000000000}"/>
          </ac:picMkLst>
        </pc:picChg>
      </pc:sldChg>
      <pc:sldChg chg="modSp new">
        <pc:chgData name="Kandula, Laxma R" userId="S::laxma.kandula@siu.edu::03d4c7da-2df6-42a5-9faf-a12d1ceeee2e" providerId="AD" clId="Web-{B6CCD6C7-442D-F6F3-F93A-D7EB65C3F79D}" dt="2022-12-02T19:02:08.733" v="262" actId="20577"/>
        <pc:sldMkLst>
          <pc:docMk/>
          <pc:sldMk cId="163762815" sldId="288"/>
        </pc:sldMkLst>
        <pc:spChg chg="mod">
          <ac:chgData name="Kandula, Laxma R" userId="S::laxma.kandula@siu.edu::03d4c7da-2df6-42a5-9faf-a12d1ceeee2e" providerId="AD" clId="Web-{B6CCD6C7-442D-F6F3-F93A-D7EB65C3F79D}" dt="2022-12-02T18:52:32.871" v="24" actId="20577"/>
          <ac:spMkLst>
            <pc:docMk/>
            <pc:sldMk cId="163762815" sldId="288"/>
            <ac:spMk id="2" creationId="{494BBCEA-BA5A-6E25-01C8-BA36F3D0D83E}"/>
          </ac:spMkLst>
        </pc:spChg>
        <pc:spChg chg="mod">
          <ac:chgData name="Kandula, Laxma R" userId="S::laxma.kandula@siu.edu::03d4c7da-2df6-42a5-9faf-a12d1ceeee2e" providerId="AD" clId="Web-{B6CCD6C7-442D-F6F3-F93A-D7EB65C3F79D}" dt="2022-12-02T19:02:08.733" v="262" actId="20577"/>
          <ac:spMkLst>
            <pc:docMk/>
            <pc:sldMk cId="163762815" sldId="288"/>
            <ac:spMk id="3" creationId="{9CA147A9-D904-A70F-4A38-82BB08475D63}"/>
          </ac:spMkLst>
        </pc:spChg>
      </pc:sldChg>
      <pc:sldChg chg="addSp delSp modSp new mod setBg setClrOvrMap">
        <pc:chgData name="Kandula, Laxma R" userId="S::laxma.kandula@siu.edu::03d4c7da-2df6-42a5-9faf-a12d1ceeee2e" providerId="AD" clId="Web-{B6CCD6C7-442D-F6F3-F93A-D7EB65C3F79D}" dt="2022-12-04T00:31:23.926" v="5029" actId="14100"/>
        <pc:sldMkLst>
          <pc:docMk/>
          <pc:sldMk cId="2889429469" sldId="289"/>
        </pc:sldMkLst>
        <pc:spChg chg="mod">
          <ac:chgData name="Kandula, Laxma R" userId="S::laxma.kandula@siu.edu::03d4c7da-2df6-42a5-9faf-a12d1ceeee2e" providerId="AD" clId="Web-{B6CCD6C7-442D-F6F3-F93A-D7EB65C3F79D}" dt="2022-12-04T00:30:41.722" v="5021"/>
          <ac:spMkLst>
            <pc:docMk/>
            <pc:sldMk cId="2889429469" sldId="289"/>
            <ac:spMk id="2" creationId="{4CE79281-F70E-5781-DC15-269F30756EB0}"/>
          </ac:spMkLst>
        </pc:spChg>
        <pc:spChg chg="mod">
          <ac:chgData name="Kandula, Laxma R" userId="S::laxma.kandula@siu.edu::03d4c7da-2df6-42a5-9faf-a12d1ceeee2e" providerId="AD" clId="Web-{B6CCD6C7-442D-F6F3-F93A-D7EB65C3F79D}" dt="2022-12-04T00:30:41.722" v="5021"/>
          <ac:spMkLst>
            <pc:docMk/>
            <pc:sldMk cId="2889429469" sldId="289"/>
            <ac:spMk id="3" creationId="{7DECAF2D-940E-7E86-3CAD-7E0B033019F9}"/>
          </ac:spMkLst>
        </pc:spChg>
        <pc:spChg chg="add del">
          <ac:chgData name="Kandula, Laxma R" userId="S::laxma.kandula@siu.edu::03d4c7da-2df6-42a5-9faf-a12d1ceeee2e" providerId="AD" clId="Web-{B6CCD6C7-442D-F6F3-F93A-D7EB65C3F79D}" dt="2022-12-04T00:30:41.706" v="5020"/>
          <ac:spMkLst>
            <pc:docMk/>
            <pc:sldMk cId="2889429469" sldId="289"/>
            <ac:spMk id="8" creationId="{8F3CF990-ACB8-443A-BB74-D36EC8A00B02}"/>
          </ac:spMkLst>
        </pc:spChg>
        <pc:spChg chg="add del">
          <ac:chgData name="Kandula, Laxma R" userId="S::laxma.kandula@siu.edu::03d4c7da-2df6-42a5-9faf-a12d1ceeee2e" providerId="AD" clId="Web-{B6CCD6C7-442D-F6F3-F93A-D7EB65C3F79D}" dt="2022-12-04T00:30:41.706" v="5020"/>
          <ac:spMkLst>
            <pc:docMk/>
            <pc:sldMk cId="2889429469" sldId="289"/>
            <ac:spMk id="10" creationId="{2601900C-265D-4146-A578-477541E3DF28}"/>
          </ac:spMkLst>
        </pc:spChg>
        <pc:spChg chg="add del">
          <ac:chgData name="Kandula, Laxma R" userId="S::laxma.kandula@siu.edu::03d4c7da-2df6-42a5-9faf-a12d1ceeee2e" providerId="AD" clId="Web-{B6CCD6C7-442D-F6F3-F93A-D7EB65C3F79D}" dt="2022-12-04T00:30:41.706" v="5020"/>
          <ac:spMkLst>
            <pc:docMk/>
            <pc:sldMk cId="2889429469" sldId="289"/>
            <ac:spMk id="14" creationId="{65F94F98-3A57-49AA-838E-91AAF600B6EE}"/>
          </ac:spMkLst>
        </pc:spChg>
        <pc:spChg chg="add del">
          <ac:chgData name="Kandula, Laxma R" userId="S::laxma.kandula@siu.edu::03d4c7da-2df6-42a5-9faf-a12d1ceeee2e" providerId="AD" clId="Web-{B6CCD6C7-442D-F6F3-F93A-D7EB65C3F79D}" dt="2022-12-04T00:30:41.706" v="5020"/>
          <ac:spMkLst>
            <pc:docMk/>
            <pc:sldMk cId="2889429469" sldId="289"/>
            <ac:spMk id="18" creationId="{41F8C064-2DC5-4758-B49C-76BFF64052AF}"/>
          </ac:spMkLst>
        </pc:spChg>
        <pc:spChg chg="add del">
          <ac:chgData name="Kandula, Laxma R" userId="S::laxma.kandula@siu.edu::03d4c7da-2df6-42a5-9faf-a12d1ceeee2e" providerId="AD" clId="Web-{B6CCD6C7-442D-F6F3-F93A-D7EB65C3F79D}" dt="2022-12-04T00:30:41.706" v="5020"/>
          <ac:spMkLst>
            <pc:docMk/>
            <pc:sldMk cId="2889429469" sldId="289"/>
            <ac:spMk id="20" creationId="{FBD68200-BC03-4015-860B-CD5C30CD76B8}"/>
          </ac:spMkLst>
        </pc:spChg>
        <pc:spChg chg="add del">
          <ac:chgData name="Kandula, Laxma R" userId="S::laxma.kandula@siu.edu::03d4c7da-2df6-42a5-9faf-a12d1ceeee2e" providerId="AD" clId="Web-{B6CCD6C7-442D-F6F3-F93A-D7EB65C3F79D}" dt="2022-12-04T00:30:41.706" v="5020"/>
          <ac:spMkLst>
            <pc:docMk/>
            <pc:sldMk cId="2889429469" sldId="289"/>
            <ac:spMk id="22" creationId="{A0B5529D-5CAA-4BF2-B5C9-34705E7661F9}"/>
          </ac:spMkLst>
        </pc:spChg>
        <pc:spChg chg="add del">
          <ac:chgData name="Kandula, Laxma R" userId="S::laxma.kandula@siu.edu::03d4c7da-2df6-42a5-9faf-a12d1ceeee2e" providerId="AD" clId="Web-{B6CCD6C7-442D-F6F3-F93A-D7EB65C3F79D}" dt="2022-12-04T00:30:41.706" v="5020"/>
          <ac:spMkLst>
            <pc:docMk/>
            <pc:sldMk cId="2889429469" sldId="289"/>
            <ac:spMk id="24" creationId="{332A6F87-AC28-4AA8-B8A6-AEBC67BD0D64}"/>
          </ac:spMkLst>
        </pc:spChg>
        <pc:spChg chg="add">
          <ac:chgData name="Kandula, Laxma R" userId="S::laxma.kandula@siu.edu::03d4c7da-2df6-42a5-9faf-a12d1ceeee2e" providerId="AD" clId="Web-{B6CCD6C7-442D-F6F3-F93A-D7EB65C3F79D}" dt="2022-12-04T00:30:41.722" v="5021"/>
          <ac:spMkLst>
            <pc:docMk/>
            <pc:sldMk cId="2889429469" sldId="289"/>
            <ac:spMk id="27" creationId="{92806DFD-E192-42CC-B190-3C4C95B8FF4E}"/>
          </ac:spMkLst>
        </pc:spChg>
        <pc:spChg chg="add">
          <ac:chgData name="Kandula, Laxma R" userId="S::laxma.kandula@siu.edu::03d4c7da-2df6-42a5-9faf-a12d1ceeee2e" providerId="AD" clId="Web-{B6CCD6C7-442D-F6F3-F93A-D7EB65C3F79D}" dt="2022-12-04T00:30:41.722" v="5021"/>
          <ac:spMkLst>
            <pc:docMk/>
            <pc:sldMk cId="2889429469" sldId="289"/>
            <ac:spMk id="29" creationId="{BB17FFD2-DBC7-4ABB-B2A0-7E18EC1B8074}"/>
          </ac:spMkLst>
        </pc:spChg>
        <pc:spChg chg="add">
          <ac:chgData name="Kandula, Laxma R" userId="S::laxma.kandula@siu.edu::03d4c7da-2df6-42a5-9faf-a12d1ceeee2e" providerId="AD" clId="Web-{B6CCD6C7-442D-F6F3-F93A-D7EB65C3F79D}" dt="2022-12-04T00:30:41.722" v="5021"/>
          <ac:spMkLst>
            <pc:docMk/>
            <pc:sldMk cId="2889429469" sldId="289"/>
            <ac:spMk id="30" creationId="{DF737BB4-6553-47A8-893F-178A10C6B6BF}"/>
          </ac:spMkLst>
        </pc:spChg>
        <pc:picChg chg="add del mod">
          <ac:chgData name="Kandula, Laxma R" userId="S::laxma.kandula@siu.edu::03d4c7da-2df6-42a5-9faf-a12d1ceeee2e" providerId="AD" clId="Web-{B6CCD6C7-442D-F6F3-F93A-D7EB65C3F79D}" dt="2022-12-04T00:30:04.830" v="5000"/>
          <ac:picMkLst>
            <pc:docMk/>
            <pc:sldMk cId="2889429469" sldId="289"/>
            <ac:picMk id="4" creationId="{8859CD62-A4C5-C53D-01A4-35B273B53CA2}"/>
          </ac:picMkLst>
        </pc:picChg>
        <pc:picChg chg="add mod">
          <ac:chgData name="Kandula, Laxma R" userId="S::laxma.kandula@siu.edu::03d4c7da-2df6-42a5-9faf-a12d1ceeee2e" providerId="AD" clId="Web-{B6CCD6C7-442D-F6F3-F93A-D7EB65C3F79D}" dt="2022-12-04T00:31:23.926" v="5029" actId="14100"/>
          <ac:picMkLst>
            <pc:docMk/>
            <pc:sldMk cId="2889429469" sldId="289"/>
            <ac:picMk id="5" creationId="{A8D89215-97EB-7AC8-D3AE-AB445F53F963}"/>
          </ac:picMkLst>
        </pc:picChg>
        <pc:picChg chg="add del">
          <ac:chgData name="Kandula, Laxma R" userId="S::laxma.kandula@siu.edu::03d4c7da-2df6-42a5-9faf-a12d1ceeee2e" providerId="AD" clId="Web-{B6CCD6C7-442D-F6F3-F93A-D7EB65C3F79D}" dt="2022-12-04T00:30:41.706" v="5020"/>
          <ac:picMkLst>
            <pc:docMk/>
            <pc:sldMk cId="2889429469" sldId="289"/>
            <ac:picMk id="12" creationId="{00B98862-BEE1-44FB-A335-A1B9106B445E}"/>
          </ac:picMkLst>
        </pc:picChg>
        <pc:picChg chg="add del">
          <ac:chgData name="Kandula, Laxma R" userId="S::laxma.kandula@siu.edu::03d4c7da-2df6-42a5-9faf-a12d1ceeee2e" providerId="AD" clId="Web-{B6CCD6C7-442D-F6F3-F93A-D7EB65C3F79D}" dt="2022-12-04T00:30:41.706" v="5020"/>
          <ac:picMkLst>
            <pc:docMk/>
            <pc:sldMk cId="2889429469" sldId="289"/>
            <ac:picMk id="16" creationId="{7185CF21-0594-48C0-9F3E-254D6BCE9D9B}"/>
          </ac:picMkLst>
        </pc:picChg>
        <pc:picChg chg="add">
          <ac:chgData name="Kandula, Laxma R" userId="S::laxma.kandula@siu.edu::03d4c7da-2df6-42a5-9faf-a12d1ceeee2e" providerId="AD" clId="Web-{B6CCD6C7-442D-F6F3-F93A-D7EB65C3F79D}" dt="2022-12-04T00:30:41.722" v="5021"/>
          <ac:picMkLst>
            <pc:docMk/>
            <pc:sldMk cId="2889429469" sldId="289"/>
            <ac:picMk id="26" creationId="{0214283E-D7B4-49E9-932E-D7F2A2847F1F}"/>
          </ac:picMkLst>
        </pc:picChg>
        <pc:picChg chg="add">
          <ac:chgData name="Kandula, Laxma R" userId="S::laxma.kandula@siu.edu::03d4c7da-2df6-42a5-9faf-a12d1ceeee2e" providerId="AD" clId="Web-{B6CCD6C7-442D-F6F3-F93A-D7EB65C3F79D}" dt="2022-12-04T00:30:41.722" v="5021"/>
          <ac:picMkLst>
            <pc:docMk/>
            <pc:sldMk cId="2889429469" sldId="289"/>
            <ac:picMk id="28" creationId="{9FCFF961-4E84-4FD1-859C-B7F410031CBD}"/>
          </ac:picMkLst>
        </pc:picChg>
      </pc:sldChg>
      <pc:sldChg chg="addSp delSp modSp new del">
        <pc:chgData name="Kandula, Laxma R" userId="S::laxma.kandula@siu.edu::03d4c7da-2df6-42a5-9faf-a12d1ceeee2e" providerId="AD" clId="Web-{B6CCD6C7-442D-F6F3-F93A-D7EB65C3F79D}" dt="2022-12-02T19:18:54.842" v="464"/>
        <pc:sldMkLst>
          <pc:docMk/>
          <pc:sldMk cId="220483702" sldId="290"/>
        </pc:sldMkLst>
        <pc:spChg chg="add del mod">
          <ac:chgData name="Kandula, Laxma R" userId="S::laxma.kandula@siu.edu::03d4c7da-2df6-42a5-9faf-a12d1ceeee2e" providerId="AD" clId="Web-{B6CCD6C7-442D-F6F3-F93A-D7EB65C3F79D}" dt="2022-12-02T19:18:53.873" v="463"/>
          <ac:spMkLst>
            <pc:docMk/>
            <pc:sldMk cId="220483702" sldId="290"/>
            <ac:spMk id="4" creationId="{22588D17-F051-2B4B-289C-8266E0645373}"/>
          </ac:spMkLst>
        </pc:spChg>
      </pc:sldChg>
      <pc:sldChg chg="addSp delSp modSp new">
        <pc:chgData name="Kandula, Laxma R" userId="S::laxma.kandula@siu.edu::03d4c7da-2df6-42a5-9faf-a12d1ceeee2e" providerId="AD" clId="Web-{B6CCD6C7-442D-F6F3-F93A-D7EB65C3F79D}" dt="2022-12-02T19:32:03.804" v="1178" actId="20577"/>
        <pc:sldMkLst>
          <pc:docMk/>
          <pc:sldMk cId="1981722837" sldId="290"/>
        </pc:sldMkLst>
        <pc:spChg chg="mod">
          <ac:chgData name="Kandula, Laxma R" userId="S::laxma.kandula@siu.edu::03d4c7da-2df6-42a5-9faf-a12d1ceeee2e" providerId="AD" clId="Web-{B6CCD6C7-442D-F6F3-F93A-D7EB65C3F79D}" dt="2022-12-02T19:32:03.804" v="1178" actId="20577"/>
          <ac:spMkLst>
            <pc:docMk/>
            <pc:sldMk cId="1981722837" sldId="290"/>
            <ac:spMk id="2" creationId="{DD6BEA73-DBF7-E4BD-D8F8-C47E90F72714}"/>
          </ac:spMkLst>
        </pc:spChg>
        <pc:spChg chg="del mod">
          <ac:chgData name="Kandula, Laxma R" userId="S::laxma.kandula@siu.edu::03d4c7da-2df6-42a5-9faf-a12d1ceeee2e" providerId="AD" clId="Web-{B6CCD6C7-442D-F6F3-F93A-D7EB65C3F79D}" dt="2022-12-02T19:20:07.016" v="470"/>
          <ac:spMkLst>
            <pc:docMk/>
            <pc:sldMk cId="1981722837" sldId="290"/>
            <ac:spMk id="3" creationId="{1C183D7D-7531-8FD7-0742-13C82AAEDE84}"/>
          </ac:spMkLst>
        </pc:spChg>
        <pc:graphicFrameChg chg="add mod ord modGraphic">
          <ac:chgData name="Kandula, Laxma R" userId="S::laxma.kandula@siu.edu::03d4c7da-2df6-42a5-9faf-a12d1ceeee2e" providerId="AD" clId="Web-{B6CCD6C7-442D-F6F3-F93A-D7EB65C3F79D}" dt="2022-12-02T19:31:42.960" v="1172"/>
          <ac:graphicFrameMkLst>
            <pc:docMk/>
            <pc:sldMk cId="1981722837" sldId="290"/>
            <ac:graphicFrameMk id="4" creationId="{6D938FEC-1142-8F98-C800-F40B0023F9D0}"/>
          </ac:graphicFrameMkLst>
        </pc:graphicFrameChg>
      </pc:sldChg>
      <pc:sldChg chg="addSp delSp modSp new">
        <pc:chgData name="Kandula, Laxma R" userId="S::laxma.kandula@siu.edu::03d4c7da-2df6-42a5-9faf-a12d1ceeee2e" providerId="AD" clId="Web-{B6CCD6C7-442D-F6F3-F93A-D7EB65C3F79D}" dt="2022-12-03T21:19:22.185" v="4601"/>
        <pc:sldMkLst>
          <pc:docMk/>
          <pc:sldMk cId="777014924" sldId="291"/>
        </pc:sldMkLst>
        <pc:spChg chg="mod">
          <ac:chgData name="Kandula, Laxma R" userId="S::laxma.kandula@siu.edu::03d4c7da-2df6-42a5-9faf-a12d1ceeee2e" providerId="AD" clId="Web-{B6CCD6C7-442D-F6F3-F93A-D7EB65C3F79D}" dt="2022-12-02T20:33:42.591" v="4344" actId="20577"/>
          <ac:spMkLst>
            <pc:docMk/>
            <pc:sldMk cId="777014924" sldId="291"/>
            <ac:spMk id="2" creationId="{04C7B390-2497-EC44-2463-365DD31C7069}"/>
          </ac:spMkLst>
        </pc:spChg>
        <pc:spChg chg="add del mod">
          <ac:chgData name="Kandula, Laxma R" userId="S::laxma.kandula@siu.edu::03d4c7da-2df6-42a5-9faf-a12d1ceeee2e" providerId="AD" clId="Web-{B6CCD6C7-442D-F6F3-F93A-D7EB65C3F79D}" dt="2022-12-02T20:20:55.677" v="4076"/>
          <ac:spMkLst>
            <pc:docMk/>
            <pc:sldMk cId="777014924" sldId="291"/>
            <ac:spMk id="3" creationId="{E83B68D2-DF52-2363-1A4A-D842A06C24D7}"/>
          </ac:spMkLst>
        </pc:spChg>
        <pc:spChg chg="add del mod">
          <ac:chgData name="Kandula, Laxma R" userId="S::laxma.kandula@siu.edu::03d4c7da-2df6-42a5-9faf-a12d1ceeee2e" providerId="AD" clId="Web-{B6CCD6C7-442D-F6F3-F93A-D7EB65C3F79D}" dt="2022-12-02T20:22:47.868" v="4086"/>
          <ac:spMkLst>
            <pc:docMk/>
            <pc:sldMk cId="777014924" sldId="291"/>
            <ac:spMk id="8" creationId="{BCD1B082-C01C-1537-E82F-C450699D71D5}"/>
          </ac:spMkLst>
        </pc:spChg>
        <pc:graphicFrameChg chg="add del mod ord modGraphic">
          <ac:chgData name="Kandula, Laxma R" userId="S::laxma.kandula@siu.edu::03d4c7da-2df6-42a5-9faf-a12d1ceeee2e" providerId="AD" clId="Web-{B6CCD6C7-442D-F6F3-F93A-D7EB65C3F79D}" dt="2022-12-02T20:20:23.926" v="4073"/>
          <ac:graphicFrameMkLst>
            <pc:docMk/>
            <pc:sldMk cId="777014924" sldId="291"/>
            <ac:graphicFrameMk id="4" creationId="{FEECDC5D-C672-5F29-E38A-369894BD4620}"/>
          </ac:graphicFrameMkLst>
        </pc:graphicFrameChg>
        <pc:graphicFrameChg chg="add del mod ord modGraphic">
          <ac:chgData name="Kandula, Laxma R" userId="S::laxma.kandula@siu.edu::03d4c7da-2df6-42a5-9faf-a12d1ceeee2e" providerId="AD" clId="Web-{B6CCD6C7-442D-F6F3-F93A-D7EB65C3F79D}" dt="2022-12-02T20:20:49.239" v="4075"/>
          <ac:graphicFrameMkLst>
            <pc:docMk/>
            <pc:sldMk cId="777014924" sldId="291"/>
            <ac:graphicFrameMk id="5" creationId="{E586502D-6390-B86F-277C-C674FD7ABD98}"/>
          </ac:graphicFrameMkLst>
        </pc:graphicFrameChg>
        <pc:graphicFrameChg chg="add del mod ord modGraphic">
          <ac:chgData name="Kandula, Laxma R" userId="S::laxma.kandula@siu.edu::03d4c7da-2df6-42a5-9faf-a12d1ceeee2e" providerId="AD" clId="Web-{B6CCD6C7-442D-F6F3-F93A-D7EB65C3F79D}" dt="2022-12-02T20:22:42.493" v="4085"/>
          <ac:graphicFrameMkLst>
            <pc:docMk/>
            <pc:sldMk cId="777014924" sldId="291"/>
            <ac:graphicFrameMk id="6" creationId="{D4B98B4C-5296-095A-F9C4-E77DA3EC148F}"/>
          </ac:graphicFrameMkLst>
        </pc:graphicFrameChg>
        <pc:graphicFrameChg chg="add mod ord modGraphic">
          <ac:chgData name="Kandula, Laxma R" userId="S::laxma.kandula@siu.edu::03d4c7da-2df6-42a5-9faf-a12d1ceeee2e" providerId="AD" clId="Web-{B6CCD6C7-442D-F6F3-F93A-D7EB65C3F79D}" dt="2022-12-03T21:19:22.185" v="4601"/>
          <ac:graphicFrameMkLst>
            <pc:docMk/>
            <pc:sldMk cId="777014924" sldId="291"/>
            <ac:graphicFrameMk id="9" creationId="{2CFB9219-836F-E65B-5821-FF5ACCCEFA5A}"/>
          </ac:graphicFrameMkLst>
        </pc:graphicFrameChg>
        <pc:graphicFrameChg chg="add del mod modGraphic">
          <ac:chgData name="Kandula, Laxma R" userId="S::laxma.kandula@siu.edu::03d4c7da-2df6-42a5-9faf-a12d1ceeee2e" providerId="AD" clId="Web-{B6CCD6C7-442D-F6F3-F93A-D7EB65C3F79D}" dt="2022-12-02T20:23:58.417" v="4099"/>
          <ac:graphicFrameMkLst>
            <pc:docMk/>
            <pc:sldMk cId="777014924" sldId="291"/>
            <ac:graphicFrameMk id="10" creationId="{C2D6D753-7995-6C95-7591-988AC6D09FAB}"/>
          </ac:graphicFrameMkLst>
        </pc:graphicFrameChg>
      </pc:sldChg>
      <pc:sldChg chg="modSp add replId">
        <pc:chgData name="Kandula, Laxma R" userId="S::laxma.kandula@siu.edu::03d4c7da-2df6-42a5-9faf-a12d1ceeee2e" providerId="AD" clId="Web-{B6CCD6C7-442D-F6F3-F93A-D7EB65C3F79D}" dt="2022-12-02T19:35:23.529" v="1560"/>
        <pc:sldMkLst>
          <pc:docMk/>
          <pc:sldMk cId="3002418413" sldId="292"/>
        </pc:sldMkLst>
        <pc:graphicFrameChg chg="mod modGraphic">
          <ac:chgData name="Kandula, Laxma R" userId="S::laxma.kandula@siu.edu::03d4c7da-2df6-42a5-9faf-a12d1ceeee2e" providerId="AD" clId="Web-{B6CCD6C7-442D-F6F3-F93A-D7EB65C3F79D}" dt="2022-12-02T19:35:23.529" v="1560"/>
          <ac:graphicFrameMkLst>
            <pc:docMk/>
            <pc:sldMk cId="3002418413" sldId="292"/>
            <ac:graphicFrameMk id="4" creationId="{6D938FEC-1142-8F98-C800-F40B0023F9D0}"/>
          </ac:graphicFrameMkLst>
        </pc:graphicFrameChg>
      </pc:sldChg>
      <pc:sldChg chg="modSp add replId">
        <pc:chgData name="Kandula, Laxma R" userId="S::laxma.kandula@siu.edu::03d4c7da-2df6-42a5-9faf-a12d1ceeee2e" providerId="AD" clId="Web-{B6CCD6C7-442D-F6F3-F93A-D7EB65C3F79D}" dt="2022-12-02T19:44:01.623" v="2253"/>
        <pc:sldMkLst>
          <pc:docMk/>
          <pc:sldMk cId="2416027135" sldId="293"/>
        </pc:sldMkLst>
        <pc:graphicFrameChg chg="mod modGraphic">
          <ac:chgData name="Kandula, Laxma R" userId="S::laxma.kandula@siu.edu::03d4c7da-2df6-42a5-9faf-a12d1ceeee2e" providerId="AD" clId="Web-{B6CCD6C7-442D-F6F3-F93A-D7EB65C3F79D}" dt="2022-12-02T19:44:01.623" v="2253"/>
          <ac:graphicFrameMkLst>
            <pc:docMk/>
            <pc:sldMk cId="2416027135" sldId="293"/>
            <ac:graphicFrameMk id="4" creationId="{6D938FEC-1142-8F98-C800-F40B0023F9D0}"/>
          </ac:graphicFrameMkLst>
        </pc:graphicFrameChg>
      </pc:sldChg>
      <pc:sldChg chg="modSp add replId">
        <pc:chgData name="Kandula, Laxma R" userId="S::laxma.kandula@siu.edu::03d4c7da-2df6-42a5-9faf-a12d1ceeee2e" providerId="AD" clId="Web-{B6CCD6C7-442D-F6F3-F93A-D7EB65C3F79D}" dt="2022-12-02T19:45:25.813" v="2317"/>
        <pc:sldMkLst>
          <pc:docMk/>
          <pc:sldMk cId="4005174910" sldId="294"/>
        </pc:sldMkLst>
        <pc:graphicFrameChg chg="mod modGraphic">
          <ac:chgData name="Kandula, Laxma R" userId="S::laxma.kandula@siu.edu::03d4c7da-2df6-42a5-9faf-a12d1ceeee2e" providerId="AD" clId="Web-{B6CCD6C7-442D-F6F3-F93A-D7EB65C3F79D}" dt="2022-12-02T19:45:25.813" v="2317"/>
          <ac:graphicFrameMkLst>
            <pc:docMk/>
            <pc:sldMk cId="4005174910" sldId="294"/>
            <ac:graphicFrameMk id="4" creationId="{6D938FEC-1142-8F98-C800-F40B0023F9D0}"/>
          </ac:graphicFrameMkLst>
        </pc:graphicFrameChg>
      </pc:sldChg>
      <pc:sldChg chg="modSp add replId">
        <pc:chgData name="Kandula, Laxma R" userId="S::laxma.kandula@siu.edu::03d4c7da-2df6-42a5-9faf-a12d1ceeee2e" providerId="AD" clId="Web-{B6CCD6C7-442D-F6F3-F93A-D7EB65C3F79D}" dt="2022-12-02T19:49:04.789" v="2531"/>
        <pc:sldMkLst>
          <pc:docMk/>
          <pc:sldMk cId="3702289306" sldId="295"/>
        </pc:sldMkLst>
        <pc:graphicFrameChg chg="mod modGraphic">
          <ac:chgData name="Kandula, Laxma R" userId="S::laxma.kandula@siu.edu::03d4c7da-2df6-42a5-9faf-a12d1ceeee2e" providerId="AD" clId="Web-{B6CCD6C7-442D-F6F3-F93A-D7EB65C3F79D}" dt="2022-12-02T19:49:04.789" v="2531"/>
          <ac:graphicFrameMkLst>
            <pc:docMk/>
            <pc:sldMk cId="3702289306" sldId="295"/>
            <ac:graphicFrameMk id="4" creationId="{6D938FEC-1142-8F98-C800-F40B0023F9D0}"/>
          </ac:graphicFrameMkLst>
        </pc:graphicFrameChg>
      </pc:sldChg>
      <pc:sldChg chg="modSp add replId">
        <pc:chgData name="Kandula, Laxma R" userId="S::laxma.kandula@siu.edu::03d4c7da-2df6-42a5-9faf-a12d1ceeee2e" providerId="AD" clId="Web-{B6CCD6C7-442D-F6F3-F93A-D7EB65C3F79D}" dt="2022-12-02T19:57:43.899" v="2984"/>
        <pc:sldMkLst>
          <pc:docMk/>
          <pc:sldMk cId="1851904579" sldId="296"/>
        </pc:sldMkLst>
        <pc:graphicFrameChg chg="mod modGraphic">
          <ac:chgData name="Kandula, Laxma R" userId="S::laxma.kandula@siu.edu::03d4c7da-2df6-42a5-9faf-a12d1ceeee2e" providerId="AD" clId="Web-{B6CCD6C7-442D-F6F3-F93A-D7EB65C3F79D}" dt="2022-12-02T19:57:43.899" v="2984"/>
          <ac:graphicFrameMkLst>
            <pc:docMk/>
            <pc:sldMk cId="1851904579" sldId="296"/>
            <ac:graphicFrameMk id="4" creationId="{6D938FEC-1142-8F98-C800-F40B0023F9D0}"/>
          </ac:graphicFrameMkLst>
        </pc:graphicFrameChg>
      </pc:sldChg>
      <pc:sldChg chg="modSp add replId">
        <pc:chgData name="Kandula, Laxma R" userId="S::laxma.kandula@siu.edu::03d4c7da-2df6-42a5-9faf-a12d1ceeee2e" providerId="AD" clId="Web-{B6CCD6C7-442D-F6F3-F93A-D7EB65C3F79D}" dt="2022-12-02T20:03:12.190" v="3309"/>
        <pc:sldMkLst>
          <pc:docMk/>
          <pc:sldMk cId="1092314176" sldId="297"/>
        </pc:sldMkLst>
        <pc:graphicFrameChg chg="mod modGraphic">
          <ac:chgData name="Kandula, Laxma R" userId="S::laxma.kandula@siu.edu::03d4c7da-2df6-42a5-9faf-a12d1ceeee2e" providerId="AD" clId="Web-{B6CCD6C7-442D-F6F3-F93A-D7EB65C3F79D}" dt="2022-12-02T20:03:12.190" v="3309"/>
          <ac:graphicFrameMkLst>
            <pc:docMk/>
            <pc:sldMk cId="1092314176" sldId="297"/>
            <ac:graphicFrameMk id="4" creationId="{6D938FEC-1142-8F98-C800-F40B0023F9D0}"/>
          </ac:graphicFrameMkLst>
        </pc:graphicFrameChg>
      </pc:sldChg>
      <pc:sldChg chg="modSp add replId">
        <pc:chgData name="Kandula, Laxma R" userId="S::laxma.kandula@siu.edu::03d4c7da-2df6-42a5-9faf-a12d1ceeee2e" providerId="AD" clId="Web-{B6CCD6C7-442D-F6F3-F93A-D7EB65C3F79D}" dt="2022-12-02T20:08:11.262" v="3488"/>
        <pc:sldMkLst>
          <pc:docMk/>
          <pc:sldMk cId="2615020307" sldId="298"/>
        </pc:sldMkLst>
        <pc:graphicFrameChg chg="mod modGraphic">
          <ac:chgData name="Kandula, Laxma R" userId="S::laxma.kandula@siu.edu::03d4c7da-2df6-42a5-9faf-a12d1ceeee2e" providerId="AD" clId="Web-{B6CCD6C7-442D-F6F3-F93A-D7EB65C3F79D}" dt="2022-12-02T20:08:11.262" v="3488"/>
          <ac:graphicFrameMkLst>
            <pc:docMk/>
            <pc:sldMk cId="2615020307" sldId="298"/>
            <ac:graphicFrameMk id="4" creationId="{6D938FEC-1142-8F98-C800-F40B0023F9D0}"/>
          </ac:graphicFrameMkLst>
        </pc:graphicFrameChg>
      </pc:sldChg>
      <pc:sldChg chg="modSp add replId">
        <pc:chgData name="Kandula, Laxma R" userId="S::laxma.kandula@siu.edu::03d4c7da-2df6-42a5-9faf-a12d1ceeee2e" providerId="AD" clId="Web-{B6CCD6C7-442D-F6F3-F93A-D7EB65C3F79D}" dt="2022-12-03T21:03:28.808" v="4523"/>
        <pc:sldMkLst>
          <pc:docMk/>
          <pc:sldMk cId="2670353685" sldId="299"/>
        </pc:sldMkLst>
        <pc:graphicFrameChg chg="mod modGraphic">
          <ac:chgData name="Kandula, Laxma R" userId="S::laxma.kandula@siu.edu::03d4c7da-2df6-42a5-9faf-a12d1ceeee2e" providerId="AD" clId="Web-{B6CCD6C7-442D-F6F3-F93A-D7EB65C3F79D}" dt="2022-12-03T21:03:28.808" v="4523"/>
          <ac:graphicFrameMkLst>
            <pc:docMk/>
            <pc:sldMk cId="2670353685" sldId="299"/>
            <ac:graphicFrameMk id="4" creationId="{6D938FEC-1142-8F98-C800-F40B0023F9D0}"/>
          </ac:graphicFrameMkLst>
        </pc:graphicFrameChg>
      </pc:sldChg>
      <pc:sldChg chg="modSp add replId">
        <pc:chgData name="Kandula, Laxma R" userId="S::laxma.kandula@siu.edu::03d4c7da-2df6-42a5-9faf-a12d1ceeee2e" providerId="AD" clId="Web-{B6CCD6C7-442D-F6F3-F93A-D7EB65C3F79D}" dt="2022-12-03T22:22:55.621" v="4764"/>
        <pc:sldMkLst>
          <pc:docMk/>
          <pc:sldMk cId="317745559" sldId="300"/>
        </pc:sldMkLst>
        <pc:graphicFrameChg chg="mod modGraphic">
          <ac:chgData name="Kandula, Laxma R" userId="S::laxma.kandula@siu.edu::03d4c7da-2df6-42a5-9faf-a12d1ceeee2e" providerId="AD" clId="Web-{B6CCD6C7-442D-F6F3-F93A-D7EB65C3F79D}" dt="2022-12-03T22:22:55.621" v="4764"/>
          <ac:graphicFrameMkLst>
            <pc:docMk/>
            <pc:sldMk cId="317745559" sldId="300"/>
            <ac:graphicFrameMk id="9" creationId="{2CFB9219-836F-E65B-5821-FF5ACCCEFA5A}"/>
          </ac:graphicFrameMkLst>
        </pc:graphicFrameChg>
      </pc:sldChg>
      <pc:sldChg chg="modSp add replId">
        <pc:chgData name="Kandula, Laxma R" userId="S::laxma.kandula@siu.edu::03d4c7da-2df6-42a5-9faf-a12d1ceeee2e" providerId="AD" clId="Web-{B6CCD6C7-442D-F6F3-F93A-D7EB65C3F79D}" dt="2022-12-03T21:24:05.959" v="4642"/>
        <pc:sldMkLst>
          <pc:docMk/>
          <pc:sldMk cId="2379320844" sldId="301"/>
        </pc:sldMkLst>
        <pc:graphicFrameChg chg="mod modGraphic">
          <ac:chgData name="Kandula, Laxma R" userId="S::laxma.kandula@siu.edu::03d4c7da-2df6-42a5-9faf-a12d1ceeee2e" providerId="AD" clId="Web-{B6CCD6C7-442D-F6F3-F93A-D7EB65C3F79D}" dt="2022-12-03T21:24:05.959" v="4642"/>
          <ac:graphicFrameMkLst>
            <pc:docMk/>
            <pc:sldMk cId="2379320844" sldId="301"/>
            <ac:graphicFrameMk id="9" creationId="{2CFB9219-836F-E65B-5821-FF5ACCCEFA5A}"/>
          </ac:graphicFrameMkLst>
        </pc:graphicFrameChg>
      </pc:sldChg>
      <pc:sldChg chg="modSp add replId">
        <pc:chgData name="Kandula, Laxma R" userId="S::laxma.kandula@siu.edu::03d4c7da-2df6-42a5-9faf-a12d1ceeee2e" providerId="AD" clId="Web-{B6CCD6C7-442D-F6F3-F93A-D7EB65C3F79D}" dt="2022-12-03T23:59:01.264" v="4871"/>
        <pc:sldMkLst>
          <pc:docMk/>
          <pc:sldMk cId="2408698481" sldId="302"/>
        </pc:sldMkLst>
        <pc:graphicFrameChg chg="mod modGraphic">
          <ac:chgData name="Kandula, Laxma R" userId="S::laxma.kandula@siu.edu::03d4c7da-2df6-42a5-9faf-a12d1ceeee2e" providerId="AD" clId="Web-{B6CCD6C7-442D-F6F3-F93A-D7EB65C3F79D}" dt="2022-12-03T23:59:01.264" v="4871"/>
          <ac:graphicFrameMkLst>
            <pc:docMk/>
            <pc:sldMk cId="2408698481" sldId="302"/>
            <ac:graphicFrameMk id="9" creationId="{2CFB9219-836F-E65B-5821-FF5ACCCEFA5A}"/>
          </ac:graphicFrameMkLst>
        </pc:graphicFrameChg>
      </pc:sldChg>
      <pc:sldChg chg="modSp add replId">
        <pc:chgData name="Kandula, Laxma R" userId="S::laxma.kandula@siu.edu::03d4c7da-2df6-42a5-9faf-a12d1ceeee2e" providerId="AD" clId="Web-{B6CCD6C7-442D-F6F3-F93A-D7EB65C3F79D}" dt="2022-12-04T00:12:37.779" v="4976"/>
        <pc:sldMkLst>
          <pc:docMk/>
          <pc:sldMk cId="3702491504" sldId="303"/>
        </pc:sldMkLst>
        <pc:graphicFrameChg chg="mod modGraphic">
          <ac:chgData name="Kandula, Laxma R" userId="S::laxma.kandula@siu.edu::03d4c7da-2df6-42a5-9faf-a12d1ceeee2e" providerId="AD" clId="Web-{B6CCD6C7-442D-F6F3-F93A-D7EB65C3F79D}" dt="2022-12-04T00:12:37.779" v="4976"/>
          <ac:graphicFrameMkLst>
            <pc:docMk/>
            <pc:sldMk cId="3702491504" sldId="303"/>
            <ac:graphicFrameMk id="9" creationId="{2CFB9219-836F-E65B-5821-FF5ACCCEFA5A}"/>
          </ac:graphicFrameMkLst>
        </pc:graphicFrameChg>
      </pc:sldChg>
      <pc:sldChg chg="addSp delSp modSp add del replId">
        <pc:chgData name="Kandula, Laxma R" userId="S::laxma.kandula@siu.edu::03d4c7da-2df6-42a5-9faf-a12d1ceeee2e" providerId="AD" clId="Web-{B6CCD6C7-442D-F6F3-F93A-D7EB65C3F79D}" dt="2022-12-04T01:00:47.452" v="5177"/>
        <pc:sldMkLst>
          <pc:docMk/>
          <pc:sldMk cId="584932304" sldId="304"/>
        </pc:sldMkLst>
        <pc:spChg chg="add del mod">
          <ac:chgData name="Kandula, Laxma R" userId="S::laxma.kandula@siu.edu::03d4c7da-2df6-42a5-9faf-a12d1ceeee2e" providerId="AD" clId="Web-{B6CCD6C7-442D-F6F3-F93A-D7EB65C3F79D}" dt="2022-12-04T01:00:34.358" v="5173"/>
          <ac:spMkLst>
            <pc:docMk/>
            <pc:sldMk cId="584932304" sldId="304"/>
            <ac:spMk id="6" creationId="{B533DD92-B242-D746-8B32-88FB7E9342F2}"/>
          </ac:spMkLst>
        </pc:spChg>
        <pc:spChg chg="add del mod">
          <ac:chgData name="Kandula, Laxma R" userId="S::laxma.kandula@siu.edu::03d4c7da-2df6-42a5-9faf-a12d1ceeee2e" providerId="AD" clId="Web-{B6CCD6C7-442D-F6F3-F93A-D7EB65C3F79D}" dt="2022-12-04T01:00:42.093" v="5175"/>
          <ac:spMkLst>
            <pc:docMk/>
            <pc:sldMk cId="584932304" sldId="304"/>
            <ac:spMk id="8" creationId="{4552E0C1-1C1C-0BE4-81C7-090545155904}"/>
          </ac:spMkLst>
        </pc:spChg>
        <pc:picChg chg="add del mod">
          <ac:chgData name="Kandula, Laxma R" userId="S::laxma.kandula@siu.edu::03d4c7da-2df6-42a5-9faf-a12d1ceeee2e" providerId="AD" clId="Web-{B6CCD6C7-442D-F6F3-F93A-D7EB65C3F79D}" dt="2022-12-04T01:00:43.312" v="5176"/>
          <ac:picMkLst>
            <pc:docMk/>
            <pc:sldMk cId="584932304" sldId="304"/>
            <ac:picMk id="3" creationId="{AC18C6C3-9B19-B61F-007A-A54699B34EFD}"/>
          </ac:picMkLst>
        </pc:picChg>
        <pc:picChg chg="add del">
          <ac:chgData name="Kandula, Laxma R" userId="S::laxma.kandula@siu.edu::03d4c7da-2df6-42a5-9faf-a12d1ceeee2e" providerId="AD" clId="Web-{B6CCD6C7-442D-F6F3-F93A-D7EB65C3F79D}" dt="2022-12-04T01:00:42.093" v="5175"/>
          <ac:picMkLst>
            <pc:docMk/>
            <pc:sldMk cId="584932304" sldId="304"/>
            <ac:picMk id="4" creationId="{F1063B94-94DA-C254-044C-C9A801DF8FF3}"/>
          </ac:picMkLst>
        </pc:picChg>
      </pc:sldChg>
      <pc:sldChg chg="addSp delSp modSp add replId">
        <pc:chgData name="Kandula, Laxma R" userId="S::laxma.kandula@siu.edu::03d4c7da-2df6-42a5-9faf-a12d1ceeee2e" providerId="AD" clId="Web-{B6CCD6C7-442D-F6F3-F93A-D7EB65C3F79D}" dt="2022-12-04T01:01:33.485" v="5187" actId="14100"/>
        <pc:sldMkLst>
          <pc:docMk/>
          <pc:sldMk cId="1733719342" sldId="304"/>
        </pc:sldMkLst>
        <pc:spChg chg="add del mod">
          <ac:chgData name="Kandula, Laxma R" userId="S::laxma.kandula@siu.edu::03d4c7da-2df6-42a5-9faf-a12d1ceeee2e" providerId="AD" clId="Web-{B6CCD6C7-442D-F6F3-F93A-D7EB65C3F79D}" dt="2022-12-04T01:01:02.390" v="5180"/>
          <ac:spMkLst>
            <pc:docMk/>
            <pc:sldMk cId="1733719342" sldId="304"/>
            <ac:spMk id="5" creationId="{2A0C8CAE-9E55-65F3-9C86-93E54E4CDDFB}"/>
          </ac:spMkLst>
        </pc:spChg>
        <pc:picChg chg="del">
          <ac:chgData name="Kandula, Laxma R" userId="S::laxma.kandula@siu.edu::03d4c7da-2df6-42a5-9faf-a12d1ceeee2e" providerId="AD" clId="Web-{B6CCD6C7-442D-F6F3-F93A-D7EB65C3F79D}" dt="2022-12-04T01:00:57.781" v="5179"/>
          <ac:picMkLst>
            <pc:docMk/>
            <pc:sldMk cId="1733719342" sldId="304"/>
            <ac:picMk id="4" creationId="{F1063B94-94DA-C254-044C-C9A801DF8FF3}"/>
          </ac:picMkLst>
        </pc:picChg>
        <pc:picChg chg="add mod ord">
          <ac:chgData name="Kandula, Laxma R" userId="S::laxma.kandula@siu.edu::03d4c7da-2df6-42a5-9faf-a12d1ceeee2e" providerId="AD" clId="Web-{B6CCD6C7-442D-F6F3-F93A-D7EB65C3F79D}" dt="2022-12-04T01:01:33.485" v="5187" actId="14100"/>
          <ac:picMkLst>
            <pc:docMk/>
            <pc:sldMk cId="1733719342" sldId="304"/>
            <ac:picMk id="6" creationId="{90B5F1E4-3B4E-5065-4B41-1455AEBE3A5F}"/>
          </ac:picMkLst>
        </pc:picChg>
      </pc:sldChg>
      <pc:sldChg chg="new del">
        <pc:chgData name="Kandula, Laxma R" userId="S::laxma.kandula@siu.edu::03d4c7da-2df6-42a5-9faf-a12d1ceeee2e" providerId="AD" clId="Web-{B6CCD6C7-442D-F6F3-F93A-D7EB65C3F79D}" dt="2022-12-04T00:24:33.410" v="4987"/>
        <pc:sldMkLst>
          <pc:docMk/>
          <pc:sldMk cId="3345684066" sldId="304"/>
        </pc:sldMkLst>
      </pc:sldChg>
      <pc:sldChg chg="addSp delSp modSp add del replId">
        <pc:chgData name="Kandula, Laxma R" userId="S::laxma.kandula@siu.edu::03d4c7da-2df6-42a5-9faf-a12d1ceeee2e" providerId="AD" clId="Web-{B6CCD6C7-442D-F6F3-F93A-D7EB65C3F79D}" dt="2022-12-04T01:03:49.492" v="5198" actId="14100"/>
        <pc:sldMkLst>
          <pc:docMk/>
          <pc:sldMk cId="1526773875" sldId="305"/>
        </pc:sldMkLst>
        <pc:spChg chg="add del mod">
          <ac:chgData name="Kandula, Laxma R" userId="S::laxma.kandula@siu.edu::03d4c7da-2df6-42a5-9faf-a12d1ceeee2e" providerId="AD" clId="Web-{B6CCD6C7-442D-F6F3-F93A-D7EB65C3F79D}" dt="2022-12-04T01:03:24.460" v="5192"/>
          <ac:spMkLst>
            <pc:docMk/>
            <pc:sldMk cId="1526773875" sldId="305"/>
            <ac:spMk id="4" creationId="{BBD8A7CB-229F-3081-6368-A55F774CA0FF}"/>
          </ac:spMkLst>
        </pc:spChg>
        <pc:picChg chg="add mod ord">
          <ac:chgData name="Kandula, Laxma R" userId="S::laxma.kandula@siu.edu::03d4c7da-2df6-42a5-9faf-a12d1ceeee2e" providerId="AD" clId="Web-{B6CCD6C7-442D-F6F3-F93A-D7EB65C3F79D}" dt="2022-12-04T01:03:49.492" v="5198" actId="14100"/>
          <ac:picMkLst>
            <pc:docMk/>
            <pc:sldMk cId="1526773875" sldId="305"/>
            <ac:picMk id="5" creationId="{3FF470B3-6FB8-68B2-1123-C38F1F730F0D}"/>
          </ac:picMkLst>
        </pc:picChg>
        <pc:picChg chg="del">
          <ac:chgData name="Kandula, Laxma R" userId="S::laxma.kandula@siu.edu::03d4c7da-2df6-42a5-9faf-a12d1ceeee2e" providerId="AD" clId="Web-{B6CCD6C7-442D-F6F3-F93A-D7EB65C3F79D}" dt="2022-12-04T01:03:22.600" v="5191"/>
          <ac:picMkLst>
            <pc:docMk/>
            <pc:sldMk cId="1526773875" sldId="305"/>
            <ac:picMk id="6" creationId="{90B5F1E4-3B4E-5065-4B41-1455AEBE3A5F}"/>
          </ac:picMkLst>
        </pc:picChg>
      </pc:sldChg>
      <pc:sldChg chg="addSp delSp modSp add replId">
        <pc:chgData name="Kandula, Laxma R" userId="S::laxma.kandula@siu.edu::03d4c7da-2df6-42a5-9faf-a12d1ceeee2e" providerId="AD" clId="Web-{B6CCD6C7-442D-F6F3-F93A-D7EB65C3F79D}" dt="2022-12-04T01:15:41.900" v="5239" actId="14100"/>
        <pc:sldMkLst>
          <pc:docMk/>
          <pc:sldMk cId="1098832182" sldId="306"/>
        </pc:sldMkLst>
        <pc:picChg chg="add del mod">
          <ac:chgData name="Kandula, Laxma R" userId="S::laxma.kandula@siu.edu::03d4c7da-2df6-42a5-9faf-a12d1ceeee2e" providerId="AD" clId="Web-{B6CCD6C7-442D-F6F3-F93A-D7EB65C3F79D}" dt="2022-12-04T01:15:05.758" v="5233"/>
          <ac:picMkLst>
            <pc:docMk/>
            <pc:sldMk cId="1098832182" sldId="306"/>
            <ac:picMk id="4" creationId="{CC02EA0C-F48A-3228-C53D-5E14CAE3A544}"/>
          </ac:picMkLst>
        </pc:picChg>
        <pc:picChg chg="add mod">
          <ac:chgData name="Kandula, Laxma R" userId="S::laxma.kandula@siu.edu::03d4c7da-2df6-42a5-9faf-a12d1ceeee2e" providerId="AD" clId="Web-{B6CCD6C7-442D-F6F3-F93A-D7EB65C3F79D}" dt="2022-12-04T01:15:41.900" v="5239" actId="14100"/>
          <ac:picMkLst>
            <pc:docMk/>
            <pc:sldMk cId="1098832182" sldId="306"/>
            <ac:picMk id="6" creationId="{C1270DD6-1003-45D2-F9A3-27C3E63B4E49}"/>
          </ac:picMkLst>
        </pc:picChg>
      </pc:sldChg>
      <pc:sldMasterChg chg="del delSldLayout">
        <pc:chgData name="Kandula, Laxma R" userId="S::laxma.kandula@siu.edu::03d4c7da-2df6-42a5-9faf-a12d1ceeee2e" providerId="AD" clId="Web-{B6CCD6C7-442D-F6F3-F93A-D7EB65C3F79D}" dt="2022-12-02T18:48:23.410" v="0"/>
        <pc:sldMasterMkLst>
          <pc:docMk/>
          <pc:sldMasterMk cId="2460954070" sldId="2147483660"/>
        </pc:sldMasterMkLst>
        <pc:sldLayoutChg chg="del">
          <pc:chgData name="Kandula, Laxma R" userId="S::laxma.kandula@siu.edu::03d4c7da-2df6-42a5-9faf-a12d1ceeee2e" providerId="AD" clId="Web-{B6CCD6C7-442D-F6F3-F93A-D7EB65C3F79D}" dt="2022-12-02T18:48:23.410" v="0"/>
          <pc:sldLayoutMkLst>
            <pc:docMk/>
            <pc:sldMasterMk cId="2460954070" sldId="2147483660"/>
            <pc:sldLayoutMk cId="2385387890" sldId="2147483661"/>
          </pc:sldLayoutMkLst>
        </pc:sldLayoutChg>
        <pc:sldLayoutChg chg="del">
          <pc:chgData name="Kandula, Laxma R" userId="S::laxma.kandula@siu.edu::03d4c7da-2df6-42a5-9faf-a12d1ceeee2e" providerId="AD" clId="Web-{B6CCD6C7-442D-F6F3-F93A-D7EB65C3F79D}" dt="2022-12-02T18:48:23.410" v="0"/>
          <pc:sldLayoutMkLst>
            <pc:docMk/>
            <pc:sldMasterMk cId="2460954070" sldId="2147483660"/>
            <pc:sldLayoutMk cId="949138452" sldId="2147483662"/>
          </pc:sldLayoutMkLst>
        </pc:sldLayoutChg>
        <pc:sldLayoutChg chg="del">
          <pc:chgData name="Kandula, Laxma R" userId="S::laxma.kandula@siu.edu::03d4c7da-2df6-42a5-9faf-a12d1ceeee2e" providerId="AD" clId="Web-{B6CCD6C7-442D-F6F3-F93A-D7EB65C3F79D}" dt="2022-12-02T18:48:23.410" v="0"/>
          <pc:sldLayoutMkLst>
            <pc:docMk/>
            <pc:sldMasterMk cId="2460954070" sldId="2147483660"/>
            <pc:sldLayoutMk cId="2591524520" sldId="2147483663"/>
          </pc:sldLayoutMkLst>
        </pc:sldLayoutChg>
        <pc:sldLayoutChg chg="del">
          <pc:chgData name="Kandula, Laxma R" userId="S::laxma.kandula@siu.edu::03d4c7da-2df6-42a5-9faf-a12d1ceeee2e" providerId="AD" clId="Web-{B6CCD6C7-442D-F6F3-F93A-D7EB65C3F79D}" dt="2022-12-02T18:48:23.410" v="0"/>
          <pc:sldLayoutMkLst>
            <pc:docMk/>
            <pc:sldMasterMk cId="2460954070" sldId="2147483660"/>
            <pc:sldLayoutMk cId="1203092039" sldId="2147483664"/>
          </pc:sldLayoutMkLst>
        </pc:sldLayoutChg>
        <pc:sldLayoutChg chg="del">
          <pc:chgData name="Kandula, Laxma R" userId="S::laxma.kandula@siu.edu::03d4c7da-2df6-42a5-9faf-a12d1ceeee2e" providerId="AD" clId="Web-{B6CCD6C7-442D-F6F3-F93A-D7EB65C3F79D}" dt="2022-12-02T18:48:23.410" v="0"/>
          <pc:sldLayoutMkLst>
            <pc:docMk/>
            <pc:sldMasterMk cId="2460954070" sldId="2147483660"/>
            <pc:sldLayoutMk cId="3733172339" sldId="2147483665"/>
          </pc:sldLayoutMkLst>
        </pc:sldLayoutChg>
        <pc:sldLayoutChg chg="del">
          <pc:chgData name="Kandula, Laxma R" userId="S::laxma.kandula@siu.edu::03d4c7da-2df6-42a5-9faf-a12d1ceeee2e" providerId="AD" clId="Web-{B6CCD6C7-442D-F6F3-F93A-D7EB65C3F79D}" dt="2022-12-02T18:48:23.410" v="0"/>
          <pc:sldLayoutMkLst>
            <pc:docMk/>
            <pc:sldMasterMk cId="2460954070" sldId="2147483660"/>
            <pc:sldLayoutMk cId="3210312558" sldId="2147483666"/>
          </pc:sldLayoutMkLst>
        </pc:sldLayoutChg>
        <pc:sldLayoutChg chg="del">
          <pc:chgData name="Kandula, Laxma R" userId="S::laxma.kandula@siu.edu::03d4c7da-2df6-42a5-9faf-a12d1ceeee2e" providerId="AD" clId="Web-{B6CCD6C7-442D-F6F3-F93A-D7EB65C3F79D}" dt="2022-12-02T18:48:23.410" v="0"/>
          <pc:sldLayoutMkLst>
            <pc:docMk/>
            <pc:sldMasterMk cId="2460954070" sldId="2147483660"/>
            <pc:sldLayoutMk cId="3146388984" sldId="2147483667"/>
          </pc:sldLayoutMkLst>
        </pc:sldLayoutChg>
        <pc:sldLayoutChg chg="del">
          <pc:chgData name="Kandula, Laxma R" userId="S::laxma.kandula@siu.edu::03d4c7da-2df6-42a5-9faf-a12d1ceeee2e" providerId="AD" clId="Web-{B6CCD6C7-442D-F6F3-F93A-D7EB65C3F79D}" dt="2022-12-02T18:48:23.410" v="0"/>
          <pc:sldLayoutMkLst>
            <pc:docMk/>
            <pc:sldMasterMk cId="2460954070" sldId="2147483660"/>
            <pc:sldLayoutMk cId="3171841454" sldId="2147483668"/>
          </pc:sldLayoutMkLst>
        </pc:sldLayoutChg>
        <pc:sldLayoutChg chg="del">
          <pc:chgData name="Kandula, Laxma R" userId="S::laxma.kandula@siu.edu::03d4c7da-2df6-42a5-9faf-a12d1ceeee2e" providerId="AD" clId="Web-{B6CCD6C7-442D-F6F3-F93A-D7EB65C3F79D}" dt="2022-12-02T18:48:23.410" v="0"/>
          <pc:sldLayoutMkLst>
            <pc:docMk/>
            <pc:sldMasterMk cId="2460954070" sldId="2147483660"/>
            <pc:sldLayoutMk cId="1718958274" sldId="2147483669"/>
          </pc:sldLayoutMkLst>
        </pc:sldLayoutChg>
        <pc:sldLayoutChg chg="del">
          <pc:chgData name="Kandula, Laxma R" userId="S::laxma.kandula@siu.edu::03d4c7da-2df6-42a5-9faf-a12d1ceeee2e" providerId="AD" clId="Web-{B6CCD6C7-442D-F6F3-F93A-D7EB65C3F79D}" dt="2022-12-02T18:48:23.410" v="0"/>
          <pc:sldLayoutMkLst>
            <pc:docMk/>
            <pc:sldMasterMk cId="2460954070" sldId="2147483660"/>
            <pc:sldLayoutMk cId="2202905451" sldId="2147483670"/>
          </pc:sldLayoutMkLst>
        </pc:sldLayoutChg>
        <pc:sldLayoutChg chg="del">
          <pc:chgData name="Kandula, Laxma R" userId="S::laxma.kandula@siu.edu::03d4c7da-2df6-42a5-9faf-a12d1ceeee2e" providerId="AD" clId="Web-{B6CCD6C7-442D-F6F3-F93A-D7EB65C3F79D}" dt="2022-12-02T18:48:23.410" v="0"/>
          <pc:sldLayoutMkLst>
            <pc:docMk/>
            <pc:sldMasterMk cId="2460954070" sldId="2147483660"/>
            <pc:sldLayoutMk cId="3479445657" sldId="2147483671"/>
          </pc:sldLayoutMkLst>
        </pc:sldLayoutChg>
      </pc:sldMasterChg>
      <pc:sldMasterChg chg="add del addSldLayout delSldLayout modSldLayout">
        <pc:chgData name="Kandula, Laxma R" userId="S::laxma.kandula@siu.edu::03d4c7da-2df6-42a5-9faf-a12d1ceeee2e" providerId="AD" clId="Web-{B6CCD6C7-442D-F6F3-F93A-D7EB65C3F79D}" dt="2022-12-02T18:48:34.551" v="1"/>
        <pc:sldMasterMkLst>
          <pc:docMk/>
          <pc:sldMasterMk cId="2501622880" sldId="2147483672"/>
        </pc:sldMasterMkLst>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3472092810" sldId="2147483673"/>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1434307367" sldId="2147483674"/>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2010671071" sldId="2147483675"/>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3682796614" sldId="2147483676"/>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1346794495" sldId="2147483677"/>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676260987" sldId="2147483678"/>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1065880330" sldId="2147483679"/>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3454734037" sldId="2147483680"/>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2450266242" sldId="2147483681"/>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170202979" sldId="2147483682"/>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2738018494" sldId="2147483683"/>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1433713171" sldId="2147483684"/>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358823066" sldId="2147483685"/>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3808859018" sldId="2147483686"/>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979021485" sldId="2147483687"/>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2753928077" sldId="2147483688"/>
          </pc:sldLayoutMkLst>
        </pc:sldLayoutChg>
        <pc:sldLayoutChg chg="add del mod replId">
          <pc:chgData name="Kandula, Laxma R" userId="S::laxma.kandula@siu.edu::03d4c7da-2df6-42a5-9faf-a12d1ceeee2e" providerId="AD" clId="Web-{B6CCD6C7-442D-F6F3-F93A-D7EB65C3F79D}" dt="2022-12-02T18:48:34.551" v="1"/>
          <pc:sldLayoutMkLst>
            <pc:docMk/>
            <pc:sldMasterMk cId="2501622880" sldId="2147483672"/>
            <pc:sldLayoutMk cId="1424595162" sldId="2147483689"/>
          </pc:sldLayoutMkLst>
        </pc:sldLayoutChg>
      </pc:sldMasterChg>
      <pc:sldMasterChg chg="add addSldLayout modSldLayout">
        <pc:chgData name="Kandula, Laxma R" userId="S::laxma.kandula@siu.edu::03d4c7da-2df6-42a5-9faf-a12d1ceeee2e" providerId="AD" clId="Web-{B6CCD6C7-442D-F6F3-F93A-D7EB65C3F79D}" dt="2022-12-02T18:48:34.551" v="1"/>
        <pc:sldMasterMkLst>
          <pc:docMk/>
          <pc:sldMasterMk cId="3467227489" sldId="2147483690"/>
        </pc:sldMasterMkLst>
        <pc:sldLayoutChg chg="add mod replId">
          <pc:chgData name="Kandula, Laxma R" userId="S::laxma.kandula@siu.edu::03d4c7da-2df6-42a5-9faf-a12d1ceeee2e" providerId="AD" clId="Web-{B6CCD6C7-442D-F6F3-F93A-D7EB65C3F79D}" dt="2022-12-02T18:48:34.551" v="1"/>
          <pc:sldLayoutMkLst>
            <pc:docMk/>
            <pc:sldMasterMk cId="3467227489" sldId="2147483690"/>
            <pc:sldLayoutMk cId="2303886903" sldId="2147483691"/>
          </pc:sldLayoutMkLst>
        </pc:sldLayoutChg>
        <pc:sldLayoutChg chg="add mod replId">
          <pc:chgData name="Kandula, Laxma R" userId="S::laxma.kandula@siu.edu::03d4c7da-2df6-42a5-9faf-a12d1ceeee2e" providerId="AD" clId="Web-{B6CCD6C7-442D-F6F3-F93A-D7EB65C3F79D}" dt="2022-12-02T18:48:34.551" v="1"/>
          <pc:sldLayoutMkLst>
            <pc:docMk/>
            <pc:sldMasterMk cId="3467227489" sldId="2147483690"/>
            <pc:sldLayoutMk cId="1910469256" sldId="2147483692"/>
          </pc:sldLayoutMkLst>
        </pc:sldLayoutChg>
        <pc:sldLayoutChg chg="add mod replId">
          <pc:chgData name="Kandula, Laxma R" userId="S::laxma.kandula@siu.edu::03d4c7da-2df6-42a5-9faf-a12d1ceeee2e" providerId="AD" clId="Web-{B6CCD6C7-442D-F6F3-F93A-D7EB65C3F79D}" dt="2022-12-02T18:48:34.551" v="1"/>
          <pc:sldLayoutMkLst>
            <pc:docMk/>
            <pc:sldMasterMk cId="3467227489" sldId="2147483690"/>
            <pc:sldLayoutMk cId="1152009121" sldId="2147483693"/>
          </pc:sldLayoutMkLst>
        </pc:sldLayoutChg>
        <pc:sldLayoutChg chg="add mod replId">
          <pc:chgData name="Kandula, Laxma R" userId="S::laxma.kandula@siu.edu::03d4c7da-2df6-42a5-9faf-a12d1ceeee2e" providerId="AD" clId="Web-{B6CCD6C7-442D-F6F3-F93A-D7EB65C3F79D}" dt="2022-12-02T18:48:34.551" v="1"/>
          <pc:sldLayoutMkLst>
            <pc:docMk/>
            <pc:sldMasterMk cId="3467227489" sldId="2147483690"/>
            <pc:sldLayoutMk cId="2443158095" sldId="2147483694"/>
          </pc:sldLayoutMkLst>
        </pc:sldLayoutChg>
        <pc:sldLayoutChg chg="add mod replId">
          <pc:chgData name="Kandula, Laxma R" userId="S::laxma.kandula@siu.edu::03d4c7da-2df6-42a5-9faf-a12d1ceeee2e" providerId="AD" clId="Web-{B6CCD6C7-442D-F6F3-F93A-D7EB65C3F79D}" dt="2022-12-02T18:48:34.551" v="1"/>
          <pc:sldLayoutMkLst>
            <pc:docMk/>
            <pc:sldMasterMk cId="3467227489" sldId="2147483690"/>
            <pc:sldLayoutMk cId="2720987619" sldId="2147483695"/>
          </pc:sldLayoutMkLst>
        </pc:sldLayoutChg>
        <pc:sldLayoutChg chg="add mod replId">
          <pc:chgData name="Kandula, Laxma R" userId="S::laxma.kandula@siu.edu::03d4c7da-2df6-42a5-9faf-a12d1ceeee2e" providerId="AD" clId="Web-{B6CCD6C7-442D-F6F3-F93A-D7EB65C3F79D}" dt="2022-12-02T18:48:34.551" v="1"/>
          <pc:sldLayoutMkLst>
            <pc:docMk/>
            <pc:sldMasterMk cId="3467227489" sldId="2147483690"/>
            <pc:sldLayoutMk cId="1250783270" sldId="2147483696"/>
          </pc:sldLayoutMkLst>
        </pc:sldLayoutChg>
        <pc:sldLayoutChg chg="add mod replId">
          <pc:chgData name="Kandula, Laxma R" userId="S::laxma.kandula@siu.edu::03d4c7da-2df6-42a5-9faf-a12d1ceeee2e" providerId="AD" clId="Web-{B6CCD6C7-442D-F6F3-F93A-D7EB65C3F79D}" dt="2022-12-02T18:48:34.551" v="1"/>
          <pc:sldLayoutMkLst>
            <pc:docMk/>
            <pc:sldMasterMk cId="3467227489" sldId="2147483690"/>
            <pc:sldLayoutMk cId="2673856111" sldId="2147483697"/>
          </pc:sldLayoutMkLst>
        </pc:sldLayoutChg>
        <pc:sldLayoutChg chg="add mod replId">
          <pc:chgData name="Kandula, Laxma R" userId="S::laxma.kandula@siu.edu::03d4c7da-2df6-42a5-9faf-a12d1ceeee2e" providerId="AD" clId="Web-{B6CCD6C7-442D-F6F3-F93A-D7EB65C3F79D}" dt="2022-12-02T18:48:34.551" v="1"/>
          <pc:sldLayoutMkLst>
            <pc:docMk/>
            <pc:sldMasterMk cId="3467227489" sldId="2147483690"/>
            <pc:sldLayoutMk cId="841532545" sldId="2147483698"/>
          </pc:sldLayoutMkLst>
        </pc:sldLayoutChg>
        <pc:sldLayoutChg chg="add mod replId">
          <pc:chgData name="Kandula, Laxma R" userId="S::laxma.kandula@siu.edu::03d4c7da-2df6-42a5-9faf-a12d1ceeee2e" providerId="AD" clId="Web-{B6CCD6C7-442D-F6F3-F93A-D7EB65C3F79D}" dt="2022-12-02T18:48:34.551" v="1"/>
          <pc:sldLayoutMkLst>
            <pc:docMk/>
            <pc:sldMasterMk cId="3467227489" sldId="2147483690"/>
            <pc:sldLayoutMk cId="453168233" sldId="2147483699"/>
          </pc:sldLayoutMkLst>
        </pc:sldLayoutChg>
        <pc:sldLayoutChg chg="add mod replId">
          <pc:chgData name="Kandula, Laxma R" userId="S::laxma.kandula@siu.edu::03d4c7da-2df6-42a5-9faf-a12d1ceeee2e" providerId="AD" clId="Web-{B6CCD6C7-442D-F6F3-F93A-D7EB65C3F79D}" dt="2022-12-02T18:48:34.551" v="1"/>
          <pc:sldLayoutMkLst>
            <pc:docMk/>
            <pc:sldMasterMk cId="3467227489" sldId="2147483690"/>
            <pc:sldLayoutMk cId="4191962187" sldId="2147483700"/>
          </pc:sldLayoutMkLst>
        </pc:sldLayoutChg>
        <pc:sldLayoutChg chg="add mod replId">
          <pc:chgData name="Kandula, Laxma R" userId="S::laxma.kandula@siu.edu::03d4c7da-2df6-42a5-9faf-a12d1ceeee2e" providerId="AD" clId="Web-{B6CCD6C7-442D-F6F3-F93A-D7EB65C3F79D}" dt="2022-12-02T18:48:34.551" v="1"/>
          <pc:sldLayoutMkLst>
            <pc:docMk/>
            <pc:sldMasterMk cId="3467227489" sldId="2147483690"/>
            <pc:sldLayoutMk cId="3534638125" sldId="214748370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F9265-6777-42C3-9391-3C6DF82089B7}"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lang="en-US"/>
        </a:p>
      </dgm:t>
    </dgm:pt>
    <dgm:pt modelId="{C7C72FF6-BDA1-443A-9A0E-3C69A9524C1F}">
      <dgm:prSet/>
      <dgm:spPr/>
      <dgm:t>
        <a:bodyPr/>
        <a:lstStyle/>
        <a:p>
          <a:r>
            <a:rPr lang="en-US">
              <a:latin typeface="Arial" panose="020B0604020202020204"/>
            </a:rPr>
            <a:t>Agile</a:t>
          </a:r>
          <a:r>
            <a:rPr lang="en-US"/>
            <a:t> Methodology</a:t>
          </a:r>
        </a:p>
      </dgm:t>
    </dgm:pt>
    <dgm:pt modelId="{00EB6348-0644-4A20-A1FE-4AD1DA324086}" type="parTrans" cxnId="{C52DAED8-E871-4FDA-9BD6-5B344FC1B7CD}">
      <dgm:prSet/>
      <dgm:spPr/>
      <dgm:t>
        <a:bodyPr/>
        <a:lstStyle/>
        <a:p>
          <a:endParaRPr lang="en-US"/>
        </a:p>
      </dgm:t>
    </dgm:pt>
    <dgm:pt modelId="{112F01E5-0E80-40D0-B00E-6AD019E504B8}" type="sibTrans" cxnId="{C52DAED8-E871-4FDA-9BD6-5B344FC1B7CD}">
      <dgm:prSet/>
      <dgm:spPr/>
      <dgm:t>
        <a:bodyPr/>
        <a:lstStyle/>
        <a:p>
          <a:endParaRPr lang="en-US"/>
        </a:p>
      </dgm:t>
    </dgm:pt>
    <dgm:pt modelId="{2692D133-ADB5-48EA-AA7C-549D4F590B58}">
      <dgm:prSet/>
      <dgm:spPr/>
      <dgm:t>
        <a:bodyPr/>
        <a:lstStyle/>
        <a:p>
          <a:r>
            <a:rPr lang="en-US"/>
            <a:t>Since we had first intended to construct the application as a web service, we changed our minds after carefully considering the requirements. In order to improve access to the services offered in the online application, new services in addition to mail converter have been introduced as time goes on. We therefore applied agile methods. </a:t>
          </a:r>
        </a:p>
      </dgm:t>
    </dgm:pt>
    <dgm:pt modelId="{98B9C6B6-49B6-4FFF-8347-A56E8272E18C}" type="parTrans" cxnId="{02ACA22A-60F9-4C31-A3ED-21876BF635A4}">
      <dgm:prSet/>
      <dgm:spPr/>
      <dgm:t>
        <a:bodyPr/>
        <a:lstStyle/>
        <a:p>
          <a:endParaRPr lang="en-US"/>
        </a:p>
      </dgm:t>
    </dgm:pt>
    <dgm:pt modelId="{C2DF4831-5E59-48D8-A7D6-2CBC8C37DE4E}" type="sibTrans" cxnId="{02ACA22A-60F9-4C31-A3ED-21876BF635A4}">
      <dgm:prSet/>
      <dgm:spPr/>
      <dgm:t>
        <a:bodyPr/>
        <a:lstStyle/>
        <a:p>
          <a:endParaRPr lang="en-US"/>
        </a:p>
      </dgm:t>
    </dgm:pt>
    <dgm:pt modelId="{3002E27B-053D-43C1-A31B-60C5A156B38C}" type="pres">
      <dgm:prSet presAssocID="{C53F9265-6777-42C3-9391-3C6DF82089B7}" presName="Name0" presStyleCnt="0">
        <dgm:presLayoutVars>
          <dgm:dir/>
          <dgm:resizeHandles val="exact"/>
        </dgm:presLayoutVars>
      </dgm:prSet>
      <dgm:spPr/>
    </dgm:pt>
    <dgm:pt modelId="{A1FACFB3-8FBC-48E6-B189-A4B43083CAE7}" type="pres">
      <dgm:prSet presAssocID="{C7C72FF6-BDA1-443A-9A0E-3C69A9524C1F}" presName="parTxOnly" presStyleLbl="node1" presStyleIdx="0" presStyleCnt="2">
        <dgm:presLayoutVars>
          <dgm:bulletEnabled val="1"/>
        </dgm:presLayoutVars>
      </dgm:prSet>
      <dgm:spPr/>
    </dgm:pt>
    <dgm:pt modelId="{B1B56849-9911-45FB-861E-C869B3FD2B3E}" type="pres">
      <dgm:prSet presAssocID="{112F01E5-0E80-40D0-B00E-6AD019E504B8}" presName="parSpace" presStyleCnt="0"/>
      <dgm:spPr/>
    </dgm:pt>
    <dgm:pt modelId="{0BB6FB6F-3EDF-451A-9CB8-209FE36E11C6}" type="pres">
      <dgm:prSet presAssocID="{2692D133-ADB5-48EA-AA7C-549D4F590B58}" presName="parTxOnly" presStyleLbl="node1" presStyleIdx="1" presStyleCnt="2">
        <dgm:presLayoutVars>
          <dgm:bulletEnabled val="1"/>
        </dgm:presLayoutVars>
      </dgm:prSet>
      <dgm:spPr/>
    </dgm:pt>
  </dgm:ptLst>
  <dgm:cxnLst>
    <dgm:cxn modelId="{02ACA22A-60F9-4C31-A3ED-21876BF635A4}" srcId="{C53F9265-6777-42C3-9391-3C6DF82089B7}" destId="{2692D133-ADB5-48EA-AA7C-549D4F590B58}" srcOrd="1" destOrd="0" parTransId="{98B9C6B6-49B6-4FFF-8347-A56E8272E18C}" sibTransId="{C2DF4831-5E59-48D8-A7D6-2CBC8C37DE4E}"/>
    <dgm:cxn modelId="{F2876436-6625-44D0-B1A2-5C7642A676E8}" type="presOf" srcId="{C7C72FF6-BDA1-443A-9A0E-3C69A9524C1F}" destId="{A1FACFB3-8FBC-48E6-B189-A4B43083CAE7}" srcOrd="0" destOrd="0" presId="urn:microsoft.com/office/officeart/2005/8/layout/hChevron3"/>
    <dgm:cxn modelId="{ADD4027F-B0E3-43E8-8727-A302A674C433}" type="presOf" srcId="{2692D133-ADB5-48EA-AA7C-549D4F590B58}" destId="{0BB6FB6F-3EDF-451A-9CB8-209FE36E11C6}" srcOrd="0" destOrd="0" presId="urn:microsoft.com/office/officeart/2005/8/layout/hChevron3"/>
    <dgm:cxn modelId="{0DF30D8C-BBEB-44D2-AEF6-7DD164500C75}" type="presOf" srcId="{C53F9265-6777-42C3-9391-3C6DF82089B7}" destId="{3002E27B-053D-43C1-A31B-60C5A156B38C}" srcOrd="0" destOrd="0" presId="urn:microsoft.com/office/officeart/2005/8/layout/hChevron3"/>
    <dgm:cxn modelId="{C52DAED8-E871-4FDA-9BD6-5B344FC1B7CD}" srcId="{C53F9265-6777-42C3-9391-3C6DF82089B7}" destId="{C7C72FF6-BDA1-443A-9A0E-3C69A9524C1F}" srcOrd="0" destOrd="0" parTransId="{00EB6348-0644-4A20-A1FE-4AD1DA324086}" sibTransId="{112F01E5-0E80-40D0-B00E-6AD019E504B8}"/>
    <dgm:cxn modelId="{816C03D5-D432-485F-B72B-BA2984D6EA40}" type="presParOf" srcId="{3002E27B-053D-43C1-A31B-60C5A156B38C}" destId="{A1FACFB3-8FBC-48E6-B189-A4B43083CAE7}" srcOrd="0" destOrd="0" presId="urn:microsoft.com/office/officeart/2005/8/layout/hChevron3"/>
    <dgm:cxn modelId="{3D6D00F4-5203-4606-9B20-609AB68A87AE}" type="presParOf" srcId="{3002E27B-053D-43C1-A31B-60C5A156B38C}" destId="{B1B56849-9911-45FB-861E-C869B3FD2B3E}" srcOrd="1" destOrd="0" presId="urn:microsoft.com/office/officeart/2005/8/layout/hChevron3"/>
    <dgm:cxn modelId="{33C300DD-E9AA-4814-9537-6830C417676B}" type="presParOf" srcId="{3002E27B-053D-43C1-A31B-60C5A156B38C}" destId="{0BB6FB6F-3EDF-451A-9CB8-209FE36E11C6}" srcOrd="2"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ACFB3-8FBC-48E6-B189-A4B43083CAE7}">
      <dsp:nvSpPr>
        <dsp:cNvPr id="0" name=""/>
        <dsp:cNvSpPr/>
      </dsp:nvSpPr>
      <dsp:spPr>
        <a:xfrm>
          <a:off x="7709" y="706987"/>
          <a:ext cx="5474099" cy="2189639"/>
        </a:xfrm>
        <a:prstGeom prst="homePlat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a:latin typeface="Arial" panose="020B0604020202020204"/>
            </a:rPr>
            <a:t>Agile</a:t>
          </a:r>
          <a:r>
            <a:rPr lang="en-US" sz="1500" kern="1200"/>
            <a:t> Methodology</a:t>
          </a:r>
        </a:p>
      </dsp:txBody>
      <dsp:txXfrm>
        <a:off x="7709" y="706987"/>
        <a:ext cx="4926689" cy="2189639"/>
      </dsp:txXfrm>
    </dsp:sp>
    <dsp:sp modelId="{0BB6FB6F-3EDF-451A-9CB8-209FE36E11C6}">
      <dsp:nvSpPr>
        <dsp:cNvPr id="0" name=""/>
        <dsp:cNvSpPr/>
      </dsp:nvSpPr>
      <dsp:spPr>
        <a:xfrm>
          <a:off x="4386989" y="706987"/>
          <a:ext cx="5474099" cy="2189639"/>
        </a:xfrm>
        <a:prstGeom prst="chevron">
          <a:avLst/>
        </a:prstGeom>
        <a:solidFill>
          <a:schemeClr val="accent5">
            <a:hueOff val="8735693"/>
            <a:satOff val="-45639"/>
            <a:lumOff val="10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a:t>Since we had first intended to construct the application as a web service, we changed our minds after carefully considering the requirements. In order to improve access to the services offered in the online application, new services in addition to mail converter have been introduced as time goes on. We therefore applied agile methods. </a:t>
          </a:r>
        </a:p>
      </dsp:txBody>
      <dsp:txXfrm>
        <a:off x="5481809" y="706987"/>
        <a:ext cx="3284460" cy="218963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12/15/2022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151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12/15/2022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1168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12/15/2022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5142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12/15/2022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3448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12/15/2022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1958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12/15/2022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419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12/15/2022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3510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12/15/2022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7500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12/15/2022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4128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12/15/2022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2480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12/15/2022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3029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12/15/2022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354507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mailto:xyz@abc.com"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hyperlink" Target="https://creativecommons.org/licenses/by/3.0/"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blogs.lse.ac.uk/impactofsocialsciences/2017/06/28/writing-sprints-can-facilitate-collaboration-and-encourage-new-ways-of-thinking-about-academic-writ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mailto:xyz@abc.com"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Time compass on hand">
            <a:extLst>
              <a:ext uri="{FF2B5EF4-FFF2-40B4-BE49-F238E27FC236}">
                <a16:creationId xmlns:a16="http://schemas.microsoft.com/office/drawing/2014/main" id="{C321B21B-3F49-0399-9F2F-9BBC9C2CA06F}"/>
              </a:ext>
            </a:extLst>
          </p:cNvPr>
          <p:cNvPicPr>
            <a:picLocks noChangeAspect="1"/>
          </p:cNvPicPr>
          <p:nvPr/>
        </p:nvPicPr>
        <p:blipFill rotWithShape="1">
          <a:blip r:embed="rId3"/>
          <a:srcRect t="32988" r="-1" b="5091"/>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 name="Title 1"/>
          <p:cNvSpPr>
            <a:spLocks noGrp="1"/>
          </p:cNvSpPr>
          <p:nvPr>
            <p:ph type="ctrTitle"/>
          </p:nvPr>
        </p:nvSpPr>
        <p:spPr>
          <a:xfrm>
            <a:off x="636916" y="4854346"/>
            <a:ext cx="10407602" cy="868026"/>
          </a:xfrm>
        </p:spPr>
        <p:txBody>
          <a:bodyPr>
            <a:normAutofit/>
          </a:bodyPr>
          <a:lstStyle/>
          <a:p>
            <a:r>
              <a:rPr lang="en-US" sz="4400" b="1">
                <a:solidFill>
                  <a:srgbClr val="EBEBEB"/>
                </a:solidFill>
                <a:ea typeface="+mj-lt"/>
                <a:cs typeface="+mj-lt"/>
              </a:rPr>
              <a:t>WATCH MAIL IN THE WAY YOU WANT</a:t>
            </a:r>
            <a:endParaRPr lang="en-US" sz="4400">
              <a:solidFill>
                <a:srgbClr val="EBEBEB"/>
              </a:solidFill>
              <a:ea typeface="+mj-lt"/>
              <a:cs typeface="+mj-lt"/>
            </a:endParaRPr>
          </a:p>
        </p:txBody>
      </p:sp>
      <p:sp>
        <p:nvSpPr>
          <p:cNvPr id="3" name="Subtitle 2"/>
          <p:cNvSpPr>
            <a:spLocks noGrp="1"/>
          </p:cNvSpPr>
          <p:nvPr>
            <p:ph type="subTitle" idx="1"/>
          </p:nvPr>
        </p:nvSpPr>
        <p:spPr>
          <a:xfrm>
            <a:off x="636917" y="5722374"/>
            <a:ext cx="10407602" cy="487924"/>
          </a:xfrm>
        </p:spPr>
        <p:txBody>
          <a:bodyPr vert="horz" lIns="91440" tIns="45720" rIns="91440" bIns="45720" rtlCol="0">
            <a:normAutofit/>
          </a:bodyPr>
          <a:lstStyle/>
          <a:p>
            <a:endParaRPr lang="en-US" b="1">
              <a:solidFill>
                <a:schemeClr val="tx2">
                  <a:lumMod val="40000"/>
                  <a:lumOff val="60000"/>
                </a:schemeClr>
              </a:solidFill>
              <a:ea typeface="+mn-lt"/>
              <a:cs typeface="+mn-lt"/>
            </a:endParaRPr>
          </a:p>
          <a:p>
            <a:endParaRPr lang="en-US">
              <a:solidFill>
                <a:schemeClr val="tx2">
                  <a:lumMod val="40000"/>
                  <a:lumOff val="60000"/>
                </a:schemeClr>
              </a:solidFill>
              <a:cs typeface="Calibri"/>
            </a:endParaRPr>
          </a:p>
        </p:txBody>
      </p:sp>
    </p:spTree>
    <p:extLst>
      <p:ext uri="{BB962C8B-B14F-4D97-AF65-F5344CB8AC3E}">
        <p14:creationId xmlns:p14="http://schemas.microsoft.com/office/powerpoint/2010/main" val="33684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9" name="Picture 2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0" name="Picture 2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1" name="Rectangle 2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2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28">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30">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xtBox 32">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56" name="Rectangle 34">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6">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8" name="Picture 38">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9" name="Rectangle 40">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42">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44">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53720-891C-6C60-2AC9-A165022456D6}"/>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dirty="0"/>
              <a:t>User Story2.2</a:t>
            </a:r>
          </a:p>
        </p:txBody>
      </p:sp>
      <p:sp>
        <p:nvSpPr>
          <p:cNvPr id="62" name="Rectangle 46">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66548D03-4920-7451-0330-C74BB847552A}"/>
              </a:ext>
            </a:extLst>
          </p:cNvPr>
          <p:cNvGraphicFramePr>
            <a:graphicFrameLocks noGrp="1"/>
          </p:cNvGraphicFramePr>
          <p:nvPr>
            <p:ph idx="1"/>
            <p:extLst>
              <p:ext uri="{D42A27DB-BD31-4B8C-83A1-F6EECF244321}">
                <p14:modId xmlns:p14="http://schemas.microsoft.com/office/powerpoint/2010/main" val="2860605654"/>
              </p:ext>
            </p:extLst>
          </p:nvPr>
        </p:nvGraphicFramePr>
        <p:xfrm>
          <a:off x="5444747" y="686595"/>
          <a:ext cx="5297322" cy="5485476"/>
        </p:xfrm>
        <a:graphic>
          <a:graphicData uri="http://schemas.openxmlformats.org/drawingml/2006/table">
            <a:tbl>
              <a:tblPr firstRow="1" bandRow="1">
                <a:solidFill>
                  <a:schemeClr val="bg1">
                    <a:lumMod val="95000"/>
                  </a:schemeClr>
                </a:solidFill>
                <a:tableStyleId>{5C22544A-7EE6-4342-B048-85BDC9FD1C3A}</a:tableStyleId>
              </a:tblPr>
              <a:tblGrid>
                <a:gridCol w="1271985">
                  <a:extLst>
                    <a:ext uri="{9D8B030D-6E8A-4147-A177-3AD203B41FA5}">
                      <a16:colId xmlns:a16="http://schemas.microsoft.com/office/drawing/2014/main" val="1007285986"/>
                    </a:ext>
                  </a:extLst>
                </a:gridCol>
                <a:gridCol w="4025337">
                  <a:extLst>
                    <a:ext uri="{9D8B030D-6E8A-4147-A177-3AD203B41FA5}">
                      <a16:colId xmlns:a16="http://schemas.microsoft.com/office/drawing/2014/main" val="1445884845"/>
                    </a:ext>
                  </a:extLst>
                </a:gridCol>
              </a:tblGrid>
              <a:tr h="622044">
                <a:tc>
                  <a:txBody>
                    <a:bodyPr/>
                    <a:lstStyle/>
                    <a:p>
                      <a:r>
                        <a:rPr lang="en-US" sz="2500" b="0" cap="none" spc="0" dirty="0">
                          <a:solidFill>
                            <a:schemeClr val="bg1"/>
                          </a:solidFill>
                        </a:rPr>
                        <a:t>Name</a:t>
                      </a:r>
                    </a:p>
                  </a:txBody>
                  <a:tcPr marL="144159" marR="144159" marT="144159" marB="72079"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2500" b="0" cap="none" spc="0" dirty="0">
                          <a:solidFill>
                            <a:schemeClr val="bg1"/>
                          </a:solidFill>
                        </a:rPr>
                        <a:t>Model for Login UI</a:t>
                      </a:r>
                    </a:p>
                  </a:txBody>
                  <a:tcPr marL="144159" marR="144159" marT="144159" marB="72079"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614910238"/>
                  </a:ext>
                </a:extLst>
              </a:tr>
              <a:tr h="823119">
                <a:tc>
                  <a:txBody>
                    <a:bodyPr/>
                    <a:lstStyle/>
                    <a:p>
                      <a:r>
                        <a:rPr lang="en-US" sz="1900" cap="none" spc="0" dirty="0">
                          <a:solidFill>
                            <a:schemeClr val="tx1"/>
                          </a:solidFill>
                        </a:rPr>
                        <a:t>Trigger</a:t>
                      </a:r>
                    </a:p>
                  </a:txBody>
                  <a:tcPr marL="144159" marR="144159" marT="144159" marB="72079">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900" cap="none" spc="0" dirty="0">
                          <a:solidFill>
                            <a:schemeClr val="tx1"/>
                          </a:solidFill>
                        </a:rPr>
                        <a:t>On Login button click</a:t>
                      </a:r>
                    </a:p>
                  </a:txBody>
                  <a:tcPr marL="144159" marR="144159" marT="144159" marB="72079">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41903180"/>
                  </a:ext>
                </a:extLst>
              </a:tr>
              <a:tr h="4040313">
                <a:tc>
                  <a:txBody>
                    <a:bodyPr/>
                    <a:lstStyle/>
                    <a:p>
                      <a:r>
                        <a:rPr lang="en-US" sz="1900" cap="none" spc="0" dirty="0">
                          <a:solidFill>
                            <a:schemeClr val="tx1"/>
                          </a:solidFill>
                        </a:rPr>
                        <a:t>Script</a:t>
                      </a:r>
                    </a:p>
                  </a:txBody>
                  <a:tcPr marL="144159" marR="144159" marT="144159" marB="72079">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marL="0" indent="0">
                        <a:buNone/>
                      </a:pPr>
                      <a:r>
                        <a:rPr lang="en-US" sz="1900" cap="none" spc="0" dirty="0">
                          <a:solidFill>
                            <a:schemeClr val="tx1"/>
                          </a:solidFill>
                        </a:rPr>
                        <a:t>We need to create a database table for  web form for the Login UI, </a:t>
                      </a:r>
                      <a:endParaRPr lang="en-US" sz="1100"/>
                    </a:p>
                    <a:p>
                      <a:pPr marL="0" lvl="0" indent="0">
                        <a:buNone/>
                      </a:pPr>
                      <a:r>
                        <a:rPr lang="en-US" sz="1900" cap="none" spc="0" dirty="0">
                          <a:solidFill>
                            <a:schemeClr val="tx1"/>
                          </a:solidFill>
                        </a:rPr>
                        <a:t>Which contains columns like:</a:t>
                      </a:r>
                    </a:p>
                    <a:p>
                      <a:pPr marL="457200" lvl="0" indent="-457200">
                        <a:buFont typeface="Arial"/>
                        <a:buChar char="•"/>
                      </a:pPr>
                      <a:r>
                        <a:rPr lang="en-US" sz="1900" cap="none" spc="0" dirty="0">
                          <a:solidFill>
                            <a:schemeClr val="tx1"/>
                          </a:solidFill>
                        </a:rPr>
                        <a:t>Email Id (Type for this fields should accept with </a:t>
                      </a:r>
                      <a:r>
                        <a:rPr lang="en-US" sz="1900" cap="none" spc="0" dirty="0">
                          <a:solidFill>
                            <a:schemeClr val="tx1"/>
                          </a:solidFill>
                          <a:hlinkClick r:id="rId5"/>
                        </a:rPr>
                        <a:t>xyz@abc.com</a:t>
                      </a:r>
                      <a:r>
                        <a:rPr lang="en-US" sz="1900" cap="none" spc="0" dirty="0">
                          <a:solidFill>
                            <a:schemeClr val="tx1"/>
                          </a:solidFill>
                        </a:rPr>
                        <a:t>)</a:t>
                      </a:r>
                    </a:p>
                    <a:p>
                      <a:pPr marL="457200" lvl="0" indent="-457200">
                        <a:buFont typeface="Arial"/>
                        <a:buChar char="•"/>
                      </a:pPr>
                      <a:r>
                        <a:rPr lang="en-US" sz="1900" cap="none" spc="0" dirty="0">
                          <a:solidFill>
                            <a:schemeClr val="tx1"/>
                          </a:solidFill>
                        </a:rPr>
                        <a:t>Password (Type for this fields should accept password)</a:t>
                      </a:r>
                    </a:p>
                    <a:p>
                      <a:pPr marL="457200" lvl="0" indent="-457200">
                        <a:buFont typeface="Arial"/>
                        <a:buChar char="•"/>
                      </a:pPr>
                      <a:r>
                        <a:rPr lang="en-US" sz="1900" cap="none" spc="0" dirty="0">
                          <a:solidFill>
                            <a:schemeClr val="tx1"/>
                          </a:solidFill>
                        </a:rPr>
                        <a:t>Organization Name</a:t>
                      </a:r>
                    </a:p>
                  </a:txBody>
                  <a:tcPr marL="144159" marR="144159" marT="144159" marB="72079">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068426667"/>
                  </a:ext>
                </a:extLst>
              </a:tr>
            </a:tbl>
          </a:graphicData>
        </a:graphic>
      </p:graphicFrame>
    </p:spTree>
    <p:extLst>
      <p:ext uri="{BB962C8B-B14F-4D97-AF65-F5344CB8AC3E}">
        <p14:creationId xmlns:p14="http://schemas.microsoft.com/office/powerpoint/2010/main" val="32280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9" name="Picture 2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0" name="Picture 2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1" name="Rectangle 2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2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28">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30">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xtBox 32">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56" name="Rectangle 34">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6">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8" name="Picture 38">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9" name="Rectangle 40">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42">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44">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53720-891C-6C60-2AC9-A165022456D6}"/>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dirty="0"/>
              <a:t>User Story2.3</a:t>
            </a:r>
          </a:p>
        </p:txBody>
      </p:sp>
      <p:sp>
        <p:nvSpPr>
          <p:cNvPr id="62" name="Rectangle 46">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66548D03-4920-7451-0330-C74BB847552A}"/>
              </a:ext>
            </a:extLst>
          </p:cNvPr>
          <p:cNvGraphicFramePr>
            <a:graphicFrameLocks noGrp="1"/>
          </p:cNvGraphicFramePr>
          <p:nvPr>
            <p:ph idx="1"/>
            <p:extLst>
              <p:ext uri="{D42A27DB-BD31-4B8C-83A1-F6EECF244321}">
                <p14:modId xmlns:p14="http://schemas.microsoft.com/office/powerpoint/2010/main" val="1919445919"/>
              </p:ext>
            </p:extLst>
          </p:nvPr>
        </p:nvGraphicFramePr>
        <p:xfrm>
          <a:off x="5444747" y="686595"/>
          <a:ext cx="5297322" cy="5485476"/>
        </p:xfrm>
        <a:graphic>
          <a:graphicData uri="http://schemas.openxmlformats.org/drawingml/2006/table">
            <a:tbl>
              <a:tblPr firstRow="1" bandRow="1">
                <a:solidFill>
                  <a:schemeClr val="bg1">
                    <a:lumMod val="95000"/>
                  </a:schemeClr>
                </a:solidFill>
                <a:tableStyleId>{5C22544A-7EE6-4342-B048-85BDC9FD1C3A}</a:tableStyleId>
              </a:tblPr>
              <a:tblGrid>
                <a:gridCol w="1271985">
                  <a:extLst>
                    <a:ext uri="{9D8B030D-6E8A-4147-A177-3AD203B41FA5}">
                      <a16:colId xmlns:a16="http://schemas.microsoft.com/office/drawing/2014/main" val="1007285986"/>
                    </a:ext>
                  </a:extLst>
                </a:gridCol>
                <a:gridCol w="4025337">
                  <a:extLst>
                    <a:ext uri="{9D8B030D-6E8A-4147-A177-3AD203B41FA5}">
                      <a16:colId xmlns:a16="http://schemas.microsoft.com/office/drawing/2014/main" val="1445884845"/>
                    </a:ext>
                  </a:extLst>
                </a:gridCol>
              </a:tblGrid>
              <a:tr h="622044">
                <a:tc>
                  <a:txBody>
                    <a:bodyPr/>
                    <a:lstStyle/>
                    <a:p>
                      <a:r>
                        <a:rPr lang="en-US" sz="2500" b="0" cap="none" spc="0" dirty="0">
                          <a:solidFill>
                            <a:schemeClr val="bg1"/>
                          </a:solidFill>
                        </a:rPr>
                        <a:t>Name</a:t>
                      </a:r>
                    </a:p>
                  </a:txBody>
                  <a:tcPr marL="144159" marR="144159" marT="144159" marB="72079"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2500" b="0" cap="none" spc="0" dirty="0">
                          <a:solidFill>
                            <a:schemeClr val="bg1"/>
                          </a:solidFill>
                        </a:rPr>
                        <a:t>Controller for Login UI</a:t>
                      </a:r>
                    </a:p>
                  </a:txBody>
                  <a:tcPr marL="144159" marR="144159" marT="144159" marB="72079"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614910238"/>
                  </a:ext>
                </a:extLst>
              </a:tr>
              <a:tr h="823119">
                <a:tc>
                  <a:txBody>
                    <a:bodyPr/>
                    <a:lstStyle/>
                    <a:p>
                      <a:r>
                        <a:rPr lang="en-US" sz="1900" cap="none" spc="0" dirty="0">
                          <a:solidFill>
                            <a:schemeClr val="tx1"/>
                          </a:solidFill>
                        </a:rPr>
                        <a:t>Trigger</a:t>
                      </a:r>
                    </a:p>
                  </a:txBody>
                  <a:tcPr marL="144159" marR="144159" marT="144159" marB="72079">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900" cap="none" spc="0" dirty="0">
                          <a:solidFill>
                            <a:schemeClr val="tx1"/>
                          </a:solidFill>
                        </a:rPr>
                        <a:t>On Login </a:t>
                      </a:r>
                    </a:p>
                  </a:txBody>
                  <a:tcPr marL="144159" marR="144159" marT="144159" marB="72079">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41903180"/>
                  </a:ext>
                </a:extLst>
              </a:tr>
              <a:tr h="4040313">
                <a:tc>
                  <a:txBody>
                    <a:bodyPr/>
                    <a:lstStyle/>
                    <a:p>
                      <a:r>
                        <a:rPr lang="en-US" sz="1900" cap="none" spc="0" dirty="0">
                          <a:solidFill>
                            <a:schemeClr val="tx1"/>
                          </a:solidFill>
                        </a:rPr>
                        <a:t>Script</a:t>
                      </a:r>
                    </a:p>
                  </a:txBody>
                  <a:tcPr marL="144159" marR="144159" marT="144159" marB="72079">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marL="0" indent="0">
                        <a:buNone/>
                      </a:pPr>
                      <a:r>
                        <a:rPr lang="en-US" sz="1900" cap="none" spc="0" dirty="0">
                          <a:solidFill>
                            <a:schemeClr val="tx1"/>
                          </a:solidFill>
                        </a:rPr>
                        <a:t>We need to create an action method which returns the same Login Page if the model is not valid or Need to return Home Index if the model is valid.</a:t>
                      </a:r>
                      <a:endParaRPr lang="en-US" sz="1100" dirty="0"/>
                    </a:p>
                  </a:txBody>
                  <a:tcPr marL="144159" marR="144159" marT="144159" marB="72079">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068426667"/>
                  </a:ext>
                </a:extLst>
              </a:tr>
            </a:tbl>
          </a:graphicData>
        </a:graphic>
      </p:graphicFrame>
    </p:spTree>
    <p:extLst>
      <p:ext uri="{BB962C8B-B14F-4D97-AF65-F5344CB8AC3E}">
        <p14:creationId xmlns:p14="http://schemas.microsoft.com/office/powerpoint/2010/main" val="799958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6F4483DB-3E20-4C79-B65D-8A4DA9282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10">
            <a:extLst>
              <a:ext uri="{FF2B5EF4-FFF2-40B4-BE49-F238E27FC236}">
                <a16:creationId xmlns:a16="http://schemas.microsoft.com/office/drawing/2014/main" id="{1D544BB6-2428-4107-BAC4-C38BEA1E1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DD6BEA73-DBF7-E4BD-D8F8-C47E90F72714}"/>
              </a:ext>
            </a:extLst>
          </p:cNvPr>
          <p:cNvSpPr>
            <a:spLocks noGrp="1"/>
          </p:cNvSpPr>
          <p:nvPr>
            <p:ph type="title"/>
          </p:nvPr>
        </p:nvSpPr>
        <p:spPr>
          <a:xfrm>
            <a:off x="1969803" y="4979749"/>
            <a:ext cx="9561079" cy="1077229"/>
          </a:xfrm>
        </p:spPr>
        <p:txBody>
          <a:bodyPr>
            <a:normAutofit/>
          </a:bodyPr>
          <a:lstStyle/>
          <a:p>
            <a:pPr algn="l"/>
            <a:r>
              <a:rPr lang="en-US" dirty="0">
                <a:cs typeface="Arial"/>
              </a:rPr>
              <a:t>Requirements</a:t>
            </a:r>
            <a:endParaRPr lang="en-US"/>
          </a:p>
        </p:txBody>
      </p:sp>
      <p:sp>
        <p:nvSpPr>
          <p:cNvPr id="39" name="Rectangle 12">
            <a:extLst>
              <a:ext uri="{FF2B5EF4-FFF2-40B4-BE49-F238E27FC236}">
                <a16:creationId xmlns:a16="http://schemas.microsoft.com/office/drawing/2014/main" id="{2D4A426A-23A4-4D0E-BBB4-4BCA65B9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4">
            <a:extLst>
              <a:ext uri="{FF2B5EF4-FFF2-40B4-BE49-F238E27FC236}">
                <a16:creationId xmlns:a16="http://schemas.microsoft.com/office/drawing/2014/main" id="{A813157A-3215-4213-80F8-02CD5F588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6D938FEC-1142-8F98-C800-F40B0023F9D0}"/>
              </a:ext>
            </a:extLst>
          </p:cNvPr>
          <p:cNvGraphicFramePr>
            <a:graphicFrameLocks noGrp="1"/>
          </p:cNvGraphicFramePr>
          <p:nvPr>
            <p:ph idx="1"/>
            <p:extLst>
              <p:ext uri="{D42A27DB-BD31-4B8C-83A1-F6EECF244321}">
                <p14:modId xmlns:p14="http://schemas.microsoft.com/office/powerpoint/2010/main" val="3808743962"/>
              </p:ext>
            </p:extLst>
          </p:nvPr>
        </p:nvGraphicFramePr>
        <p:xfrm>
          <a:off x="2631224" y="647749"/>
          <a:ext cx="7930519" cy="3603617"/>
        </p:xfrm>
        <a:graphic>
          <a:graphicData uri="http://schemas.openxmlformats.org/drawingml/2006/table">
            <a:tbl>
              <a:tblPr firstRow="1" bandRow="1">
                <a:tableStyleId>{5C22544A-7EE6-4342-B048-85BDC9FD1C3A}</a:tableStyleId>
              </a:tblPr>
              <a:tblGrid>
                <a:gridCol w="7930519">
                  <a:extLst>
                    <a:ext uri="{9D8B030D-6E8A-4147-A177-3AD203B41FA5}">
                      <a16:colId xmlns:a16="http://schemas.microsoft.com/office/drawing/2014/main" val="1227467083"/>
                    </a:ext>
                  </a:extLst>
                </a:gridCol>
              </a:tblGrid>
              <a:tr h="666669">
                <a:tc>
                  <a:txBody>
                    <a:bodyPr/>
                    <a:lstStyle/>
                    <a:p>
                      <a:r>
                        <a:rPr lang="en-US" sz="1800" dirty="0"/>
                        <a:t>NR1: Installing all extensions for application(To make application portable and scalable)</a:t>
                      </a:r>
                    </a:p>
                  </a:txBody>
                  <a:tcPr marL="90090" marR="90090" marT="45045" marB="45045"/>
                </a:tc>
                <a:extLst>
                  <a:ext uri="{0D108BD9-81ED-4DB2-BD59-A6C34878D82A}">
                    <a16:rowId xmlns:a16="http://schemas.microsoft.com/office/drawing/2014/main" val="666517217"/>
                  </a:ext>
                </a:extLst>
              </a:tr>
              <a:tr h="666669">
                <a:tc>
                  <a:txBody>
                    <a:bodyPr/>
                    <a:lstStyle/>
                    <a:p>
                      <a:r>
                        <a:rPr lang="en-US" sz="1800" dirty="0"/>
                        <a:t>Goal: Should be able run an empty application with all the necessary folders</a:t>
                      </a:r>
                    </a:p>
                    <a:p>
                      <a:pPr lvl="0">
                        <a:buNone/>
                      </a:pPr>
                      <a:endParaRPr lang="en-US" sz="1800"/>
                    </a:p>
                  </a:txBody>
                  <a:tcPr marL="90090" marR="90090" marT="45045" marB="45045"/>
                </a:tc>
                <a:extLst>
                  <a:ext uri="{0D108BD9-81ED-4DB2-BD59-A6C34878D82A}">
                    <a16:rowId xmlns:a16="http://schemas.microsoft.com/office/drawing/2014/main" val="446770309"/>
                  </a:ext>
                </a:extLst>
              </a:tr>
              <a:tr h="1477483">
                <a:tc>
                  <a:txBody>
                    <a:bodyPr/>
                    <a:lstStyle/>
                    <a:p>
                      <a:pPr lvl="0" algn="l">
                        <a:lnSpc>
                          <a:spcPct val="100000"/>
                        </a:lnSpc>
                        <a:spcBef>
                          <a:spcPts val="0"/>
                        </a:spcBef>
                        <a:spcAft>
                          <a:spcPts val="0"/>
                        </a:spcAft>
                        <a:buNone/>
                      </a:pPr>
                      <a:r>
                        <a:rPr lang="en-US" sz="1800" b="0" i="0" u="none" strike="noStrike" noProof="0" dirty="0">
                          <a:latin typeface="Arial"/>
                        </a:rPr>
                        <a:t>Description: Should be able to show an empty web page without any error and supports below technologies:</a:t>
                      </a:r>
                      <a:endParaRPr lang="en-US" sz="1800" dirty="0"/>
                    </a:p>
                    <a:p>
                      <a:pPr lvl="0" algn="l">
                        <a:lnSpc>
                          <a:spcPct val="100000"/>
                        </a:lnSpc>
                        <a:spcBef>
                          <a:spcPts val="0"/>
                        </a:spcBef>
                        <a:spcAft>
                          <a:spcPts val="0"/>
                        </a:spcAft>
                        <a:buNone/>
                      </a:pPr>
                      <a:r>
                        <a:rPr lang="en-US" sz="1800" b="0" i="0" u="none" strike="noStrike" noProof="0" dirty="0">
                          <a:latin typeface="Arial"/>
                        </a:rPr>
                        <a:t>NET 4.5 C# MVC, Entity Framework 6.0.0, Bootstrap 5.4.1, Html, CSS, JavaScript</a:t>
                      </a:r>
                    </a:p>
                    <a:p>
                      <a:pPr lvl="0">
                        <a:buNone/>
                      </a:pPr>
                      <a:endParaRPr lang="en-US" sz="1800"/>
                    </a:p>
                  </a:txBody>
                  <a:tcPr marL="90090" marR="90090" marT="45045" marB="45045"/>
                </a:tc>
                <a:extLst>
                  <a:ext uri="{0D108BD9-81ED-4DB2-BD59-A6C34878D82A}">
                    <a16:rowId xmlns:a16="http://schemas.microsoft.com/office/drawing/2014/main" val="2060344404"/>
                  </a:ext>
                </a:extLst>
              </a:tr>
              <a:tr h="396398">
                <a:tc>
                  <a:txBody>
                    <a:bodyPr/>
                    <a:lstStyle/>
                    <a:p>
                      <a:pPr lvl="0">
                        <a:buNone/>
                      </a:pPr>
                      <a:r>
                        <a:rPr lang="en-US" sz="1800" b="0" i="0" u="none" strike="noStrike" noProof="0" dirty="0">
                          <a:latin typeface="Arial"/>
                        </a:rPr>
                        <a:t>Origin: According to the requirements and Team discussion</a:t>
                      </a:r>
                      <a:endParaRPr lang="en-US" sz="1800" dirty="0"/>
                    </a:p>
                  </a:txBody>
                  <a:tcPr marL="90090" marR="90090" marT="45045" marB="45045"/>
                </a:tc>
                <a:extLst>
                  <a:ext uri="{0D108BD9-81ED-4DB2-BD59-A6C34878D82A}">
                    <a16:rowId xmlns:a16="http://schemas.microsoft.com/office/drawing/2014/main" val="539563947"/>
                  </a:ext>
                </a:extLst>
              </a:tr>
              <a:tr h="396398">
                <a:tc>
                  <a:txBody>
                    <a:bodyPr/>
                    <a:lstStyle/>
                    <a:p>
                      <a:pPr lvl="0">
                        <a:buNone/>
                      </a:pPr>
                      <a:r>
                        <a:rPr lang="en-US" sz="1800" b="0" i="0" u="none" strike="noStrike" noProof="0" dirty="0">
                          <a:latin typeface="Arial"/>
                        </a:rPr>
                        <a:t>Version: 1.0                           Date: 09/26/2022                                 Priority: 1</a:t>
                      </a:r>
                      <a:endParaRPr lang="en-US" sz="1800" dirty="0"/>
                    </a:p>
                  </a:txBody>
                  <a:tcPr marL="90090" marR="90090" marT="45045" marB="45045"/>
                </a:tc>
                <a:extLst>
                  <a:ext uri="{0D108BD9-81ED-4DB2-BD59-A6C34878D82A}">
                    <a16:rowId xmlns:a16="http://schemas.microsoft.com/office/drawing/2014/main" val="4270597832"/>
                  </a:ext>
                </a:extLst>
              </a:tr>
            </a:tbl>
          </a:graphicData>
        </a:graphic>
      </p:graphicFrame>
    </p:spTree>
    <p:extLst>
      <p:ext uri="{BB962C8B-B14F-4D97-AF65-F5344CB8AC3E}">
        <p14:creationId xmlns:p14="http://schemas.microsoft.com/office/powerpoint/2010/main" val="1981722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4483DB-3E20-4C79-B65D-8A4DA9282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D544BB6-2428-4107-BAC4-C38BEA1E1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DD6BEA73-DBF7-E4BD-D8F8-C47E90F72714}"/>
              </a:ext>
            </a:extLst>
          </p:cNvPr>
          <p:cNvSpPr>
            <a:spLocks noGrp="1"/>
          </p:cNvSpPr>
          <p:nvPr>
            <p:ph type="title"/>
          </p:nvPr>
        </p:nvSpPr>
        <p:spPr>
          <a:xfrm>
            <a:off x="1969803" y="4979749"/>
            <a:ext cx="9561079" cy="1077229"/>
          </a:xfrm>
        </p:spPr>
        <p:txBody>
          <a:bodyPr>
            <a:normAutofit/>
          </a:bodyPr>
          <a:lstStyle/>
          <a:p>
            <a:pPr algn="l"/>
            <a:r>
              <a:rPr lang="en-US" dirty="0">
                <a:cs typeface="Arial"/>
              </a:rPr>
              <a:t>Requirements</a:t>
            </a:r>
            <a:endParaRPr lang="en-US"/>
          </a:p>
        </p:txBody>
      </p:sp>
      <p:sp>
        <p:nvSpPr>
          <p:cNvPr id="13" name="Rectangle 12">
            <a:extLst>
              <a:ext uri="{FF2B5EF4-FFF2-40B4-BE49-F238E27FC236}">
                <a16:creationId xmlns:a16="http://schemas.microsoft.com/office/drawing/2014/main" id="{2D4A426A-23A4-4D0E-BBB4-4BCA65B9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13157A-3215-4213-80F8-02CD5F588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6D938FEC-1142-8F98-C800-F40B0023F9D0}"/>
              </a:ext>
            </a:extLst>
          </p:cNvPr>
          <p:cNvGraphicFramePr>
            <a:graphicFrameLocks noGrp="1"/>
          </p:cNvGraphicFramePr>
          <p:nvPr>
            <p:ph idx="1"/>
            <p:extLst>
              <p:ext uri="{D42A27DB-BD31-4B8C-83A1-F6EECF244321}">
                <p14:modId xmlns:p14="http://schemas.microsoft.com/office/powerpoint/2010/main" val="291151968"/>
              </p:ext>
            </p:extLst>
          </p:nvPr>
        </p:nvGraphicFramePr>
        <p:xfrm>
          <a:off x="1662084" y="711864"/>
          <a:ext cx="9868799" cy="3762681"/>
        </p:xfrm>
        <a:graphic>
          <a:graphicData uri="http://schemas.openxmlformats.org/drawingml/2006/table">
            <a:tbl>
              <a:tblPr firstRow="1" bandRow="1">
                <a:tableStyleId>{5C22544A-7EE6-4342-B048-85BDC9FD1C3A}</a:tableStyleId>
              </a:tblPr>
              <a:tblGrid>
                <a:gridCol w="9868799">
                  <a:extLst>
                    <a:ext uri="{9D8B030D-6E8A-4147-A177-3AD203B41FA5}">
                      <a16:colId xmlns:a16="http://schemas.microsoft.com/office/drawing/2014/main" val="1227467083"/>
                    </a:ext>
                  </a:extLst>
                </a:gridCol>
              </a:tblGrid>
              <a:tr h="493281">
                <a:tc>
                  <a:txBody>
                    <a:bodyPr/>
                    <a:lstStyle/>
                    <a:p>
                      <a:r>
                        <a:rPr lang="en-US" sz="2200" dirty="0"/>
                        <a:t>NR2: Setup code repository in Git (Version Control)</a:t>
                      </a:r>
                    </a:p>
                  </a:txBody>
                  <a:tcPr marL="112109" marR="112109" marT="56055" marB="56055"/>
                </a:tc>
                <a:extLst>
                  <a:ext uri="{0D108BD9-81ED-4DB2-BD59-A6C34878D82A}">
                    <a16:rowId xmlns:a16="http://schemas.microsoft.com/office/drawing/2014/main" val="666517217"/>
                  </a:ext>
                </a:extLst>
              </a:tr>
              <a:tr h="829608">
                <a:tc>
                  <a:txBody>
                    <a:bodyPr/>
                    <a:lstStyle/>
                    <a:p>
                      <a:r>
                        <a:rPr lang="en-US" sz="2200" dirty="0"/>
                        <a:t>Goal: Should be able handle the different versions of code </a:t>
                      </a:r>
                    </a:p>
                    <a:p>
                      <a:pPr lvl="0">
                        <a:buNone/>
                      </a:pPr>
                      <a:endParaRPr lang="en-US" sz="2200"/>
                    </a:p>
                  </a:txBody>
                  <a:tcPr marL="112109" marR="112109" marT="56055" marB="56055"/>
                </a:tc>
                <a:extLst>
                  <a:ext uri="{0D108BD9-81ED-4DB2-BD59-A6C34878D82A}">
                    <a16:rowId xmlns:a16="http://schemas.microsoft.com/office/drawing/2014/main" val="446770309"/>
                  </a:ext>
                </a:extLst>
              </a:tr>
              <a:tr h="1165936">
                <a:tc>
                  <a:txBody>
                    <a:bodyPr/>
                    <a:lstStyle/>
                    <a:p>
                      <a:pPr lvl="0" algn="l">
                        <a:lnSpc>
                          <a:spcPct val="100000"/>
                        </a:lnSpc>
                        <a:spcBef>
                          <a:spcPts val="0"/>
                        </a:spcBef>
                        <a:spcAft>
                          <a:spcPts val="0"/>
                        </a:spcAft>
                        <a:buNone/>
                      </a:pPr>
                      <a:r>
                        <a:rPr lang="en-US" sz="2200" b="0" i="0" u="none" strike="noStrike" noProof="0" dirty="0">
                          <a:latin typeface="Arial"/>
                        </a:rPr>
                        <a:t>Description: We should be able to use the code repository created in the Git, every time we make changes to the code by taking latest from the code repository.</a:t>
                      </a:r>
                    </a:p>
                    <a:p>
                      <a:pPr lvl="0">
                        <a:buNone/>
                      </a:pPr>
                      <a:endParaRPr lang="en-US" sz="2200"/>
                    </a:p>
                  </a:txBody>
                  <a:tcPr marL="112109" marR="112109" marT="56055" marB="56055"/>
                </a:tc>
                <a:extLst>
                  <a:ext uri="{0D108BD9-81ED-4DB2-BD59-A6C34878D82A}">
                    <a16:rowId xmlns:a16="http://schemas.microsoft.com/office/drawing/2014/main" val="2060344404"/>
                  </a:ext>
                </a:extLst>
              </a:tr>
              <a:tr h="493281">
                <a:tc>
                  <a:txBody>
                    <a:bodyPr/>
                    <a:lstStyle/>
                    <a:p>
                      <a:pPr lvl="0">
                        <a:buNone/>
                      </a:pPr>
                      <a:r>
                        <a:rPr lang="en-US" sz="2200" b="0" i="0" u="none" strike="noStrike" noProof="0" dirty="0">
                          <a:latin typeface="Arial"/>
                        </a:rPr>
                        <a:t>Origin: For avoiding confusion with version control.</a:t>
                      </a:r>
                      <a:endParaRPr lang="en-US" sz="2200" dirty="0"/>
                    </a:p>
                  </a:txBody>
                  <a:tcPr marL="112109" marR="112109" marT="56055" marB="56055"/>
                </a:tc>
                <a:extLst>
                  <a:ext uri="{0D108BD9-81ED-4DB2-BD59-A6C34878D82A}">
                    <a16:rowId xmlns:a16="http://schemas.microsoft.com/office/drawing/2014/main" val="539563947"/>
                  </a:ext>
                </a:extLst>
              </a:tr>
              <a:tr h="493281">
                <a:tc>
                  <a:txBody>
                    <a:bodyPr/>
                    <a:lstStyle/>
                    <a:p>
                      <a:pPr lvl="0">
                        <a:buNone/>
                      </a:pPr>
                      <a:r>
                        <a:rPr lang="en-US" sz="2200" b="0" i="0" u="none" strike="noStrike" noProof="0" dirty="0">
                          <a:latin typeface="Arial"/>
                        </a:rPr>
                        <a:t>Version: 1.0                           Date: 09/26/2022                                 Priority: 1</a:t>
                      </a:r>
                      <a:endParaRPr lang="en-US" sz="2200" dirty="0"/>
                    </a:p>
                  </a:txBody>
                  <a:tcPr marL="112109" marR="112109" marT="56055" marB="56055"/>
                </a:tc>
                <a:extLst>
                  <a:ext uri="{0D108BD9-81ED-4DB2-BD59-A6C34878D82A}">
                    <a16:rowId xmlns:a16="http://schemas.microsoft.com/office/drawing/2014/main" val="4270597832"/>
                  </a:ext>
                </a:extLst>
              </a:tr>
            </a:tbl>
          </a:graphicData>
        </a:graphic>
      </p:graphicFrame>
    </p:spTree>
    <p:extLst>
      <p:ext uri="{BB962C8B-B14F-4D97-AF65-F5344CB8AC3E}">
        <p14:creationId xmlns:p14="http://schemas.microsoft.com/office/powerpoint/2010/main" val="300241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6F4483DB-3E20-4C79-B65D-8A4DA9282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a:extLst>
              <a:ext uri="{FF2B5EF4-FFF2-40B4-BE49-F238E27FC236}">
                <a16:creationId xmlns:a16="http://schemas.microsoft.com/office/drawing/2014/main" id="{1D544BB6-2428-4107-BAC4-C38BEA1E1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DD6BEA73-DBF7-E4BD-D8F8-C47E90F72714}"/>
              </a:ext>
            </a:extLst>
          </p:cNvPr>
          <p:cNvSpPr>
            <a:spLocks noGrp="1"/>
          </p:cNvSpPr>
          <p:nvPr>
            <p:ph type="title"/>
          </p:nvPr>
        </p:nvSpPr>
        <p:spPr>
          <a:xfrm>
            <a:off x="1969803" y="4979749"/>
            <a:ext cx="9561079" cy="1077229"/>
          </a:xfrm>
        </p:spPr>
        <p:txBody>
          <a:bodyPr>
            <a:normAutofit/>
          </a:bodyPr>
          <a:lstStyle/>
          <a:p>
            <a:pPr algn="l"/>
            <a:r>
              <a:rPr lang="en-US" dirty="0">
                <a:cs typeface="Arial"/>
              </a:rPr>
              <a:t>Requirements</a:t>
            </a:r>
            <a:endParaRPr lang="en-US"/>
          </a:p>
        </p:txBody>
      </p:sp>
      <p:sp>
        <p:nvSpPr>
          <p:cNvPr id="19" name="Rectangle 12">
            <a:extLst>
              <a:ext uri="{FF2B5EF4-FFF2-40B4-BE49-F238E27FC236}">
                <a16:creationId xmlns:a16="http://schemas.microsoft.com/office/drawing/2014/main" id="{2D4A426A-23A4-4D0E-BBB4-4BCA65B9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A813157A-3215-4213-80F8-02CD5F588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6D938FEC-1142-8F98-C800-F40B0023F9D0}"/>
              </a:ext>
            </a:extLst>
          </p:cNvPr>
          <p:cNvGraphicFramePr>
            <a:graphicFrameLocks noGrp="1"/>
          </p:cNvGraphicFramePr>
          <p:nvPr>
            <p:ph idx="1"/>
            <p:extLst>
              <p:ext uri="{D42A27DB-BD31-4B8C-83A1-F6EECF244321}">
                <p14:modId xmlns:p14="http://schemas.microsoft.com/office/powerpoint/2010/main" val="436574127"/>
              </p:ext>
            </p:extLst>
          </p:nvPr>
        </p:nvGraphicFramePr>
        <p:xfrm>
          <a:off x="1662084" y="875047"/>
          <a:ext cx="9868799" cy="3149020"/>
        </p:xfrm>
        <a:graphic>
          <a:graphicData uri="http://schemas.openxmlformats.org/drawingml/2006/table">
            <a:tbl>
              <a:tblPr firstRow="1" bandRow="1">
                <a:tableStyleId>{5C22544A-7EE6-4342-B048-85BDC9FD1C3A}</a:tableStyleId>
              </a:tblPr>
              <a:tblGrid>
                <a:gridCol w="9868799">
                  <a:extLst>
                    <a:ext uri="{9D8B030D-6E8A-4147-A177-3AD203B41FA5}">
                      <a16:colId xmlns:a16="http://schemas.microsoft.com/office/drawing/2014/main" val="1227467083"/>
                    </a:ext>
                  </a:extLst>
                </a:gridCol>
              </a:tblGrid>
              <a:tr h="494846">
                <a:tc>
                  <a:txBody>
                    <a:bodyPr/>
                    <a:lstStyle/>
                    <a:p>
                      <a:r>
                        <a:rPr lang="en-US" sz="2200" dirty="0"/>
                        <a:t>FR1: Registration Form for User Interface </a:t>
                      </a:r>
                    </a:p>
                  </a:txBody>
                  <a:tcPr marL="112465" marR="112465" marT="56232" marB="56232"/>
                </a:tc>
                <a:extLst>
                  <a:ext uri="{0D108BD9-81ED-4DB2-BD59-A6C34878D82A}">
                    <a16:rowId xmlns:a16="http://schemas.microsoft.com/office/drawing/2014/main" val="666517217"/>
                  </a:ext>
                </a:extLst>
              </a:tr>
              <a:tr h="832241">
                <a:tc>
                  <a:txBody>
                    <a:bodyPr/>
                    <a:lstStyle/>
                    <a:p>
                      <a:r>
                        <a:rPr lang="en-US" sz="2200" dirty="0"/>
                        <a:t>Goal: Should be able to show all fields related to Register form without any error</a:t>
                      </a:r>
                    </a:p>
                  </a:txBody>
                  <a:tcPr marL="112465" marR="112465" marT="56232" marB="56232"/>
                </a:tc>
                <a:extLst>
                  <a:ext uri="{0D108BD9-81ED-4DB2-BD59-A6C34878D82A}">
                    <a16:rowId xmlns:a16="http://schemas.microsoft.com/office/drawing/2014/main" val="446770309"/>
                  </a:ext>
                </a:extLst>
              </a:tr>
              <a:tr h="832241">
                <a:tc>
                  <a:txBody>
                    <a:bodyPr/>
                    <a:lstStyle/>
                    <a:p>
                      <a:pPr lvl="0" algn="l">
                        <a:lnSpc>
                          <a:spcPct val="100000"/>
                        </a:lnSpc>
                        <a:spcBef>
                          <a:spcPts val="0"/>
                        </a:spcBef>
                        <a:spcAft>
                          <a:spcPts val="0"/>
                        </a:spcAft>
                        <a:buNone/>
                      </a:pPr>
                      <a:r>
                        <a:rPr lang="en-US" sz="2200" b="0" i="0" u="none" strike="noStrike" noProof="0" dirty="0">
                          <a:latin typeface="Arial"/>
                        </a:rPr>
                        <a:t>Description: Register page contains Organization Name, Email ID, Password and Submit button.</a:t>
                      </a:r>
                    </a:p>
                  </a:txBody>
                  <a:tcPr marL="112465" marR="112465" marT="56232" marB="56232"/>
                </a:tc>
                <a:extLst>
                  <a:ext uri="{0D108BD9-81ED-4DB2-BD59-A6C34878D82A}">
                    <a16:rowId xmlns:a16="http://schemas.microsoft.com/office/drawing/2014/main" val="2060344404"/>
                  </a:ext>
                </a:extLst>
              </a:tr>
              <a:tr h="494846">
                <a:tc>
                  <a:txBody>
                    <a:bodyPr/>
                    <a:lstStyle/>
                    <a:p>
                      <a:pPr lvl="0">
                        <a:buNone/>
                      </a:pPr>
                      <a:r>
                        <a:rPr lang="en-US" sz="2200" b="0" i="0" u="none" strike="noStrike" noProof="0" dirty="0">
                          <a:latin typeface="Arial"/>
                        </a:rPr>
                        <a:t>Origin: User should have a subscription account</a:t>
                      </a:r>
                      <a:endParaRPr lang="en-US" sz="2200" dirty="0"/>
                    </a:p>
                  </a:txBody>
                  <a:tcPr marL="112465" marR="112465" marT="56232" marB="56232"/>
                </a:tc>
                <a:extLst>
                  <a:ext uri="{0D108BD9-81ED-4DB2-BD59-A6C34878D82A}">
                    <a16:rowId xmlns:a16="http://schemas.microsoft.com/office/drawing/2014/main" val="539563947"/>
                  </a:ext>
                </a:extLst>
              </a:tr>
              <a:tr h="494846">
                <a:tc>
                  <a:txBody>
                    <a:bodyPr/>
                    <a:lstStyle/>
                    <a:p>
                      <a:pPr lvl="0">
                        <a:buNone/>
                      </a:pPr>
                      <a:r>
                        <a:rPr lang="en-US" sz="2200" b="0" i="0" u="none" strike="noStrike" noProof="0" dirty="0">
                          <a:latin typeface="Arial"/>
                        </a:rPr>
                        <a:t>Version: 1.0                           Date: 09/3/2022                                 Priority: 1</a:t>
                      </a:r>
                      <a:endParaRPr lang="en-US" sz="2200" dirty="0"/>
                    </a:p>
                  </a:txBody>
                  <a:tcPr marL="112465" marR="112465" marT="56232" marB="56232"/>
                </a:tc>
                <a:extLst>
                  <a:ext uri="{0D108BD9-81ED-4DB2-BD59-A6C34878D82A}">
                    <a16:rowId xmlns:a16="http://schemas.microsoft.com/office/drawing/2014/main" val="4270597832"/>
                  </a:ext>
                </a:extLst>
              </a:tr>
            </a:tbl>
          </a:graphicData>
        </a:graphic>
      </p:graphicFrame>
    </p:spTree>
    <p:extLst>
      <p:ext uri="{BB962C8B-B14F-4D97-AF65-F5344CB8AC3E}">
        <p14:creationId xmlns:p14="http://schemas.microsoft.com/office/powerpoint/2010/main" val="2416027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4483DB-3E20-4C79-B65D-8A4DA9282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D544BB6-2428-4107-BAC4-C38BEA1E1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DD6BEA73-DBF7-E4BD-D8F8-C47E90F72714}"/>
              </a:ext>
            </a:extLst>
          </p:cNvPr>
          <p:cNvSpPr>
            <a:spLocks noGrp="1"/>
          </p:cNvSpPr>
          <p:nvPr>
            <p:ph type="title"/>
          </p:nvPr>
        </p:nvSpPr>
        <p:spPr>
          <a:xfrm>
            <a:off x="1969803" y="4979749"/>
            <a:ext cx="9561079" cy="1077229"/>
          </a:xfrm>
        </p:spPr>
        <p:txBody>
          <a:bodyPr>
            <a:normAutofit/>
          </a:bodyPr>
          <a:lstStyle/>
          <a:p>
            <a:pPr algn="l"/>
            <a:r>
              <a:rPr lang="en-US" dirty="0">
                <a:cs typeface="Arial"/>
              </a:rPr>
              <a:t>Requirements</a:t>
            </a:r>
            <a:endParaRPr lang="en-US"/>
          </a:p>
        </p:txBody>
      </p:sp>
      <p:sp>
        <p:nvSpPr>
          <p:cNvPr id="13" name="Rectangle 12">
            <a:extLst>
              <a:ext uri="{FF2B5EF4-FFF2-40B4-BE49-F238E27FC236}">
                <a16:creationId xmlns:a16="http://schemas.microsoft.com/office/drawing/2014/main" id="{2D4A426A-23A4-4D0E-BBB4-4BCA65B9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13157A-3215-4213-80F8-02CD5F588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6D938FEC-1142-8F98-C800-F40B0023F9D0}"/>
              </a:ext>
            </a:extLst>
          </p:cNvPr>
          <p:cNvGraphicFramePr>
            <a:graphicFrameLocks noGrp="1"/>
          </p:cNvGraphicFramePr>
          <p:nvPr>
            <p:ph idx="1"/>
            <p:extLst>
              <p:ext uri="{D42A27DB-BD31-4B8C-83A1-F6EECF244321}">
                <p14:modId xmlns:p14="http://schemas.microsoft.com/office/powerpoint/2010/main" val="2976238557"/>
              </p:ext>
            </p:extLst>
          </p:nvPr>
        </p:nvGraphicFramePr>
        <p:xfrm>
          <a:off x="1662084" y="703586"/>
          <a:ext cx="9868799" cy="3491943"/>
        </p:xfrm>
        <a:graphic>
          <a:graphicData uri="http://schemas.openxmlformats.org/drawingml/2006/table">
            <a:tbl>
              <a:tblPr firstRow="1" bandRow="1">
                <a:tableStyleId>{5C22544A-7EE6-4342-B048-85BDC9FD1C3A}</a:tableStyleId>
              </a:tblPr>
              <a:tblGrid>
                <a:gridCol w="9868799">
                  <a:extLst>
                    <a:ext uri="{9D8B030D-6E8A-4147-A177-3AD203B41FA5}">
                      <a16:colId xmlns:a16="http://schemas.microsoft.com/office/drawing/2014/main" val="1227467083"/>
                    </a:ext>
                  </a:extLst>
                </a:gridCol>
              </a:tblGrid>
              <a:tr h="495631">
                <a:tc>
                  <a:txBody>
                    <a:bodyPr/>
                    <a:lstStyle/>
                    <a:p>
                      <a:r>
                        <a:rPr lang="en-US" sz="2200" dirty="0"/>
                        <a:t>FR2: Creation of a data model for Register form</a:t>
                      </a:r>
                    </a:p>
                  </a:txBody>
                  <a:tcPr marL="112643" marR="112643" marT="56322" marB="56322"/>
                </a:tc>
                <a:extLst>
                  <a:ext uri="{0D108BD9-81ED-4DB2-BD59-A6C34878D82A}">
                    <a16:rowId xmlns:a16="http://schemas.microsoft.com/office/drawing/2014/main" val="666517217"/>
                  </a:ext>
                </a:extLst>
              </a:tr>
              <a:tr h="833560">
                <a:tc>
                  <a:txBody>
                    <a:bodyPr/>
                    <a:lstStyle/>
                    <a:p>
                      <a:r>
                        <a:rPr lang="en-US" sz="2200" dirty="0"/>
                        <a:t>Goal: Create a model which contains fields related to Register form and be able to store the  user registered data in the form of table.</a:t>
                      </a:r>
                    </a:p>
                  </a:txBody>
                  <a:tcPr marL="112643" marR="112643" marT="56322" marB="56322"/>
                </a:tc>
                <a:extLst>
                  <a:ext uri="{0D108BD9-81ED-4DB2-BD59-A6C34878D82A}">
                    <a16:rowId xmlns:a16="http://schemas.microsoft.com/office/drawing/2014/main" val="446770309"/>
                  </a:ext>
                </a:extLst>
              </a:tr>
              <a:tr h="1171490">
                <a:tc>
                  <a:txBody>
                    <a:bodyPr/>
                    <a:lstStyle/>
                    <a:p>
                      <a:pPr lvl="0" algn="l">
                        <a:lnSpc>
                          <a:spcPct val="100000"/>
                        </a:lnSpc>
                        <a:spcBef>
                          <a:spcPts val="0"/>
                        </a:spcBef>
                        <a:spcAft>
                          <a:spcPts val="0"/>
                        </a:spcAft>
                        <a:buNone/>
                      </a:pPr>
                      <a:r>
                        <a:rPr lang="en-US" sz="1800" b="0" i="0" u="none" strike="noStrike" noProof="0" dirty="0">
                          <a:latin typeface="Arial"/>
                        </a:rPr>
                        <a:t>Description: Model means we need to create a database table in the entity framework for storing the details related to subscriber registration which contain field like Organization Name, Email Id, Password.</a:t>
                      </a:r>
                    </a:p>
                  </a:txBody>
                  <a:tcPr marL="112643" marR="112643" marT="56322" marB="56322"/>
                </a:tc>
                <a:extLst>
                  <a:ext uri="{0D108BD9-81ED-4DB2-BD59-A6C34878D82A}">
                    <a16:rowId xmlns:a16="http://schemas.microsoft.com/office/drawing/2014/main" val="2060344404"/>
                  </a:ext>
                </a:extLst>
              </a:tr>
              <a:tr h="495631">
                <a:tc>
                  <a:txBody>
                    <a:bodyPr/>
                    <a:lstStyle/>
                    <a:p>
                      <a:pPr lvl="0">
                        <a:buNone/>
                      </a:pPr>
                      <a:r>
                        <a:rPr lang="en-US" sz="2200" b="0" i="0" u="none" strike="noStrike" noProof="0" dirty="0">
                          <a:latin typeface="Arial"/>
                        </a:rPr>
                        <a:t>Origin: To validate the details in the origin page</a:t>
                      </a:r>
                      <a:endParaRPr lang="en-US" sz="2200" dirty="0"/>
                    </a:p>
                  </a:txBody>
                  <a:tcPr marL="112643" marR="112643" marT="56322" marB="56322"/>
                </a:tc>
                <a:extLst>
                  <a:ext uri="{0D108BD9-81ED-4DB2-BD59-A6C34878D82A}">
                    <a16:rowId xmlns:a16="http://schemas.microsoft.com/office/drawing/2014/main" val="539563947"/>
                  </a:ext>
                </a:extLst>
              </a:tr>
              <a:tr h="495631">
                <a:tc>
                  <a:txBody>
                    <a:bodyPr/>
                    <a:lstStyle/>
                    <a:p>
                      <a:pPr lvl="0">
                        <a:buNone/>
                      </a:pPr>
                      <a:r>
                        <a:rPr lang="en-US" sz="2200" b="0" i="0" u="none" strike="noStrike" noProof="0" dirty="0">
                          <a:latin typeface="Arial"/>
                        </a:rPr>
                        <a:t>Version: 1.0                           Date: 09/3/2022                                 Priority: 1</a:t>
                      </a:r>
                      <a:endParaRPr lang="en-US" sz="2200" dirty="0"/>
                    </a:p>
                  </a:txBody>
                  <a:tcPr marL="112643" marR="112643" marT="56322" marB="56322"/>
                </a:tc>
                <a:extLst>
                  <a:ext uri="{0D108BD9-81ED-4DB2-BD59-A6C34878D82A}">
                    <a16:rowId xmlns:a16="http://schemas.microsoft.com/office/drawing/2014/main" val="4270597832"/>
                  </a:ext>
                </a:extLst>
              </a:tr>
            </a:tbl>
          </a:graphicData>
        </a:graphic>
      </p:graphicFrame>
    </p:spTree>
    <p:extLst>
      <p:ext uri="{BB962C8B-B14F-4D97-AF65-F5344CB8AC3E}">
        <p14:creationId xmlns:p14="http://schemas.microsoft.com/office/powerpoint/2010/main" val="4005174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4483DB-3E20-4C79-B65D-8A4DA9282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D544BB6-2428-4107-BAC4-C38BEA1E1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DD6BEA73-DBF7-E4BD-D8F8-C47E90F72714}"/>
              </a:ext>
            </a:extLst>
          </p:cNvPr>
          <p:cNvSpPr>
            <a:spLocks noGrp="1"/>
          </p:cNvSpPr>
          <p:nvPr>
            <p:ph type="title"/>
          </p:nvPr>
        </p:nvSpPr>
        <p:spPr>
          <a:xfrm>
            <a:off x="1969803" y="4979749"/>
            <a:ext cx="9561079" cy="1077229"/>
          </a:xfrm>
        </p:spPr>
        <p:txBody>
          <a:bodyPr>
            <a:normAutofit/>
          </a:bodyPr>
          <a:lstStyle/>
          <a:p>
            <a:pPr algn="l"/>
            <a:r>
              <a:rPr lang="en-US" dirty="0">
                <a:cs typeface="Arial"/>
              </a:rPr>
              <a:t>Requirements</a:t>
            </a:r>
            <a:endParaRPr lang="en-US"/>
          </a:p>
        </p:txBody>
      </p:sp>
      <p:sp>
        <p:nvSpPr>
          <p:cNvPr id="13" name="Rectangle 12">
            <a:extLst>
              <a:ext uri="{FF2B5EF4-FFF2-40B4-BE49-F238E27FC236}">
                <a16:creationId xmlns:a16="http://schemas.microsoft.com/office/drawing/2014/main" id="{2D4A426A-23A4-4D0E-BBB4-4BCA65B9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13157A-3215-4213-80F8-02CD5F588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6D938FEC-1142-8F98-C800-F40B0023F9D0}"/>
              </a:ext>
            </a:extLst>
          </p:cNvPr>
          <p:cNvGraphicFramePr>
            <a:graphicFrameLocks noGrp="1"/>
          </p:cNvGraphicFramePr>
          <p:nvPr>
            <p:ph idx="1"/>
            <p:extLst>
              <p:ext uri="{D42A27DB-BD31-4B8C-83A1-F6EECF244321}">
                <p14:modId xmlns:p14="http://schemas.microsoft.com/office/powerpoint/2010/main" val="2728434786"/>
              </p:ext>
            </p:extLst>
          </p:nvPr>
        </p:nvGraphicFramePr>
        <p:xfrm>
          <a:off x="2214668" y="647749"/>
          <a:ext cx="8763631" cy="3603616"/>
        </p:xfrm>
        <a:graphic>
          <a:graphicData uri="http://schemas.openxmlformats.org/drawingml/2006/table">
            <a:tbl>
              <a:tblPr firstRow="1" bandRow="1">
                <a:tableStyleId>{5C22544A-7EE6-4342-B048-85BDC9FD1C3A}</a:tableStyleId>
              </a:tblPr>
              <a:tblGrid>
                <a:gridCol w="8763631">
                  <a:extLst>
                    <a:ext uri="{9D8B030D-6E8A-4147-A177-3AD203B41FA5}">
                      <a16:colId xmlns:a16="http://schemas.microsoft.com/office/drawing/2014/main" val="1227467083"/>
                    </a:ext>
                  </a:extLst>
                </a:gridCol>
              </a:tblGrid>
              <a:tr h="511481">
                <a:tc>
                  <a:txBody>
                    <a:bodyPr/>
                    <a:lstStyle/>
                    <a:p>
                      <a:r>
                        <a:rPr lang="en-US" sz="2300" dirty="0"/>
                        <a:t>FR3: Login UI</a:t>
                      </a:r>
                    </a:p>
                  </a:txBody>
                  <a:tcPr marL="116246" marR="116246" marT="58123" marB="58123"/>
                </a:tc>
                <a:extLst>
                  <a:ext uri="{0D108BD9-81ED-4DB2-BD59-A6C34878D82A}">
                    <a16:rowId xmlns:a16="http://schemas.microsoft.com/office/drawing/2014/main" val="666517217"/>
                  </a:ext>
                </a:extLst>
              </a:tr>
              <a:tr h="860218">
                <a:tc>
                  <a:txBody>
                    <a:bodyPr/>
                    <a:lstStyle/>
                    <a:p>
                      <a:r>
                        <a:rPr lang="en-US" sz="2300" dirty="0"/>
                        <a:t>Goal: Should be able to login with the subscription details without any error</a:t>
                      </a:r>
                    </a:p>
                  </a:txBody>
                  <a:tcPr marL="116246" marR="116246" marT="58123" marB="58123"/>
                </a:tc>
                <a:extLst>
                  <a:ext uri="{0D108BD9-81ED-4DB2-BD59-A6C34878D82A}">
                    <a16:rowId xmlns:a16="http://schemas.microsoft.com/office/drawing/2014/main" val="446770309"/>
                  </a:ext>
                </a:extLst>
              </a:tr>
              <a:tr h="860218">
                <a:tc>
                  <a:txBody>
                    <a:bodyPr/>
                    <a:lstStyle/>
                    <a:p>
                      <a:pPr lvl="0" algn="l">
                        <a:lnSpc>
                          <a:spcPct val="100000"/>
                        </a:lnSpc>
                        <a:spcBef>
                          <a:spcPts val="0"/>
                        </a:spcBef>
                        <a:spcAft>
                          <a:spcPts val="0"/>
                        </a:spcAft>
                        <a:buNone/>
                      </a:pPr>
                      <a:r>
                        <a:rPr lang="en-US" sz="2300" b="0" i="0" u="none" strike="noStrike" noProof="0" dirty="0">
                          <a:latin typeface="Arial"/>
                        </a:rPr>
                        <a:t>Description: UI page should contain fields to enter like Email Id, Password. Buttons like login and register.</a:t>
                      </a:r>
                    </a:p>
                  </a:txBody>
                  <a:tcPr marL="116246" marR="116246" marT="58123" marB="58123"/>
                </a:tc>
                <a:extLst>
                  <a:ext uri="{0D108BD9-81ED-4DB2-BD59-A6C34878D82A}">
                    <a16:rowId xmlns:a16="http://schemas.microsoft.com/office/drawing/2014/main" val="2060344404"/>
                  </a:ext>
                </a:extLst>
              </a:tr>
              <a:tr h="511481">
                <a:tc>
                  <a:txBody>
                    <a:bodyPr/>
                    <a:lstStyle/>
                    <a:p>
                      <a:pPr lvl="0">
                        <a:buNone/>
                      </a:pPr>
                      <a:r>
                        <a:rPr lang="en-US" sz="2300" b="0" i="0" u="none" strike="noStrike" noProof="0" dirty="0">
                          <a:latin typeface="Arial"/>
                        </a:rPr>
                        <a:t>Origin: To access the services provided to the subscription</a:t>
                      </a:r>
                      <a:endParaRPr lang="en-US" sz="2300" dirty="0"/>
                    </a:p>
                  </a:txBody>
                  <a:tcPr marL="116246" marR="116246" marT="58123" marB="58123"/>
                </a:tc>
                <a:extLst>
                  <a:ext uri="{0D108BD9-81ED-4DB2-BD59-A6C34878D82A}">
                    <a16:rowId xmlns:a16="http://schemas.microsoft.com/office/drawing/2014/main" val="539563947"/>
                  </a:ext>
                </a:extLst>
              </a:tr>
              <a:tr h="860218">
                <a:tc>
                  <a:txBody>
                    <a:bodyPr/>
                    <a:lstStyle/>
                    <a:p>
                      <a:pPr lvl="0">
                        <a:buNone/>
                      </a:pPr>
                      <a:r>
                        <a:rPr lang="en-US" sz="2300" b="0" i="0" u="none" strike="noStrike" noProof="0" dirty="0">
                          <a:latin typeface="Arial"/>
                        </a:rPr>
                        <a:t>Version: 1.0                           Date: 09/3/2022                                 Priority: 1</a:t>
                      </a:r>
                      <a:endParaRPr lang="en-US" sz="2300" dirty="0"/>
                    </a:p>
                  </a:txBody>
                  <a:tcPr marL="116246" marR="116246" marT="58123" marB="58123"/>
                </a:tc>
                <a:extLst>
                  <a:ext uri="{0D108BD9-81ED-4DB2-BD59-A6C34878D82A}">
                    <a16:rowId xmlns:a16="http://schemas.microsoft.com/office/drawing/2014/main" val="4270597832"/>
                  </a:ext>
                </a:extLst>
              </a:tr>
            </a:tbl>
          </a:graphicData>
        </a:graphic>
      </p:graphicFrame>
    </p:spTree>
    <p:extLst>
      <p:ext uri="{BB962C8B-B14F-4D97-AF65-F5344CB8AC3E}">
        <p14:creationId xmlns:p14="http://schemas.microsoft.com/office/powerpoint/2010/main" val="370228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4483DB-3E20-4C79-B65D-8A4DA9282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D544BB6-2428-4107-BAC4-C38BEA1E1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DD6BEA73-DBF7-E4BD-D8F8-C47E90F72714}"/>
              </a:ext>
            </a:extLst>
          </p:cNvPr>
          <p:cNvSpPr>
            <a:spLocks noGrp="1"/>
          </p:cNvSpPr>
          <p:nvPr>
            <p:ph type="title"/>
          </p:nvPr>
        </p:nvSpPr>
        <p:spPr>
          <a:xfrm>
            <a:off x="1969803" y="4979749"/>
            <a:ext cx="9561079" cy="1077229"/>
          </a:xfrm>
        </p:spPr>
        <p:txBody>
          <a:bodyPr>
            <a:normAutofit/>
          </a:bodyPr>
          <a:lstStyle/>
          <a:p>
            <a:pPr algn="l"/>
            <a:r>
              <a:rPr lang="en-US" dirty="0">
                <a:cs typeface="Arial"/>
              </a:rPr>
              <a:t>Requirements</a:t>
            </a:r>
            <a:endParaRPr lang="en-US"/>
          </a:p>
        </p:txBody>
      </p:sp>
      <p:sp>
        <p:nvSpPr>
          <p:cNvPr id="13" name="Rectangle 12">
            <a:extLst>
              <a:ext uri="{FF2B5EF4-FFF2-40B4-BE49-F238E27FC236}">
                <a16:creationId xmlns:a16="http://schemas.microsoft.com/office/drawing/2014/main" id="{2D4A426A-23A4-4D0E-BBB4-4BCA65B9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13157A-3215-4213-80F8-02CD5F588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6D938FEC-1142-8F98-C800-F40B0023F9D0}"/>
              </a:ext>
            </a:extLst>
          </p:cNvPr>
          <p:cNvGraphicFramePr>
            <a:graphicFrameLocks noGrp="1"/>
          </p:cNvGraphicFramePr>
          <p:nvPr>
            <p:ph idx="1"/>
            <p:extLst>
              <p:ext uri="{D42A27DB-BD31-4B8C-83A1-F6EECF244321}">
                <p14:modId xmlns:p14="http://schemas.microsoft.com/office/powerpoint/2010/main" val="4002546110"/>
              </p:ext>
            </p:extLst>
          </p:nvPr>
        </p:nvGraphicFramePr>
        <p:xfrm>
          <a:off x="1798814" y="647749"/>
          <a:ext cx="9595340" cy="3603617"/>
        </p:xfrm>
        <a:graphic>
          <a:graphicData uri="http://schemas.openxmlformats.org/drawingml/2006/table">
            <a:tbl>
              <a:tblPr firstRow="1" bandRow="1">
                <a:tableStyleId>{5C22544A-7EE6-4342-B048-85BDC9FD1C3A}</a:tableStyleId>
              </a:tblPr>
              <a:tblGrid>
                <a:gridCol w="9595340">
                  <a:extLst>
                    <a:ext uri="{9D8B030D-6E8A-4147-A177-3AD203B41FA5}">
                      <a16:colId xmlns:a16="http://schemas.microsoft.com/office/drawing/2014/main" val="1227467083"/>
                    </a:ext>
                  </a:extLst>
                </a:gridCol>
              </a:tblGrid>
              <a:tr h="566283">
                <a:tc>
                  <a:txBody>
                    <a:bodyPr/>
                    <a:lstStyle/>
                    <a:p>
                      <a:r>
                        <a:rPr lang="en-US" sz="2500" dirty="0"/>
                        <a:t>FR4: Home Page UI</a:t>
                      </a:r>
                    </a:p>
                  </a:txBody>
                  <a:tcPr marL="128701" marR="128701" marT="64350" marB="64350"/>
                </a:tc>
                <a:extLst>
                  <a:ext uri="{0D108BD9-81ED-4DB2-BD59-A6C34878D82A}">
                    <a16:rowId xmlns:a16="http://schemas.microsoft.com/office/drawing/2014/main" val="666517217"/>
                  </a:ext>
                </a:extLst>
              </a:tr>
              <a:tr h="566283">
                <a:tc>
                  <a:txBody>
                    <a:bodyPr/>
                    <a:lstStyle/>
                    <a:p>
                      <a:r>
                        <a:rPr lang="en-US" sz="2500" dirty="0"/>
                        <a:t>Goal: To show the details of the subscriber once login</a:t>
                      </a:r>
                    </a:p>
                  </a:txBody>
                  <a:tcPr marL="128701" marR="128701" marT="64350" marB="64350"/>
                </a:tc>
                <a:extLst>
                  <a:ext uri="{0D108BD9-81ED-4DB2-BD59-A6C34878D82A}">
                    <a16:rowId xmlns:a16="http://schemas.microsoft.com/office/drawing/2014/main" val="446770309"/>
                  </a:ext>
                </a:extLst>
              </a:tr>
              <a:tr h="952384">
                <a:tc>
                  <a:txBody>
                    <a:bodyPr/>
                    <a:lstStyle/>
                    <a:p>
                      <a:pPr lvl="0" algn="l">
                        <a:lnSpc>
                          <a:spcPct val="100000"/>
                        </a:lnSpc>
                        <a:spcBef>
                          <a:spcPts val="0"/>
                        </a:spcBef>
                        <a:spcAft>
                          <a:spcPts val="0"/>
                        </a:spcAft>
                        <a:buNone/>
                      </a:pPr>
                      <a:r>
                        <a:rPr lang="en-US" sz="2500" b="0" i="0" u="none" strike="noStrike" noProof="0" dirty="0">
                          <a:latin typeface="Arial"/>
                        </a:rPr>
                        <a:t>Description: Home page contains details like subscriber Mail Id, Organization Name and the button like </a:t>
                      </a:r>
                      <a:r>
                        <a:rPr lang="en-US" sz="2500" b="0" i="0" u="none" strike="noStrike" noProof="0" dirty="0" err="1">
                          <a:latin typeface="Arial"/>
                        </a:rPr>
                        <a:t>AddEmails</a:t>
                      </a:r>
                      <a:r>
                        <a:rPr lang="en-US" sz="2500" b="0" i="0" u="none" strike="noStrike" noProof="0" dirty="0">
                          <a:latin typeface="Arial"/>
                        </a:rPr>
                        <a:t> and Logout.</a:t>
                      </a:r>
                      <a:endParaRPr lang="en-US" sz="2500" b="0" i="0" u="none" strike="noStrike" noProof="0" dirty="0"/>
                    </a:p>
                  </a:txBody>
                  <a:tcPr marL="128701" marR="128701" marT="64350" marB="64350"/>
                </a:tc>
                <a:extLst>
                  <a:ext uri="{0D108BD9-81ED-4DB2-BD59-A6C34878D82A}">
                    <a16:rowId xmlns:a16="http://schemas.microsoft.com/office/drawing/2014/main" val="2060344404"/>
                  </a:ext>
                </a:extLst>
              </a:tr>
              <a:tr h="566283">
                <a:tc>
                  <a:txBody>
                    <a:bodyPr/>
                    <a:lstStyle/>
                    <a:p>
                      <a:pPr lvl="0">
                        <a:buNone/>
                      </a:pPr>
                      <a:r>
                        <a:rPr lang="en-US" sz="2500" b="0" i="0" u="none" strike="noStrike" noProof="0" dirty="0">
                          <a:latin typeface="Arial"/>
                        </a:rPr>
                        <a:t>Origin: Able to show the services the subscriber had access too.</a:t>
                      </a:r>
                      <a:endParaRPr lang="en-US" sz="2500" dirty="0"/>
                    </a:p>
                  </a:txBody>
                  <a:tcPr marL="128701" marR="128701" marT="64350" marB="64350"/>
                </a:tc>
                <a:extLst>
                  <a:ext uri="{0D108BD9-81ED-4DB2-BD59-A6C34878D82A}">
                    <a16:rowId xmlns:a16="http://schemas.microsoft.com/office/drawing/2014/main" val="539563947"/>
                  </a:ext>
                </a:extLst>
              </a:tr>
              <a:tr h="952384">
                <a:tc>
                  <a:txBody>
                    <a:bodyPr/>
                    <a:lstStyle/>
                    <a:p>
                      <a:pPr lvl="0">
                        <a:buNone/>
                      </a:pPr>
                      <a:r>
                        <a:rPr lang="en-US" sz="2500" b="0" i="0" u="none" strike="noStrike" noProof="0" dirty="0">
                          <a:latin typeface="Arial"/>
                        </a:rPr>
                        <a:t>Version: 1.0                           Date: 09/3/2022                                 Priority: 1</a:t>
                      </a:r>
                      <a:endParaRPr lang="en-US" sz="2500" dirty="0"/>
                    </a:p>
                  </a:txBody>
                  <a:tcPr marL="128701" marR="128701" marT="64350" marB="64350"/>
                </a:tc>
                <a:extLst>
                  <a:ext uri="{0D108BD9-81ED-4DB2-BD59-A6C34878D82A}">
                    <a16:rowId xmlns:a16="http://schemas.microsoft.com/office/drawing/2014/main" val="4270597832"/>
                  </a:ext>
                </a:extLst>
              </a:tr>
            </a:tbl>
          </a:graphicData>
        </a:graphic>
      </p:graphicFrame>
    </p:spTree>
    <p:extLst>
      <p:ext uri="{BB962C8B-B14F-4D97-AF65-F5344CB8AC3E}">
        <p14:creationId xmlns:p14="http://schemas.microsoft.com/office/powerpoint/2010/main" val="1851904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4483DB-3E20-4C79-B65D-8A4DA9282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D544BB6-2428-4107-BAC4-C38BEA1E1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DD6BEA73-DBF7-E4BD-D8F8-C47E90F72714}"/>
              </a:ext>
            </a:extLst>
          </p:cNvPr>
          <p:cNvSpPr>
            <a:spLocks noGrp="1"/>
          </p:cNvSpPr>
          <p:nvPr>
            <p:ph type="title"/>
          </p:nvPr>
        </p:nvSpPr>
        <p:spPr>
          <a:xfrm>
            <a:off x="1969803" y="4979749"/>
            <a:ext cx="9561079" cy="1077229"/>
          </a:xfrm>
        </p:spPr>
        <p:txBody>
          <a:bodyPr>
            <a:normAutofit/>
          </a:bodyPr>
          <a:lstStyle/>
          <a:p>
            <a:pPr algn="l"/>
            <a:r>
              <a:rPr lang="en-US" dirty="0">
                <a:cs typeface="Arial"/>
              </a:rPr>
              <a:t>Requirements</a:t>
            </a:r>
            <a:endParaRPr lang="en-US"/>
          </a:p>
        </p:txBody>
      </p:sp>
      <p:sp>
        <p:nvSpPr>
          <p:cNvPr id="13" name="Rectangle 12">
            <a:extLst>
              <a:ext uri="{FF2B5EF4-FFF2-40B4-BE49-F238E27FC236}">
                <a16:creationId xmlns:a16="http://schemas.microsoft.com/office/drawing/2014/main" id="{2D4A426A-23A4-4D0E-BBB4-4BCA65B9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13157A-3215-4213-80F8-02CD5F588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6D938FEC-1142-8F98-C800-F40B0023F9D0}"/>
              </a:ext>
            </a:extLst>
          </p:cNvPr>
          <p:cNvGraphicFramePr>
            <a:graphicFrameLocks noGrp="1"/>
          </p:cNvGraphicFramePr>
          <p:nvPr>
            <p:ph idx="1"/>
            <p:extLst>
              <p:ext uri="{D42A27DB-BD31-4B8C-83A1-F6EECF244321}">
                <p14:modId xmlns:p14="http://schemas.microsoft.com/office/powerpoint/2010/main" val="117745897"/>
              </p:ext>
            </p:extLst>
          </p:nvPr>
        </p:nvGraphicFramePr>
        <p:xfrm>
          <a:off x="1662084" y="860849"/>
          <a:ext cx="9868799" cy="3177415"/>
        </p:xfrm>
        <a:graphic>
          <a:graphicData uri="http://schemas.openxmlformats.org/drawingml/2006/table">
            <a:tbl>
              <a:tblPr firstRow="1" bandRow="1">
                <a:tableStyleId>{5C22544A-7EE6-4342-B048-85BDC9FD1C3A}</a:tableStyleId>
              </a:tblPr>
              <a:tblGrid>
                <a:gridCol w="9868799">
                  <a:extLst>
                    <a:ext uri="{9D8B030D-6E8A-4147-A177-3AD203B41FA5}">
                      <a16:colId xmlns:a16="http://schemas.microsoft.com/office/drawing/2014/main" val="1227467083"/>
                    </a:ext>
                  </a:extLst>
                </a:gridCol>
              </a:tblGrid>
              <a:tr h="499308">
                <a:tc>
                  <a:txBody>
                    <a:bodyPr/>
                    <a:lstStyle/>
                    <a:p>
                      <a:r>
                        <a:rPr lang="en-US" sz="2200" dirty="0"/>
                        <a:t>FR5: Add Mails UI</a:t>
                      </a:r>
                    </a:p>
                  </a:txBody>
                  <a:tcPr marL="113479" marR="113479" marT="56740" marB="56740"/>
                </a:tc>
                <a:extLst>
                  <a:ext uri="{0D108BD9-81ED-4DB2-BD59-A6C34878D82A}">
                    <a16:rowId xmlns:a16="http://schemas.microsoft.com/office/drawing/2014/main" val="666517217"/>
                  </a:ext>
                </a:extLst>
              </a:tr>
              <a:tr h="499308">
                <a:tc>
                  <a:txBody>
                    <a:bodyPr/>
                    <a:lstStyle/>
                    <a:p>
                      <a:pPr lvl="0">
                        <a:buNone/>
                      </a:pPr>
                      <a:r>
                        <a:rPr lang="en-US" sz="2200" dirty="0"/>
                        <a:t>Goal: Should be able to add emails to the subscriber ID.</a:t>
                      </a:r>
                    </a:p>
                  </a:txBody>
                  <a:tcPr marL="113479" marR="113479" marT="56740" marB="56740"/>
                </a:tc>
                <a:extLst>
                  <a:ext uri="{0D108BD9-81ED-4DB2-BD59-A6C34878D82A}">
                    <a16:rowId xmlns:a16="http://schemas.microsoft.com/office/drawing/2014/main" val="446770309"/>
                  </a:ext>
                </a:extLst>
              </a:tr>
              <a:tr h="1180183">
                <a:tc>
                  <a:txBody>
                    <a:bodyPr/>
                    <a:lstStyle/>
                    <a:p>
                      <a:pPr lvl="0" algn="l">
                        <a:lnSpc>
                          <a:spcPct val="100000"/>
                        </a:lnSpc>
                        <a:spcBef>
                          <a:spcPts val="0"/>
                        </a:spcBef>
                        <a:spcAft>
                          <a:spcPts val="0"/>
                        </a:spcAft>
                        <a:buNone/>
                      </a:pPr>
                      <a:r>
                        <a:rPr lang="en-US" sz="2200" b="0" i="0" u="none" strike="noStrike" noProof="0" dirty="0">
                          <a:latin typeface="Arial"/>
                        </a:rPr>
                        <a:t>Description: Add email UI contains Fields like subscriber ID, sub email, password, confirm password along with buttons like GO To Home and keep on adding mail to the subscriber.</a:t>
                      </a:r>
                      <a:endParaRPr lang="en-US" sz="2200" dirty="0"/>
                    </a:p>
                  </a:txBody>
                  <a:tcPr marL="113479" marR="113479" marT="56740" marB="56740"/>
                </a:tc>
                <a:extLst>
                  <a:ext uri="{0D108BD9-81ED-4DB2-BD59-A6C34878D82A}">
                    <a16:rowId xmlns:a16="http://schemas.microsoft.com/office/drawing/2014/main" val="2060344404"/>
                  </a:ext>
                </a:extLst>
              </a:tr>
              <a:tr h="499308">
                <a:tc>
                  <a:txBody>
                    <a:bodyPr/>
                    <a:lstStyle/>
                    <a:p>
                      <a:pPr lvl="0">
                        <a:buNone/>
                      </a:pPr>
                      <a:r>
                        <a:rPr lang="en-US" sz="2200" b="0" i="0" u="none" strike="noStrike" noProof="0" dirty="0">
                          <a:latin typeface="Arial"/>
                        </a:rPr>
                        <a:t>Origin: For accessing emails.</a:t>
                      </a:r>
                      <a:endParaRPr lang="en-US" sz="2200" dirty="0"/>
                    </a:p>
                  </a:txBody>
                  <a:tcPr marL="113479" marR="113479" marT="56740" marB="56740"/>
                </a:tc>
                <a:extLst>
                  <a:ext uri="{0D108BD9-81ED-4DB2-BD59-A6C34878D82A}">
                    <a16:rowId xmlns:a16="http://schemas.microsoft.com/office/drawing/2014/main" val="539563947"/>
                  </a:ext>
                </a:extLst>
              </a:tr>
              <a:tr h="499308">
                <a:tc>
                  <a:txBody>
                    <a:bodyPr/>
                    <a:lstStyle/>
                    <a:p>
                      <a:pPr lvl="0">
                        <a:buNone/>
                      </a:pPr>
                      <a:r>
                        <a:rPr lang="en-US" sz="2200" b="0" i="0" u="none" strike="noStrike" noProof="0" dirty="0">
                          <a:latin typeface="Arial"/>
                        </a:rPr>
                        <a:t>Version: 1.0                           Date: 09/3/2022                                 Priority: 1</a:t>
                      </a:r>
                      <a:endParaRPr lang="en-US" sz="2200" dirty="0"/>
                    </a:p>
                  </a:txBody>
                  <a:tcPr marL="113479" marR="113479" marT="56740" marB="56740"/>
                </a:tc>
                <a:extLst>
                  <a:ext uri="{0D108BD9-81ED-4DB2-BD59-A6C34878D82A}">
                    <a16:rowId xmlns:a16="http://schemas.microsoft.com/office/drawing/2014/main" val="4270597832"/>
                  </a:ext>
                </a:extLst>
              </a:tr>
            </a:tbl>
          </a:graphicData>
        </a:graphic>
      </p:graphicFrame>
    </p:spTree>
    <p:extLst>
      <p:ext uri="{BB962C8B-B14F-4D97-AF65-F5344CB8AC3E}">
        <p14:creationId xmlns:p14="http://schemas.microsoft.com/office/powerpoint/2010/main" val="1092314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4483DB-3E20-4C79-B65D-8A4DA9282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D544BB6-2428-4107-BAC4-C38BEA1E1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DD6BEA73-DBF7-E4BD-D8F8-C47E90F72714}"/>
              </a:ext>
            </a:extLst>
          </p:cNvPr>
          <p:cNvSpPr>
            <a:spLocks noGrp="1"/>
          </p:cNvSpPr>
          <p:nvPr>
            <p:ph type="title"/>
          </p:nvPr>
        </p:nvSpPr>
        <p:spPr>
          <a:xfrm>
            <a:off x="1969803" y="4979749"/>
            <a:ext cx="9561079" cy="1077229"/>
          </a:xfrm>
        </p:spPr>
        <p:txBody>
          <a:bodyPr>
            <a:normAutofit/>
          </a:bodyPr>
          <a:lstStyle/>
          <a:p>
            <a:pPr algn="l"/>
            <a:r>
              <a:rPr lang="en-US" dirty="0">
                <a:cs typeface="Arial"/>
              </a:rPr>
              <a:t>Requirements</a:t>
            </a:r>
            <a:endParaRPr lang="en-US"/>
          </a:p>
        </p:txBody>
      </p:sp>
      <p:sp>
        <p:nvSpPr>
          <p:cNvPr id="13" name="Rectangle 12">
            <a:extLst>
              <a:ext uri="{FF2B5EF4-FFF2-40B4-BE49-F238E27FC236}">
                <a16:creationId xmlns:a16="http://schemas.microsoft.com/office/drawing/2014/main" id="{2D4A426A-23A4-4D0E-BBB4-4BCA65B9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13157A-3215-4213-80F8-02CD5F588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6D938FEC-1142-8F98-C800-F40B0023F9D0}"/>
              </a:ext>
            </a:extLst>
          </p:cNvPr>
          <p:cNvGraphicFramePr>
            <a:graphicFrameLocks noGrp="1"/>
          </p:cNvGraphicFramePr>
          <p:nvPr>
            <p:ph idx="1"/>
            <p:extLst>
              <p:ext uri="{D42A27DB-BD31-4B8C-83A1-F6EECF244321}">
                <p14:modId xmlns:p14="http://schemas.microsoft.com/office/powerpoint/2010/main" val="236462564"/>
              </p:ext>
            </p:extLst>
          </p:nvPr>
        </p:nvGraphicFramePr>
        <p:xfrm>
          <a:off x="2066940" y="647749"/>
          <a:ext cx="9059088" cy="3603617"/>
        </p:xfrm>
        <a:graphic>
          <a:graphicData uri="http://schemas.openxmlformats.org/drawingml/2006/table">
            <a:tbl>
              <a:tblPr firstRow="1" bandRow="1">
                <a:tableStyleId>{5C22544A-7EE6-4342-B048-85BDC9FD1C3A}</a:tableStyleId>
              </a:tblPr>
              <a:tblGrid>
                <a:gridCol w="9059088">
                  <a:extLst>
                    <a:ext uri="{9D8B030D-6E8A-4147-A177-3AD203B41FA5}">
                      <a16:colId xmlns:a16="http://schemas.microsoft.com/office/drawing/2014/main" val="1227467083"/>
                    </a:ext>
                  </a:extLst>
                </a:gridCol>
              </a:tblGrid>
              <a:tr h="566283">
                <a:tc>
                  <a:txBody>
                    <a:bodyPr/>
                    <a:lstStyle/>
                    <a:p>
                      <a:r>
                        <a:rPr lang="en-US" sz="2500" dirty="0"/>
                        <a:t>FR6: Creation of Model for Add Mails</a:t>
                      </a:r>
                    </a:p>
                  </a:txBody>
                  <a:tcPr marL="128701" marR="128701" marT="64350" marB="64350"/>
                </a:tc>
                <a:extLst>
                  <a:ext uri="{0D108BD9-81ED-4DB2-BD59-A6C34878D82A}">
                    <a16:rowId xmlns:a16="http://schemas.microsoft.com/office/drawing/2014/main" val="666517217"/>
                  </a:ext>
                </a:extLst>
              </a:tr>
              <a:tr h="566283">
                <a:tc>
                  <a:txBody>
                    <a:bodyPr/>
                    <a:lstStyle/>
                    <a:p>
                      <a:pPr lvl="0">
                        <a:buNone/>
                      </a:pPr>
                      <a:r>
                        <a:rPr lang="en-US" sz="2500" dirty="0"/>
                        <a:t>Goal: Should be able to store the Mails data in the model.</a:t>
                      </a:r>
                    </a:p>
                  </a:txBody>
                  <a:tcPr marL="128701" marR="128701" marT="64350" marB="64350"/>
                </a:tc>
                <a:extLst>
                  <a:ext uri="{0D108BD9-81ED-4DB2-BD59-A6C34878D82A}">
                    <a16:rowId xmlns:a16="http://schemas.microsoft.com/office/drawing/2014/main" val="446770309"/>
                  </a:ext>
                </a:extLst>
              </a:tr>
              <a:tr h="952384">
                <a:tc>
                  <a:txBody>
                    <a:bodyPr/>
                    <a:lstStyle/>
                    <a:p>
                      <a:pPr lvl="0" algn="l">
                        <a:lnSpc>
                          <a:spcPct val="100000"/>
                        </a:lnSpc>
                        <a:spcBef>
                          <a:spcPts val="0"/>
                        </a:spcBef>
                        <a:spcAft>
                          <a:spcPts val="0"/>
                        </a:spcAft>
                        <a:buNone/>
                      </a:pPr>
                      <a:r>
                        <a:rPr lang="en-US" sz="2500" b="0" i="0" u="none" strike="noStrike" noProof="0" dirty="0">
                          <a:latin typeface="Arial"/>
                        </a:rPr>
                        <a:t>Description: This model contains details like subscriber ID, sub email and password</a:t>
                      </a:r>
                    </a:p>
                  </a:txBody>
                  <a:tcPr marL="128701" marR="128701" marT="64350" marB="64350"/>
                </a:tc>
                <a:extLst>
                  <a:ext uri="{0D108BD9-81ED-4DB2-BD59-A6C34878D82A}">
                    <a16:rowId xmlns:a16="http://schemas.microsoft.com/office/drawing/2014/main" val="2060344404"/>
                  </a:ext>
                </a:extLst>
              </a:tr>
              <a:tr h="566283">
                <a:tc>
                  <a:txBody>
                    <a:bodyPr/>
                    <a:lstStyle/>
                    <a:p>
                      <a:pPr lvl="0">
                        <a:buNone/>
                      </a:pPr>
                      <a:r>
                        <a:rPr lang="en-US" sz="2500" b="0" i="0" u="none" strike="noStrike" noProof="0" dirty="0">
                          <a:latin typeface="Arial"/>
                        </a:rPr>
                        <a:t>Origin: Details for Mail converter</a:t>
                      </a:r>
                      <a:endParaRPr lang="en-US" sz="2500" dirty="0"/>
                    </a:p>
                  </a:txBody>
                  <a:tcPr marL="128701" marR="128701" marT="64350" marB="64350"/>
                </a:tc>
                <a:extLst>
                  <a:ext uri="{0D108BD9-81ED-4DB2-BD59-A6C34878D82A}">
                    <a16:rowId xmlns:a16="http://schemas.microsoft.com/office/drawing/2014/main" val="539563947"/>
                  </a:ext>
                </a:extLst>
              </a:tr>
              <a:tr h="952384">
                <a:tc>
                  <a:txBody>
                    <a:bodyPr/>
                    <a:lstStyle/>
                    <a:p>
                      <a:pPr lvl="0">
                        <a:buNone/>
                      </a:pPr>
                      <a:r>
                        <a:rPr lang="en-US" sz="2500" b="0" i="0" u="none" strike="noStrike" noProof="0" dirty="0">
                          <a:latin typeface="Arial"/>
                        </a:rPr>
                        <a:t>Version: 1.0                           Date: 09/3/2022                                 Priority: 1</a:t>
                      </a:r>
                      <a:endParaRPr lang="en-US" sz="2500" dirty="0"/>
                    </a:p>
                  </a:txBody>
                  <a:tcPr marL="128701" marR="128701" marT="64350" marB="64350"/>
                </a:tc>
                <a:extLst>
                  <a:ext uri="{0D108BD9-81ED-4DB2-BD59-A6C34878D82A}">
                    <a16:rowId xmlns:a16="http://schemas.microsoft.com/office/drawing/2014/main" val="4270597832"/>
                  </a:ext>
                </a:extLst>
              </a:tr>
            </a:tbl>
          </a:graphicData>
        </a:graphic>
      </p:graphicFrame>
    </p:spTree>
    <p:extLst>
      <p:ext uri="{BB962C8B-B14F-4D97-AF65-F5344CB8AC3E}">
        <p14:creationId xmlns:p14="http://schemas.microsoft.com/office/powerpoint/2010/main" val="2615020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6D81-5AAB-E140-A083-65BEAC14EF53}"/>
              </a:ext>
            </a:extLst>
          </p:cNvPr>
          <p:cNvSpPr>
            <a:spLocks noGrp="1"/>
          </p:cNvSpPr>
          <p:nvPr>
            <p:ph type="title"/>
          </p:nvPr>
        </p:nvSpPr>
        <p:spPr>
          <a:xfrm>
            <a:off x="5245524" y="808056"/>
            <a:ext cx="5283139" cy="1077229"/>
          </a:xfrm>
        </p:spPr>
        <p:txBody>
          <a:bodyPr>
            <a:normAutofit/>
          </a:bodyPr>
          <a:lstStyle/>
          <a:p>
            <a:pPr algn="l"/>
            <a:r>
              <a:rPr lang="en-US" b="1">
                <a:latin typeface="Calibri"/>
                <a:cs typeface="Calibri"/>
              </a:rPr>
              <a:t>Project Idea:</a:t>
            </a:r>
            <a:endParaRPr lang="en-US"/>
          </a:p>
        </p:txBody>
      </p:sp>
      <p:sp>
        <p:nvSpPr>
          <p:cNvPr id="49" name="Content Placeholder 2">
            <a:extLst>
              <a:ext uri="{FF2B5EF4-FFF2-40B4-BE49-F238E27FC236}">
                <a16:creationId xmlns:a16="http://schemas.microsoft.com/office/drawing/2014/main" id="{A38F096D-D1AC-0AAC-DDBA-52C0CF1D75A2}"/>
              </a:ext>
            </a:extLst>
          </p:cNvPr>
          <p:cNvSpPr>
            <a:spLocks noGrp="1"/>
          </p:cNvSpPr>
          <p:nvPr>
            <p:ph idx="1"/>
          </p:nvPr>
        </p:nvSpPr>
        <p:spPr>
          <a:xfrm>
            <a:off x="4276786" y="1448267"/>
            <a:ext cx="7013876" cy="5176771"/>
          </a:xfrm>
        </p:spPr>
        <p:txBody>
          <a:bodyPr vert="horz" lIns="91440" tIns="45720" rIns="91440" bIns="45720" rtlCol="0">
            <a:normAutofit/>
          </a:bodyPr>
          <a:lstStyle/>
          <a:p>
            <a:pPr>
              <a:lnSpc>
                <a:spcPct val="110000"/>
              </a:lnSpc>
            </a:pPr>
            <a:endParaRPr lang="en-US" sz="1100" b="1">
              <a:ea typeface="+mn-lt"/>
              <a:cs typeface="+mn-lt"/>
            </a:endParaRPr>
          </a:p>
          <a:p>
            <a:pPr marL="0" indent="0">
              <a:lnSpc>
                <a:spcPct val="110000"/>
              </a:lnSpc>
              <a:buNone/>
            </a:pPr>
            <a:r>
              <a:rPr lang="en-US" sz="1100">
                <a:ea typeface="+mn-lt"/>
                <a:cs typeface="+mn-lt"/>
              </a:rPr>
              <a:t>The goal is to create a web-based application that users may access from any location. The application primarily targets larger enterprises and smaller organizations who deal with many mails every day. Given that the application has a form with attributes like </a:t>
            </a:r>
          </a:p>
          <a:p>
            <a:pPr>
              <a:lnSpc>
                <a:spcPct val="110000"/>
              </a:lnSpc>
            </a:pPr>
            <a:r>
              <a:rPr lang="en-US" sz="1100">
                <a:ea typeface="+mn-lt"/>
                <a:cs typeface="+mn-lt"/>
              </a:rPr>
              <a:t>The customer's organization's mail id and password (we even can provide same as service if we deal with security for the credentials).</a:t>
            </a:r>
          </a:p>
          <a:p>
            <a:pPr>
              <a:lnSpc>
                <a:spcPct val="110000"/>
              </a:lnSpc>
            </a:pPr>
            <a:r>
              <a:rPr lang="en-US" sz="1100">
                <a:ea typeface="+mn-lt"/>
                <a:cs typeface="+mn-lt"/>
              </a:rPr>
              <a:t>One dropdown for collecting the information regarding the format user wants to convert.</a:t>
            </a:r>
          </a:p>
          <a:p>
            <a:pPr>
              <a:lnSpc>
                <a:spcPct val="110000"/>
              </a:lnSpc>
            </a:pPr>
            <a:r>
              <a:rPr lang="en-US" sz="1100">
                <a:ea typeface="+mn-lt"/>
                <a:cs typeface="+mn-lt"/>
              </a:rPr>
              <a:t>We also collect the timestamp from which we want to convert the mails into the format we want to change.</a:t>
            </a:r>
          </a:p>
          <a:p>
            <a:pPr>
              <a:lnSpc>
                <a:spcPct val="110000"/>
              </a:lnSpc>
            </a:pPr>
            <a:r>
              <a:rPr lang="en-US" sz="1100">
                <a:ea typeface="+mn-lt"/>
                <a:cs typeface="+mn-lt"/>
              </a:rPr>
              <a:t>And finally, the submission button. </a:t>
            </a:r>
          </a:p>
          <a:p>
            <a:pPr>
              <a:lnSpc>
                <a:spcPct val="110000"/>
              </a:lnSpc>
            </a:pPr>
            <a:endParaRPr lang="en-US" sz="1100">
              <a:cs typeface="Calibri"/>
            </a:endParaRPr>
          </a:p>
        </p:txBody>
      </p:sp>
      <p:pic>
        <p:nvPicPr>
          <p:cNvPr id="43" name="Picture 4" descr="Person holding mouse">
            <a:extLst>
              <a:ext uri="{FF2B5EF4-FFF2-40B4-BE49-F238E27FC236}">
                <a16:creationId xmlns:a16="http://schemas.microsoft.com/office/drawing/2014/main" id="{43C11D6E-22D4-C791-D251-18A633D75B61}"/>
              </a:ext>
            </a:extLst>
          </p:cNvPr>
          <p:cNvPicPr>
            <a:picLocks noChangeAspect="1"/>
          </p:cNvPicPr>
          <p:nvPr/>
        </p:nvPicPr>
        <p:blipFill rotWithShape="1">
          <a:blip r:embed="rId3"/>
          <a:srcRect l="27128" r="24563" b="-2"/>
          <a:stretch/>
        </p:blipFill>
        <p:spPr>
          <a:xfrm>
            <a:off x="1326491" y="1758783"/>
            <a:ext cx="2413730" cy="3335188"/>
          </a:xfrm>
          <a:prstGeom prst="rect">
            <a:avLst/>
          </a:prstGeom>
          <a:ln w="12700">
            <a:noFill/>
          </a:ln>
        </p:spPr>
      </p:pic>
    </p:spTree>
    <p:extLst>
      <p:ext uri="{BB962C8B-B14F-4D97-AF65-F5344CB8AC3E}">
        <p14:creationId xmlns:p14="http://schemas.microsoft.com/office/powerpoint/2010/main" val="2075772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4483DB-3E20-4C79-B65D-8A4DA9282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D544BB6-2428-4107-BAC4-C38BEA1E1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DD6BEA73-DBF7-E4BD-D8F8-C47E90F72714}"/>
              </a:ext>
            </a:extLst>
          </p:cNvPr>
          <p:cNvSpPr>
            <a:spLocks noGrp="1"/>
          </p:cNvSpPr>
          <p:nvPr>
            <p:ph type="title"/>
          </p:nvPr>
        </p:nvSpPr>
        <p:spPr>
          <a:xfrm>
            <a:off x="1969803" y="4979749"/>
            <a:ext cx="9561079" cy="1077229"/>
          </a:xfrm>
        </p:spPr>
        <p:txBody>
          <a:bodyPr>
            <a:normAutofit/>
          </a:bodyPr>
          <a:lstStyle/>
          <a:p>
            <a:pPr algn="l"/>
            <a:r>
              <a:rPr lang="en-US" dirty="0">
                <a:cs typeface="Arial"/>
              </a:rPr>
              <a:t>Requirements</a:t>
            </a:r>
            <a:endParaRPr lang="en-US"/>
          </a:p>
        </p:txBody>
      </p:sp>
      <p:sp>
        <p:nvSpPr>
          <p:cNvPr id="13" name="Rectangle 12">
            <a:extLst>
              <a:ext uri="{FF2B5EF4-FFF2-40B4-BE49-F238E27FC236}">
                <a16:creationId xmlns:a16="http://schemas.microsoft.com/office/drawing/2014/main" id="{2D4A426A-23A4-4D0E-BBB4-4BCA65B9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13157A-3215-4213-80F8-02CD5F588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6D938FEC-1142-8F98-C800-F40B0023F9D0}"/>
              </a:ext>
            </a:extLst>
          </p:cNvPr>
          <p:cNvGraphicFramePr>
            <a:graphicFrameLocks noGrp="1"/>
          </p:cNvGraphicFramePr>
          <p:nvPr>
            <p:ph idx="1"/>
            <p:extLst>
              <p:ext uri="{D42A27DB-BD31-4B8C-83A1-F6EECF244321}">
                <p14:modId xmlns:p14="http://schemas.microsoft.com/office/powerpoint/2010/main" val="980504708"/>
              </p:ext>
            </p:extLst>
          </p:nvPr>
        </p:nvGraphicFramePr>
        <p:xfrm>
          <a:off x="1662084" y="711851"/>
          <a:ext cx="9868799" cy="3475415"/>
        </p:xfrm>
        <a:graphic>
          <a:graphicData uri="http://schemas.openxmlformats.org/drawingml/2006/table">
            <a:tbl>
              <a:tblPr firstRow="1" bandRow="1">
                <a:tableStyleId>{5C22544A-7EE6-4342-B048-85BDC9FD1C3A}</a:tableStyleId>
              </a:tblPr>
              <a:tblGrid>
                <a:gridCol w="9868799">
                  <a:extLst>
                    <a:ext uri="{9D8B030D-6E8A-4147-A177-3AD203B41FA5}">
                      <a16:colId xmlns:a16="http://schemas.microsoft.com/office/drawing/2014/main" val="1227467083"/>
                    </a:ext>
                  </a:extLst>
                </a:gridCol>
              </a:tblGrid>
              <a:tr h="493285">
                <a:tc>
                  <a:txBody>
                    <a:bodyPr/>
                    <a:lstStyle/>
                    <a:p>
                      <a:r>
                        <a:rPr lang="en-US" sz="2200" dirty="0"/>
                        <a:t>FR7: Convert email UI</a:t>
                      </a:r>
                    </a:p>
                  </a:txBody>
                  <a:tcPr marL="112110" marR="112110" marT="56055" marB="56055"/>
                </a:tc>
                <a:extLst>
                  <a:ext uri="{0D108BD9-81ED-4DB2-BD59-A6C34878D82A}">
                    <a16:rowId xmlns:a16="http://schemas.microsoft.com/office/drawing/2014/main" val="666517217"/>
                  </a:ext>
                </a:extLst>
              </a:tr>
              <a:tr h="829615">
                <a:tc>
                  <a:txBody>
                    <a:bodyPr/>
                    <a:lstStyle/>
                    <a:p>
                      <a:pPr lvl="0">
                        <a:buNone/>
                      </a:pPr>
                      <a:r>
                        <a:rPr lang="en-US" sz="2200" dirty="0"/>
                        <a:t>Goal: should be able to convert inbox emails to the format </a:t>
                      </a:r>
                      <a:r>
                        <a:rPr lang="en-US" sz="2200" dirty="0" err="1"/>
                        <a:t>choosen</a:t>
                      </a:r>
                      <a:r>
                        <a:rPr lang="en-US" sz="2200" dirty="0"/>
                        <a:t> and in the location specified.</a:t>
                      </a:r>
                    </a:p>
                  </a:txBody>
                  <a:tcPr marL="112110" marR="112110" marT="56055" marB="56055"/>
                </a:tc>
                <a:extLst>
                  <a:ext uri="{0D108BD9-81ED-4DB2-BD59-A6C34878D82A}">
                    <a16:rowId xmlns:a16="http://schemas.microsoft.com/office/drawing/2014/main" val="446770309"/>
                  </a:ext>
                </a:extLst>
              </a:tr>
              <a:tr h="1165945">
                <a:tc>
                  <a:txBody>
                    <a:bodyPr/>
                    <a:lstStyle/>
                    <a:p>
                      <a:pPr lvl="0" algn="l">
                        <a:lnSpc>
                          <a:spcPct val="100000"/>
                        </a:lnSpc>
                        <a:spcBef>
                          <a:spcPts val="0"/>
                        </a:spcBef>
                        <a:spcAft>
                          <a:spcPts val="0"/>
                        </a:spcAft>
                        <a:buNone/>
                      </a:pPr>
                      <a:r>
                        <a:rPr lang="en-US" sz="2200" b="0" i="0" u="none" strike="noStrike" noProof="0" dirty="0">
                          <a:latin typeface="Arial"/>
                        </a:rPr>
                        <a:t>Description: </a:t>
                      </a:r>
                      <a:r>
                        <a:rPr lang="en-US" sz="2200" b="0" i="0" u="none" strike="noStrike" noProof="0" dirty="0"/>
                        <a:t>should be able to select time interval, email id from the dropdown, the format from the dropdown, location to store and submit button. On the proper selection of the fields</a:t>
                      </a:r>
                      <a:endParaRPr lang="en-US" sz="2200" dirty="0"/>
                    </a:p>
                  </a:txBody>
                  <a:tcPr marL="112110" marR="112110" marT="56055" marB="56055"/>
                </a:tc>
                <a:extLst>
                  <a:ext uri="{0D108BD9-81ED-4DB2-BD59-A6C34878D82A}">
                    <a16:rowId xmlns:a16="http://schemas.microsoft.com/office/drawing/2014/main" val="2060344404"/>
                  </a:ext>
                </a:extLst>
              </a:tr>
              <a:tr h="493285">
                <a:tc>
                  <a:txBody>
                    <a:bodyPr/>
                    <a:lstStyle/>
                    <a:p>
                      <a:pPr lvl="0">
                        <a:buNone/>
                      </a:pPr>
                      <a:r>
                        <a:rPr lang="en-US" sz="2200" b="0" i="0" u="none" strike="noStrike" noProof="0" dirty="0">
                          <a:latin typeface="Arial"/>
                        </a:rPr>
                        <a:t>Origin: To convert the emails.</a:t>
                      </a:r>
                      <a:endParaRPr lang="en-US" sz="2200" dirty="0"/>
                    </a:p>
                  </a:txBody>
                  <a:tcPr marL="112110" marR="112110" marT="56055" marB="56055"/>
                </a:tc>
                <a:extLst>
                  <a:ext uri="{0D108BD9-81ED-4DB2-BD59-A6C34878D82A}">
                    <a16:rowId xmlns:a16="http://schemas.microsoft.com/office/drawing/2014/main" val="539563947"/>
                  </a:ext>
                </a:extLst>
              </a:tr>
              <a:tr h="493285">
                <a:tc>
                  <a:txBody>
                    <a:bodyPr/>
                    <a:lstStyle/>
                    <a:p>
                      <a:pPr lvl="0">
                        <a:buNone/>
                      </a:pPr>
                      <a:r>
                        <a:rPr lang="en-US" sz="2200" b="0" i="0" u="none" strike="noStrike" noProof="0" dirty="0">
                          <a:latin typeface="Arial"/>
                        </a:rPr>
                        <a:t>Version: 1.0                           Date: 09/3/2022                                 Priority: 1</a:t>
                      </a:r>
                      <a:endParaRPr lang="en-US" sz="2200" dirty="0"/>
                    </a:p>
                  </a:txBody>
                  <a:tcPr marL="112110" marR="112110" marT="56055" marB="56055"/>
                </a:tc>
                <a:extLst>
                  <a:ext uri="{0D108BD9-81ED-4DB2-BD59-A6C34878D82A}">
                    <a16:rowId xmlns:a16="http://schemas.microsoft.com/office/drawing/2014/main" val="4270597832"/>
                  </a:ext>
                </a:extLst>
              </a:tr>
            </a:tbl>
          </a:graphicData>
        </a:graphic>
      </p:graphicFrame>
    </p:spTree>
    <p:extLst>
      <p:ext uri="{BB962C8B-B14F-4D97-AF65-F5344CB8AC3E}">
        <p14:creationId xmlns:p14="http://schemas.microsoft.com/office/powerpoint/2010/main" val="2670353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B390-2497-EC44-2463-365DD31C7069}"/>
              </a:ext>
            </a:extLst>
          </p:cNvPr>
          <p:cNvSpPr>
            <a:spLocks noGrp="1"/>
          </p:cNvSpPr>
          <p:nvPr>
            <p:ph type="title"/>
          </p:nvPr>
        </p:nvSpPr>
        <p:spPr/>
        <p:txBody>
          <a:bodyPr/>
          <a:lstStyle/>
          <a:p>
            <a:r>
              <a:rPr lang="en-US" dirty="0" err="1">
                <a:cs typeface="Arial"/>
              </a:rPr>
              <a:t>Usecase</a:t>
            </a:r>
            <a:endParaRPr lang="en-US" dirty="0" err="1"/>
          </a:p>
        </p:txBody>
      </p:sp>
      <p:graphicFrame>
        <p:nvGraphicFramePr>
          <p:cNvPr id="9" name="Table 9">
            <a:extLst>
              <a:ext uri="{FF2B5EF4-FFF2-40B4-BE49-F238E27FC236}">
                <a16:creationId xmlns:a16="http://schemas.microsoft.com/office/drawing/2014/main" id="{2CFB9219-836F-E65B-5821-FF5ACCCEFA5A}"/>
              </a:ext>
            </a:extLst>
          </p:cNvPr>
          <p:cNvGraphicFramePr>
            <a:graphicFrameLocks noGrp="1"/>
          </p:cNvGraphicFramePr>
          <p:nvPr>
            <p:ph idx="1"/>
            <p:extLst>
              <p:ext uri="{D42A27DB-BD31-4B8C-83A1-F6EECF244321}">
                <p14:modId xmlns:p14="http://schemas.microsoft.com/office/powerpoint/2010/main" val="3306740142"/>
              </p:ext>
            </p:extLst>
          </p:nvPr>
        </p:nvGraphicFramePr>
        <p:xfrm>
          <a:off x="0" y="0"/>
          <a:ext cx="12179423" cy="9006823"/>
        </p:xfrm>
        <a:graphic>
          <a:graphicData uri="http://schemas.openxmlformats.org/drawingml/2006/table">
            <a:tbl>
              <a:tblPr firstRow="1" bandRow="1">
                <a:tableStyleId>{5C22544A-7EE6-4342-B048-85BDC9FD1C3A}</a:tableStyleId>
              </a:tblPr>
              <a:tblGrid>
                <a:gridCol w="3146328">
                  <a:extLst>
                    <a:ext uri="{9D8B030D-6E8A-4147-A177-3AD203B41FA5}">
                      <a16:colId xmlns:a16="http://schemas.microsoft.com/office/drawing/2014/main" val="4189280246"/>
                    </a:ext>
                  </a:extLst>
                </a:gridCol>
                <a:gridCol w="9033095">
                  <a:extLst>
                    <a:ext uri="{9D8B030D-6E8A-4147-A177-3AD203B41FA5}">
                      <a16:colId xmlns:a16="http://schemas.microsoft.com/office/drawing/2014/main" val="2295034114"/>
                    </a:ext>
                  </a:extLst>
                </a:gridCol>
              </a:tblGrid>
              <a:tr h="948844">
                <a:tc>
                  <a:txBody>
                    <a:bodyPr/>
                    <a:lstStyle/>
                    <a:p>
                      <a:pPr lvl="0">
                        <a:buNone/>
                      </a:pPr>
                      <a:r>
                        <a:rPr lang="en-US" sz="1800" b="0" i="0" u="none" strike="noStrike" noProof="0" dirty="0" err="1"/>
                        <a:t>Usecase</a:t>
                      </a:r>
                      <a:r>
                        <a:rPr lang="en-US" sz="1800" b="0" i="0" u="none" strike="noStrike" noProof="0" dirty="0"/>
                        <a:t> Name</a:t>
                      </a:r>
                      <a:endParaRPr lang="en-US" dirty="0"/>
                    </a:p>
                  </a:txBody>
                  <a:tcPr/>
                </a:tc>
                <a:tc>
                  <a:txBody>
                    <a:bodyPr/>
                    <a:lstStyle/>
                    <a:p>
                      <a:pPr lvl="0" algn="r">
                        <a:lnSpc>
                          <a:spcPct val="100000"/>
                        </a:lnSpc>
                        <a:spcBef>
                          <a:spcPts val="0"/>
                        </a:spcBef>
                        <a:spcAft>
                          <a:spcPts val="0"/>
                        </a:spcAft>
                        <a:buNone/>
                      </a:pPr>
                      <a:r>
                        <a:rPr lang="en-US" sz="1800" b="0" i="0" u="none" strike="noStrike" noProof="0" dirty="0">
                          <a:latin typeface="Arial"/>
                        </a:rPr>
                        <a:t>Need to develop a web form for register</a:t>
                      </a:r>
                    </a:p>
                    <a:p>
                      <a:pPr lvl="0">
                        <a:buNone/>
                      </a:pPr>
                      <a:endParaRPr lang="en-US" dirty="0"/>
                    </a:p>
                  </a:txBody>
                  <a:tcPr/>
                </a:tc>
                <a:extLst>
                  <a:ext uri="{0D108BD9-81ED-4DB2-BD59-A6C34878D82A}">
                    <a16:rowId xmlns:a16="http://schemas.microsoft.com/office/drawing/2014/main" val="115548049"/>
                  </a:ext>
                </a:extLst>
              </a:tr>
              <a:tr h="553491">
                <a:tc>
                  <a:txBody>
                    <a:bodyPr/>
                    <a:lstStyle/>
                    <a:p>
                      <a:pPr lvl="0">
                        <a:buNone/>
                      </a:pPr>
                      <a:r>
                        <a:rPr lang="en-US" sz="1800" b="0" i="0" u="none" strike="noStrike" noProof="0" dirty="0"/>
                        <a:t>Related Requirements</a:t>
                      </a:r>
                    </a:p>
                  </a:txBody>
                  <a:tcPr/>
                </a:tc>
                <a:tc>
                  <a:txBody>
                    <a:bodyPr/>
                    <a:lstStyle/>
                    <a:p>
                      <a:pPr lvl="0" algn="l">
                        <a:lnSpc>
                          <a:spcPct val="100000"/>
                        </a:lnSpc>
                        <a:spcBef>
                          <a:spcPts val="0"/>
                        </a:spcBef>
                        <a:spcAft>
                          <a:spcPts val="0"/>
                        </a:spcAft>
                        <a:buNone/>
                      </a:pPr>
                      <a:r>
                        <a:rPr lang="en-US" sz="1800" b="0" i="0" u="none" strike="noStrike" noProof="0" dirty="0">
                          <a:latin typeface="Arial"/>
                        </a:rPr>
                        <a:t>FR1, FR2</a:t>
                      </a:r>
                    </a:p>
                  </a:txBody>
                  <a:tcPr/>
                </a:tc>
                <a:extLst>
                  <a:ext uri="{0D108BD9-81ED-4DB2-BD59-A6C34878D82A}">
                    <a16:rowId xmlns:a16="http://schemas.microsoft.com/office/drawing/2014/main" val="3195513844"/>
                  </a:ext>
                </a:extLst>
              </a:tr>
              <a:tr h="680005">
                <a:tc>
                  <a:txBody>
                    <a:bodyPr/>
                    <a:lstStyle/>
                    <a:p>
                      <a:pPr lvl="0">
                        <a:buNone/>
                      </a:pPr>
                      <a:r>
                        <a:rPr lang="en-US" sz="1800" b="0" i="0" u="none" strike="noStrike" noProof="0" dirty="0">
                          <a:latin typeface="Arial"/>
                        </a:rPr>
                        <a:t>Goal in Context</a:t>
                      </a:r>
                      <a:endParaRPr lang="en-US"/>
                    </a:p>
                  </a:txBody>
                  <a:tcPr/>
                </a:tc>
                <a:tc>
                  <a:txBody>
                    <a:bodyPr/>
                    <a:lstStyle/>
                    <a:p>
                      <a:pPr lvl="0">
                        <a:buNone/>
                      </a:pPr>
                      <a:r>
                        <a:rPr lang="en-US" sz="1800" b="0" i="0" u="none" strike="noStrike" noProof="0" dirty="0">
                          <a:latin typeface="Arial"/>
                        </a:rPr>
                        <a:t>Should be able to get all the details for the parameters needed to pass through the register form and be able to save it in the Entity Framework tables</a:t>
                      </a:r>
                    </a:p>
                  </a:txBody>
                  <a:tcPr/>
                </a:tc>
                <a:extLst>
                  <a:ext uri="{0D108BD9-81ED-4DB2-BD59-A6C34878D82A}">
                    <a16:rowId xmlns:a16="http://schemas.microsoft.com/office/drawing/2014/main" val="1252031258"/>
                  </a:ext>
                </a:extLst>
              </a:tr>
              <a:tr h="790702">
                <a:tc>
                  <a:txBody>
                    <a:bodyPr/>
                    <a:lstStyle/>
                    <a:p>
                      <a:pPr lvl="0">
                        <a:buNone/>
                      </a:pPr>
                      <a:r>
                        <a:rPr lang="en-US" dirty="0"/>
                        <a:t>Preconditions</a:t>
                      </a:r>
                      <a:endParaRPr lang="en-US"/>
                    </a:p>
                  </a:txBody>
                  <a:tcPr/>
                </a:tc>
                <a:tc>
                  <a:txBody>
                    <a:bodyPr/>
                    <a:lstStyle/>
                    <a:p>
                      <a:pPr lvl="0" algn="l">
                        <a:lnSpc>
                          <a:spcPct val="100000"/>
                        </a:lnSpc>
                        <a:spcBef>
                          <a:spcPts val="0"/>
                        </a:spcBef>
                        <a:spcAft>
                          <a:spcPts val="0"/>
                        </a:spcAft>
                        <a:buNone/>
                      </a:pPr>
                      <a:r>
                        <a:rPr lang="en-US" sz="1800" b="0" i="0" u="none" strike="noStrike" noProof="0" dirty="0">
                          <a:latin typeface="Arial"/>
                        </a:rPr>
                        <a:t>All the details in the form are required.</a:t>
                      </a:r>
                    </a:p>
                    <a:p>
                      <a:pPr lvl="0">
                        <a:buNone/>
                      </a:pPr>
                      <a:endParaRPr lang="en-US" dirty="0"/>
                    </a:p>
                  </a:txBody>
                  <a:tcPr/>
                </a:tc>
                <a:extLst>
                  <a:ext uri="{0D108BD9-81ED-4DB2-BD59-A6C34878D82A}">
                    <a16:rowId xmlns:a16="http://schemas.microsoft.com/office/drawing/2014/main" val="4254200969"/>
                  </a:ext>
                </a:extLst>
              </a:tr>
              <a:tr h="790702">
                <a:tc>
                  <a:txBody>
                    <a:bodyPr/>
                    <a:lstStyle/>
                    <a:p>
                      <a:r>
                        <a:rPr lang="en-US" dirty="0"/>
                        <a:t>Successful End Condition</a:t>
                      </a:r>
                    </a:p>
                  </a:txBody>
                  <a:tcPr/>
                </a:tc>
                <a:tc>
                  <a:txBody>
                    <a:bodyPr/>
                    <a:lstStyle/>
                    <a:p>
                      <a:pPr lvl="0" algn="l">
                        <a:lnSpc>
                          <a:spcPct val="100000"/>
                        </a:lnSpc>
                        <a:spcBef>
                          <a:spcPts val="0"/>
                        </a:spcBef>
                        <a:spcAft>
                          <a:spcPts val="0"/>
                        </a:spcAft>
                        <a:buNone/>
                      </a:pPr>
                      <a:r>
                        <a:rPr lang="en-US" sz="1800" b="0" i="0" u="none" strike="noStrike" noProof="0" dirty="0">
                          <a:latin typeface="Arial"/>
                        </a:rPr>
                        <a:t> It will save all the details of the form like:</a:t>
                      </a:r>
                    </a:p>
                    <a:p>
                      <a:pPr marL="285750" lvl="0" indent="-285750" algn="l">
                        <a:lnSpc>
                          <a:spcPct val="100000"/>
                        </a:lnSpc>
                        <a:spcBef>
                          <a:spcPts val="0"/>
                        </a:spcBef>
                        <a:spcAft>
                          <a:spcPts val="0"/>
                        </a:spcAft>
                        <a:buFont typeface="Arial"/>
                        <a:buChar char="•"/>
                      </a:pPr>
                      <a:r>
                        <a:rPr lang="en-US" sz="1800" b="0" i="0" u="none" strike="noStrike" noProof="0" dirty="0">
                          <a:latin typeface="Arial"/>
                        </a:rPr>
                        <a:t>Email Id</a:t>
                      </a:r>
                    </a:p>
                    <a:p>
                      <a:pPr marL="285750" lvl="0" indent="-285750" algn="l">
                        <a:lnSpc>
                          <a:spcPct val="100000"/>
                        </a:lnSpc>
                        <a:spcBef>
                          <a:spcPts val="0"/>
                        </a:spcBef>
                        <a:spcAft>
                          <a:spcPts val="0"/>
                        </a:spcAft>
                        <a:buFont typeface="Arial"/>
                        <a:buChar char="•"/>
                      </a:pPr>
                      <a:r>
                        <a:rPr lang="en-US" sz="1800" b="0" i="0" u="none" strike="noStrike" noProof="0" dirty="0">
                          <a:latin typeface="Arial"/>
                        </a:rPr>
                        <a:t>Password(Encrypted)</a:t>
                      </a:r>
                    </a:p>
                    <a:p>
                      <a:pPr marL="285750" lvl="0" indent="-285750" algn="l">
                        <a:lnSpc>
                          <a:spcPct val="100000"/>
                        </a:lnSpc>
                        <a:spcBef>
                          <a:spcPts val="0"/>
                        </a:spcBef>
                        <a:spcAft>
                          <a:spcPts val="0"/>
                        </a:spcAft>
                        <a:buFont typeface="Arial"/>
                        <a:buChar char="•"/>
                      </a:pPr>
                      <a:r>
                        <a:rPr lang="en-US" sz="1800" b="0" i="0" u="none" strike="noStrike" noProof="0" dirty="0">
                          <a:latin typeface="Arial"/>
                        </a:rPr>
                        <a:t>Organization Name</a:t>
                      </a:r>
                    </a:p>
                    <a:p>
                      <a:pPr lvl="0">
                        <a:buNone/>
                      </a:pPr>
                      <a:endParaRPr lang="en-US" dirty="0"/>
                    </a:p>
                  </a:txBody>
                  <a:tcPr/>
                </a:tc>
                <a:extLst>
                  <a:ext uri="{0D108BD9-81ED-4DB2-BD59-A6C34878D82A}">
                    <a16:rowId xmlns:a16="http://schemas.microsoft.com/office/drawing/2014/main" val="4188089438"/>
                  </a:ext>
                </a:extLst>
              </a:tr>
              <a:tr h="553491">
                <a:tc>
                  <a:txBody>
                    <a:bodyPr/>
                    <a:lstStyle/>
                    <a:p>
                      <a:r>
                        <a:rPr lang="en-US" dirty="0"/>
                        <a:t>Failure</a:t>
                      </a:r>
                    </a:p>
                  </a:txBody>
                  <a:tcPr/>
                </a:tc>
                <a:tc>
                  <a:txBody>
                    <a:bodyPr/>
                    <a:lstStyle/>
                    <a:p>
                      <a:pPr lvl="0" algn="l">
                        <a:lnSpc>
                          <a:spcPct val="100000"/>
                        </a:lnSpc>
                        <a:spcBef>
                          <a:spcPts val="0"/>
                        </a:spcBef>
                        <a:spcAft>
                          <a:spcPts val="0"/>
                        </a:spcAft>
                        <a:buNone/>
                      </a:pPr>
                      <a:r>
                        <a:rPr lang="en-US" sz="1800" b="0" i="0" u="none" strike="noStrike" noProof="0" dirty="0">
                          <a:latin typeface="Arial"/>
                        </a:rPr>
                        <a:t>Could not be able to store the User details if Email already existed or any fields are empty.</a:t>
                      </a:r>
                    </a:p>
                    <a:p>
                      <a:pPr lvl="0">
                        <a:buNone/>
                      </a:pPr>
                      <a:endParaRPr lang="en-US" dirty="0"/>
                    </a:p>
                  </a:txBody>
                  <a:tcPr/>
                </a:tc>
                <a:extLst>
                  <a:ext uri="{0D108BD9-81ED-4DB2-BD59-A6C34878D82A}">
                    <a16:rowId xmlns:a16="http://schemas.microsoft.com/office/drawing/2014/main" val="3388188994"/>
                  </a:ext>
                </a:extLst>
              </a:tr>
              <a:tr h="553491">
                <a:tc>
                  <a:txBody>
                    <a:bodyPr/>
                    <a:lstStyle/>
                    <a:p>
                      <a:pPr lvl="0">
                        <a:buNone/>
                      </a:pPr>
                      <a:r>
                        <a:rPr lang="en-US" dirty="0"/>
                        <a:t>F</a:t>
                      </a:r>
                      <a:r>
                        <a:rPr lang="en-US" sz="1800" b="0" i="0" u="none" strike="noStrike" noProof="0" dirty="0">
                          <a:latin typeface="Arial"/>
                        </a:rPr>
                        <a:t>ailed End Condition</a:t>
                      </a:r>
                    </a:p>
                    <a:p>
                      <a:pPr lvl="0">
                        <a:buNone/>
                      </a:pPr>
                      <a:endParaRPr lang="en-US" dirty="0"/>
                    </a:p>
                  </a:txBody>
                  <a:tcPr/>
                </a:tc>
                <a:tc>
                  <a:txBody>
                    <a:bodyPr/>
                    <a:lstStyle/>
                    <a:p>
                      <a:pPr lvl="0" algn="l">
                        <a:lnSpc>
                          <a:spcPct val="100000"/>
                        </a:lnSpc>
                        <a:spcBef>
                          <a:spcPts val="0"/>
                        </a:spcBef>
                        <a:spcAft>
                          <a:spcPts val="0"/>
                        </a:spcAft>
                        <a:buNone/>
                      </a:pPr>
                      <a:r>
                        <a:rPr lang="en-US" sz="1800" b="0" i="0" u="none" strike="noStrike" noProof="0" dirty="0">
                          <a:latin typeface="Arial"/>
                        </a:rPr>
                        <a:t>The application will not return to Login page(after event), when we click on register due to model issues.</a:t>
                      </a:r>
                    </a:p>
                    <a:p>
                      <a:pPr lvl="0">
                        <a:buNone/>
                      </a:pPr>
                      <a:endParaRPr lang="en-US" dirty="0"/>
                    </a:p>
                  </a:txBody>
                  <a:tcPr/>
                </a:tc>
                <a:extLst>
                  <a:ext uri="{0D108BD9-81ED-4DB2-BD59-A6C34878D82A}">
                    <a16:rowId xmlns:a16="http://schemas.microsoft.com/office/drawing/2014/main" val="2413812395"/>
                  </a:ext>
                </a:extLst>
              </a:tr>
              <a:tr h="316281">
                <a:tc>
                  <a:txBody>
                    <a:bodyPr/>
                    <a:lstStyle/>
                    <a:p>
                      <a:r>
                        <a:rPr lang="en-US" dirty="0"/>
                        <a:t>Primary Actor</a:t>
                      </a:r>
                    </a:p>
                  </a:txBody>
                  <a:tcPr/>
                </a:tc>
                <a:tc>
                  <a:txBody>
                    <a:bodyPr/>
                    <a:lstStyle/>
                    <a:p>
                      <a:r>
                        <a:rPr lang="en-US" dirty="0"/>
                        <a:t>Server</a:t>
                      </a:r>
                    </a:p>
                  </a:txBody>
                  <a:tcPr/>
                </a:tc>
                <a:extLst>
                  <a:ext uri="{0D108BD9-81ED-4DB2-BD59-A6C34878D82A}">
                    <a16:rowId xmlns:a16="http://schemas.microsoft.com/office/drawing/2014/main" val="457358673"/>
                  </a:ext>
                </a:extLst>
              </a:tr>
              <a:tr h="316281">
                <a:tc>
                  <a:txBody>
                    <a:bodyPr/>
                    <a:lstStyle/>
                    <a:p>
                      <a:pPr lvl="0">
                        <a:buNone/>
                      </a:pPr>
                      <a:r>
                        <a:rPr lang="en-US" sz="1800" b="0" i="0" u="none" strike="noStrike" noProof="0" dirty="0">
                          <a:latin typeface="Arial"/>
                        </a:rPr>
                        <a:t>Secondary Actor</a:t>
                      </a:r>
                      <a:endParaRPr lang="en-US" dirty="0"/>
                    </a:p>
                  </a:txBody>
                  <a:tcPr/>
                </a:tc>
                <a:tc>
                  <a:txBody>
                    <a:bodyPr/>
                    <a:lstStyle/>
                    <a:p>
                      <a:pPr lvl="0">
                        <a:buNone/>
                      </a:pPr>
                      <a:r>
                        <a:rPr lang="en-US" dirty="0"/>
                        <a:t>User</a:t>
                      </a:r>
                    </a:p>
                  </a:txBody>
                  <a:tcPr/>
                </a:tc>
                <a:extLst>
                  <a:ext uri="{0D108BD9-81ED-4DB2-BD59-A6C34878D82A}">
                    <a16:rowId xmlns:a16="http://schemas.microsoft.com/office/drawing/2014/main" val="1882827535"/>
                  </a:ext>
                </a:extLst>
              </a:tr>
              <a:tr h="316281">
                <a:tc>
                  <a:txBody>
                    <a:bodyPr/>
                    <a:lstStyle/>
                    <a:p>
                      <a:pPr lvl="0">
                        <a:buNone/>
                      </a:pPr>
                      <a:r>
                        <a:rPr lang="en-US" sz="1800" b="0" i="0" u="none" strike="noStrike" noProof="0" dirty="0">
                          <a:latin typeface="Arial"/>
                        </a:rPr>
                        <a:t>Trigger</a:t>
                      </a:r>
                    </a:p>
                  </a:txBody>
                  <a:tcPr/>
                </a:tc>
                <a:tc>
                  <a:txBody>
                    <a:bodyPr/>
                    <a:lstStyle/>
                    <a:p>
                      <a:pPr lvl="0">
                        <a:buNone/>
                      </a:pPr>
                      <a:r>
                        <a:rPr lang="en-US" sz="1800" b="0" i="0" u="none" strike="noStrike" noProof="0" dirty="0">
                          <a:latin typeface="Arial"/>
                        </a:rPr>
                        <a:t>The Administrator request the CMS to create a web form for the user</a:t>
                      </a:r>
                      <a:endParaRPr lang="en-US" dirty="0"/>
                    </a:p>
                  </a:txBody>
                  <a:tcPr/>
                </a:tc>
                <a:extLst>
                  <a:ext uri="{0D108BD9-81ED-4DB2-BD59-A6C34878D82A}">
                    <a16:rowId xmlns:a16="http://schemas.microsoft.com/office/drawing/2014/main" val="2274506191"/>
                  </a:ext>
                </a:extLst>
              </a:tr>
              <a:tr h="1644661">
                <a:tc>
                  <a:txBody>
                    <a:bodyPr/>
                    <a:lstStyle/>
                    <a:p>
                      <a:pPr lvl="0">
                        <a:buNone/>
                      </a:pPr>
                      <a:r>
                        <a:rPr lang="en-US" dirty="0"/>
                        <a:t>Main Flow</a:t>
                      </a:r>
                    </a:p>
                  </a:txBody>
                  <a:tcPr/>
                </a:tc>
                <a:tc>
                  <a:txBody>
                    <a:bodyPr/>
                    <a:lstStyle/>
                    <a:p>
                      <a:pPr marL="344170" marR="0" lvl="0" indent="-344170" algn="l">
                        <a:lnSpc>
                          <a:spcPct val="120000"/>
                        </a:lnSpc>
                        <a:spcBef>
                          <a:spcPts val="1000"/>
                        </a:spcBef>
                        <a:spcAft>
                          <a:spcPts val="600"/>
                        </a:spcAft>
                        <a:buNone/>
                      </a:pPr>
                      <a:r>
                        <a:rPr lang="en-US" sz="1800" b="0" i="0" u="none" strike="noStrike" noProof="0" dirty="0">
                          <a:latin typeface="Arial"/>
                        </a:rPr>
                        <a:t>When a user try to Login, He/she might not have access as they have not yet registered.</a:t>
                      </a:r>
                    </a:p>
                    <a:p>
                      <a:pPr marL="344170" marR="0" lvl="0" indent="-344170" algn="l">
                        <a:lnSpc>
                          <a:spcPct val="120000"/>
                        </a:lnSpc>
                        <a:spcBef>
                          <a:spcPts val="1000"/>
                        </a:spcBef>
                        <a:spcAft>
                          <a:spcPts val="600"/>
                        </a:spcAft>
                        <a:buNone/>
                      </a:pPr>
                      <a:r>
                        <a:rPr lang="en-US" sz="1800" b="0" i="0" u="none" strike="noStrike" noProof="0" dirty="0">
                          <a:latin typeface="Arial"/>
                        </a:rPr>
                        <a:t>We will place Register button in the login page, So that user can create account for our service.</a:t>
                      </a:r>
                    </a:p>
                  </a:txBody>
                  <a:tcPr/>
                </a:tc>
                <a:extLst>
                  <a:ext uri="{0D108BD9-81ED-4DB2-BD59-A6C34878D82A}">
                    <a16:rowId xmlns:a16="http://schemas.microsoft.com/office/drawing/2014/main" val="659131608"/>
                  </a:ext>
                </a:extLst>
              </a:tr>
            </a:tbl>
          </a:graphicData>
        </a:graphic>
      </p:graphicFrame>
    </p:spTree>
    <p:extLst>
      <p:ext uri="{BB962C8B-B14F-4D97-AF65-F5344CB8AC3E}">
        <p14:creationId xmlns:p14="http://schemas.microsoft.com/office/powerpoint/2010/main" val="777014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B390-2497-EC44-2463-365DD31C7069}"/>
              </a:ext>
            </a:extLst>
          </p:cNvPr>
          <p:cNvSpPr>
            <a:spLocks noGrp="1"/>
          </p:cNvSpPr>
          <p:nvPr>
            <p:ph type="title"/>
          </p:nvPr>
        </p:nvSpPr>
        <p:spPr/>
        <p:txBody>
          <a:bodyPr/>
          <a:lstStyle/>
          <a:p>
            <a:r>
              <a:rPr lang="en-US" dirty="0" err="1">
                <a:cs typeface="Arial"/>
              </a:rPr>
              <a:t>Usecase</a:t>
            </a:r>
            <a:endParaRPr lang="en-US" dirty="0" err="1"/>
          </a:p>
        </p:txBody>
      </p:sp>
      <p:graphicFrame>
        <p:nvGraphicFramePr>
          <p:cNvPr id="9" name="Table 9">
            <a:extLst>
              <a:ext uri="{FF2B5EF4-FFF2-40B4-BE49-F238E27FC236}">
                <a16:creationId xmlns:a16="http://schemas.microsoft.com/office/drawing/2014/main" id="{2CFB9219-836F-E65B-5821-FF5ACCCEFA5A}"/>
              </a:ext>
            </a:extLst>
          </p:cNvPr>
          <p:cNvGraphicFramePr>
            <a:graphicFrameLocks noGrp="1"/>
          </p:cNvGraphicFramePr>
          <p:nvPr>
            <p:ph idx="1"/>
            <p:extLst>
              <p:ext uri="{D42A27DB-BD31-4B8C-83A1-F6EECF244321}">
                <p14:modId xmlns:p14="http://schemas.microsoft.com/office/powerpoint/2010/main" val="770304107"/>
              </p:ext>
            </p:extLst>
          </p:nvPr>
        </p:nvGraphicFramePr>
        <p:xfrm>
          <a:off x="0" y="0"/>
          <a:ext cx="12179423" cy="8398366"/>
        </p:xfrm>
        <a:graphic>
          <a:graphicData uri="http://schemas.openxmlformats.org/drawingml/2006/table">
            <a:tbl>
              <a:tblPr firstRow="1" bandRow="1">
                <a:tableStyleId>{5C22544A-7EE6-4342-B048-85BDC9FD1C3A}</a:tableStyleId>
              </a:tblPr>
              <a:tblGrid>
                <a:gridCol w="3146328">
                  <a:extLst>
                    <a:ext uri="{9D8B030D-6E8A-4147-A177-3AD203B41FA5}">
                      <a16:colId xmlns:a16="http://schemas.microsoft.com/office/drawing/2014/main" val="4189280246"/>
                    </a:ext>
                  </a:extLst>
                </a:gridCol>
                <a:gridCol w="9033095">
                  <a:extLst>
                    <a:ext uri="{9D8B030D-6E8A-4147-A177-3AD203B41FA5}">
                      <a16:colId xmlns:a16="http://schemas.microsoft.com/office/drawing/2014/main" val="2295034114"/>
                    </a:ext>
                  </a:extLst>
                </a:gridCol>
              </a:tblGrid>
              <a:tr h="948844">
                <a:tc>
                  <a:txBody>
                    <a:bodyPr/>
                    <a:lstStyle/>
                    <a:p>
                      <a:pPr lvl="0">
                        <a:buNone/>
                      </a:pPr>
                      <a:r>
                        <a:rPr lang="en-US" sz="1800" b="0" i="0" u="none" strike="noStrike" noProof="0" dirty="0" err="1"/>
                        <a:t>Usecase</a:t>
                      </a:r>
                      <a:r>
                        <a:rPr lang="en-US" sz="1800" b="0" i="0" u="none" strike="noStrike" noProof="0" dirty="0"/>
                        <a:t> Name</a:t>
                      </a:r>
                      <a:endParaRPr lang="en-US" dirty="0"/>
                    </a:p>
                  </a:txBody>
                  <a:tcPr/>
                </a:tc>
                <a:tc>
                  <a:txBody>
                    <a:bodyPr/>
                    <a:lstStyle/>
                    <a:p>
                      <a:pPr lvl="0" algn="r">
                        <a:lnSpc>
                          <a:spcPct val="100000"/>
                        </a:lnSpc>
                        <a:spcBef>
                          <a:spcPts val="0"/>
                        </a:spcBef>
                        <a:spcAft>
                          <a:spcPts val="0"/>
                        </a:spcAft>
                        <a:buNone/>
                      </a:pPr>
                      <a:r>
                        <a:rPr lang="en-US" sz="1800" b="0" i="0" u="none" strike="noStrike" noProof="0" dirty="0">
                          <a:latin typeface="Arial"/>
                        </a:rPr>
                        <a:t>Need to develop a web form for Login Page</a:t>
                      </a:r>
                      <a:endParaRPr lang="en-US" dirty="0"/>
                    </a:p>
                  </a:txBody>
                  <a:tcPr/>
                </a:tc>
                <a:extLst>
                  <a:ext uri="{0D108BD9-81ED-4DB2-BD59-A6C34878D82A}">
                    <a16:rowId xmlns:a16="http://schemas.microsoft.com/office/drawing/2014/main" val="115548049"/>
                  </a:ext>
                </a:extLst>
              </a:tr>
              <a:tr h="553491">
                <a:tc>
                  <a:txBody>
                    <a:bodyPr/>
                    <a:lstStyle/>
                    <a:p>
                      <a:pPr lvl="0">
                        <a:buNone/>
                      </a:pPr>
                      <a:r>
                        <a:rPr lang="en-US" sz="1800" b="0" i="0" u="none" strike="noStrike" noProof="0" dirty="0"/>
                        <a:t>Related Requirements</a:t>
                      </a:r>
                    </a:p>
                  </a:txBody>
                  <a:tcPr/>
                </a:tc>
                <a:tc>
                  <a:txBody>
                    <a:bodyPr/>
                    <a:lstStyle/>
                    <a:p>
                      <a:pPr lvl="0" algn="l">
                        <a:lnSpc>
                          <a:spcPct val="100000"/>
                        </a:lnSpc>
                        <a:spcBef>
                          <a:spcPts val="0"/>
                        </a:spcBef>
                        <a:spcAft>
                          <a:spcPts val="0"/>
                        </a:spcAft>
                        <a:buNone/>
                      </a:pPr>
                      <a:r>
                        <a:rPr lang="en-US" sz="1800" b="0" i="0" u="none" strike="noStrike" noProof="0" dirty="0">
                          <a:latin typeface="Arial"/>
                        </a:rPr>
                        <a:t>FR3</a:t>
                      </a:r>
                    </a:p>
                  </a:txBody>
                  <a:tcPr/>
                </a:tc>
                <a:extLst>
                  <a:ext uri="{0D108BD9-81ED-4DB2-BD59-A6C34878D82A}">
                    <a16:rowId xmlns:a16="http://schemas.microsoft.com/office/drawing/2014/main" val="3195513844"/>
                  </a:ext>
                </a:extLst>
              </a:tr>
              <a:tr h="680005">
                <a:tc>
                  <a:txBody>
                    <a:bodyPr/>
                    <a:lstStyle/>
                    <a:p>
                      <a:pPr lvl="0">
                        <a:buNone/>
                      </a:pPr>
                      <a:r>
                        <a:rPr lang="en-US" sz="1800" b="0" i="0" u="none" strike="noStrike" noProof="0" dirty="0">
                          <a:latin typeface="Arial"/>
                        </a:rPr>
                        <a:t>Goal in Context</a:t>
                      </a:r>
                      <a:endParaRPr lang="en-US"/>
                    </a:p>
                  </a:txBody>
                  <a:tcPr/>
                </a:tc>
                <a:tc>
                  <a:txBody>
                    <a:bodyPr/>
                    <a:lstStyle/>
                    <a:p>
                      <a:pPr lvl="0">
                        <a:buNone/>
                      </a:pPr>
                      <a:r>
                        <a:rPr lang="en-US" sz="1800" b="0" i="0" u="none" strike="noStrike" noProof="0" dirty="0">
                          <a:latin typeface="Arial"/>
                        </a:rPr>
                        <a:t>Should be able to get all the details for the parameters needed to pass through the Login form and be able navigate to home page, if the model is valid.</a:t>
                      </a:r>
                      <a:endParaRPr lang="en-US" dirty="0"/>
                    </a:p>
                  </a:txBody>
                  <a:tcPr/>
                </a:tc>
                <a:extLst>
                  <a:ext uri="{0D108BD9-81ED-4DB2-BD59-A6C34878D82A}">
                    <a16:rowId xmlns:a16="http://schemas.microsoft.com/office/drawing/2014/main" val="1252031258"/>
                  </a:ext>
                </a:extLst>
              </a:tr>
              <a:tr h="790702">
                <a:tc>
                  <a:txBody>
                    <a:bodyPr/>
                    <a:lstStyle/>
                    <a:p>
                      <a:pPr lvl="0">
                        <a:buNone/>
                      </a:pPr>
                      <a:r>
                        <a:rPr lang="en-US" dirty="0"/>
                        <a:t>Preconditions</a:t>
                      </a:r>
                      <a:endParaRPr lang="en-US"/>
                    </a:p>
                  </a:txBody>
                  <a:tcPr/>
                </a:tc>
                <a:tc>
                  <a:txBody>
                    <a:bodyPr/>
                    <a:lstStyle/>
                    <a:p>
                      <a:pPr lvl="0" algn="l">
                        <a:lnSpc>
                          <a:spcPct val="100000"/>
                        </a:lnSpc>
                        <a:spcBef>
                          <a:spcPts val="0"/>
                        </a:spcBef>
                        <a:spcAft>
                          <a:spcPts val="0"/>
                        </a:spcAft>
                        <a:buNone/>
                      </a:pPr>
                      <a:r>
                        <a:rPr lang="en-US" sz="1800" b="0" i="0" u="none" strike="noStrike" noProof="0" dirty="0">
                          <a:latin typeface="Arial"/>
                        </a:rPr>
                        <a:t>It will produce all the details related to the format chosen for Login page and will pass details to the server to cross validate the form.</a:t>
                      </a:r>
                      <a:endParaRPr lang="en-US" dirty="0"/>
                    </a:p>
                    <a:p>
                      <a:pPr lvl="0">
                        <a:buNone/>
                      </a:pPr>
                      <a:endParaRPr lang="en-US" dirty="0"/>
                    </a:p>
                  </a:txBody>
                  <a:tcPr/>
                </a:tc>
                <a:extLst>
                  <a:ext uri="{0D108BD9-81ED-4DB2-BD59-A6C34878D82A}">
                    <a16:rowId xmlns:a16="http://schemas.microsoft.com/office/drawing/2014/main" val="4254200969"/>
                  </a:ext>
                </a:extLst>
              </a:tr>
              <a:tr h="813954">
                <a:tc>
                  <a:txBody>
                    <a:bodyPr/>
                    <a:lstStyle/>
                    <a:p>
                      <a:r>
                        <a:rPr lang="en-US" dirty="0"/>
                        <a:t>Successful End Condition</a:t>
                      </a:r>
                    </a:p>
                  </a:txBody>
                  <a:tcPr/>
                </a:tc>
                <a:tc>
                  <a:txBody>
                    <a:bodyPr/>
                    <a:lstStyle/>
                    <a:p>
                      <a:pPr lvl="0" algn="l">
                        <a:lnSpc>
                          <a:spcPct val="100000"/>
                        </a:lnSpc>
                        <a:spcBef>
                          <a:spcPts val="0"/>
                        </a:spcBef>
                        <a:spcAft>
                          <a:spcPts val="0"/>
                        </a:spcAft>
                        <a:buNone/>
                      </a:pPr>
                      <a:r>
                        <a:rPr lang="en-US" sz="1800" b="0" i="0" u="none" strike="noStrike" noProof="0" dirty="0">
                          <a:latin typeface="Arial"/>
                        </a:rPr>
                        <a:t> It will return to the home page, if the model is valid</a:t>
                      </a:r>
                    </a:p>
                    <a:p>
                      <a:pPr lvl="0">
                        <a:buNone/>
                      </a:pPr>
                      <a:endParaRPr lang="en-US" dirty="0"/>
                    </a:p>
                  </a:txBody>
                  <a:tcPr/>
                </a:tc>
                <a:extLst>
                  <a:ext uri="{0D108BD9-81ED-4DB2-BD59-A6C34878D82A}">
                    <a16:rowId xmlns:a16="http://schemas.microsoft.com/office/drawing/2014/main" val="4188089438"/>
                  </a:ext>
                </a:extLst>
              </a:tr>
              <a:tr h="553491">
                <a:tc>
                  <a:txBody>
                    <a:bodyPr/>
                    <a:lstStyle/>
                    <a:p>
                      <a:r>
                        <a:rPr lang="en-US" dirty="0"/>
                        <a:t>Failure</a:t>
                      </a:r>
                    </a:p>
                  </a:txBody>
                  <a:tcPr/>
                </a:tc>
                <a:tc>
                  <a:txBody>
                    <a:bodyPr/>
                    <a:lstStyle/>
                    <a:p>
                      <a:pPr lvl="0" algn="l">
                        <a:lnSpc>
                          <a:spcPct val="100000"/>
                        </a:lnSpc>
                        <a:spcBef>
                          <a:spcPts val="0"/>
                        </a:spcBef>
                        <a:spcAft>
                          <a:spcPts val="0"/>
                        </a:spcAft>
                        <a:buNone/>
                      </a:pPr>
                      <a:r>
                        <a:rPr lang="en-US" sz="1800" b="0" i="0" u="none" strike="noStrike" noProof="0" dirty="0">
                          <a:latin typeface="Arial"/>
                        </a:rPr>
                        <a:t>It will return to the Login page, if the model is not valid</a:t>
                      </a:r>
                    </a:p>
                    <a:p>
                      <a:pPr lvl="0">
                        <a:buNone/>
                      </a:pPr>
                      <a:endParaRPr lang="en-US" dirty="0"/>
                    </a:p>
                  </a:txBody>
                  <a:tcPr/>
                </a:tc>
                <a:extLst>
                  <a:ext uri="{0D108BD9-81ED-4DB2-BD59-A6C34878D82A}">
                    <a16:rowId xmlns:a16="http://schemas.microsoft.com/office/drawing/2014/main" val="3388188994"/>
                  </a:ext>
                </a:extLst>
              </a:tr>
              <a:tr h="553491">
                <a:tc>
                  <a:txBody>
                    <a:bodyPr/>
                    <a:lstStyle/>
                    <a:p>
                      <a:pPr lvl="0">
                        <a:buNone/>
                      </a:pPr>
                      <a:r>
                        <a:rPr lang="en-US" dirty="0"/>
                        <a:t>F</a:t>
                      </a:r>
                      <a:r>
                        <a:rPr lang="en-US" sz="1800" b="0" i="0" u="none" strike="noStrike" noProof="0" dirty="0">
                          <a:latin typeface="Arial"/>
                        </a:rPr>
                        <a:t>ailed End Condition</a:t>
                      </a:r>
                    </a:p>
                    <a:p>
                      <a:pPr lvl="0">
                        <a:buNone/>
                      </a:pPr>
                      <a:endParaRPr lang="en-US" dirty="0"/>
                    </a:p>
                  </a:txBody>
                  <a:tcPr/>
                </a:tc>
                <a:tc>
                  <a:txBody>
                    <a:bodyPr/>
                    <a:lstStyle/>
                    <a:p>
                      <a:pPr lvl="0" algn="l">
                        <a:lnSpc>
                          <a:spcPct val="100000"/>
                        </a:lnSpc>
                        <a:spcBef>
                          <a:spcPts val="0"/>
                        </a:spcBef>
                        <a:spcAft>
                          <a:spcPts val="0"/>
                        </a:spcAft>
                        <a:buNone/>
                      </a:pPr>
                      <a:r>
                        <a:rPr lang="en-US" sz="1800" b="0" i="0" u="none" strike="noStrike" noProof="0" dirty="0">
                          <a:latin typeface="Arial"/>
                        </a:rPr>
                        <a:t>The application does not navigate to home and shows the same login page on wrong details entered.</a:t>
                      </a:r>
                    </a:p>
                    <a:p>
                      <a:pPr lvl="0">
                        <a:buNone/>
                      </a:pPr>
                      <a:endParaRPr lang="en-US" dirty="0"/>
                    </a:p>
                  </a:txBody>
                  <a:tcPr/>
                </a:tc>
                <a:extLst>
                  <a:ext uri="{0D108BD9-81ED-4DB2-BD59-A6C34878D82A}">
                    <a16:rowId xmlns:a16="http://schemas.microsoft.com/office/drawing/2014/main" val="2413812395"/>
                  </a:ext>
                </a:extLst>
              </a:tr>
              <a:tr h="316281">
                <a:tc>
                  <a:txBody>
                    <a:bodyPr/>
                    <a:lstStyle/>
                    <a:p>
                      <a:r>
                        <a:rPr lang="en-US" dirty="0"/>
                        <a:t>Primary Actor</a:t>
                      </a:r>
                    </a:p>
                  </a:txBody>
                  <a:tcPr/>
                </a:tc>
                <a:tc>
                  <a:txBody>
                    <a:bodyPr/>
                    <a:lstStyle/>
                    <a:p>
                      <a:r>
                        <a:rPr lang="en-US" dirty="0"/>
                        <a:t>User</a:t>
                      </a:r>
                    </a:p>
                  </a:txBody>
                  <a:tcPr/>
                </a:tc>
                <a:extLst>
                  <a:ext uri="{0D108BD9-81ED-4DB2-BD59-A6C34878D82A}">
                    <a16:rowId xmlns:a16="http://schemas.microsoft.com/office/drawing/2014/main" val="457358673"/>
                  </a:ext>
                </a:extLst>
              </a:tr>
              <a:tr h="316281">
                <a:tc>
                  <a:txBody>
                    <a:bodyPr/>
                    <a:lstStyle/>
                    <a:p>
                      <a:pPr lvl="0">
                        <a:buNone/>
                      </a:pPr>
                      <a:r>
                        <a:rPr lang="en-US" sz="1800" b="0" i="0" u="none" strike="noStrike" noProof="0" dirty="0">
                          <a:latin typeface="Arial"/>
                        </a:rPr>
                        <a:t>Secondary Actor</a:t>
                      </a:r>
                      <a:endParaRPr lang="en-US" dirty="0"/>
                    </a:p>
                  </a:txBody>
                  <a:tcPr/>
                </a:tc>
                <a:tc>
                  <a:txBody>
                    <a:bodyPr/>
                    <a:lstStyle/>
                    <a:p>
                      <a:pPr lvl="0">
                        <a:buNone/>
                      </a:pPr>
                      <a:r>
                        <a:rPr lang="en-US" dirty="0"/>
                        <a:t>Server</a:t>
                      </a:r>
                    </a:p>
                  </a:txBody>
                  <a:tcPr/>
                </a:tc>
                <a:extLst>
                  <a:ext uri="{0D108BD9-81ED-4DB2-BD59-A6C34878D82A}">
                    <a16:rowId xmlns:a16="http://schemas.microsoft.com/office/drawing/2014/main" val="1882827535"/>
                  </a:ext>
                </a:extLst>
              </a:tr>
              <a:tr h="316281">
                <a:tc>
                  <a:txBody>
                    <a:bodyPr/>
                    <a:lstStyle/>
                    <a:p>
                      <a:pPr lvl="0">
                        <a:buNone/>
                      </a:pPr>
                      <a:r>
                        <a:rPr lang="en-US" sz="1800" b="0" i="0" u="none" strike="noStrike" noProof="0" dirty="0">
                          <a:latin typeface="Arial"/>
                        </a:rPr>
                        <a:t>Trigger</a:t>
                      </a:r>
                    </a:p>
                  </a:txBody>
                  <a:tcPr/>
                </a:tc>
                <a:tc>
                  <a:txBody>
                    <a:bodyPr/>
                    <a:lstStyle/>
                    <a:p>
                      <a:pPr lvl="0">
                        <a:buNone/>
                      </a:pPr>
                      <a:r>
                        <a:rPr lang="en-US" sz="1800" b="0" i="0" u="none" strike="noStrike" noProof="0" dirty="0">
                          <a:latin typeface="Arial"/>
                        </a:rPr>
                        <a:t>The Administrator request the CMS to create a web form for the user</a:t>
                      </a:r>
                      <a:endParaRPr lang="en-US" dirty="0"/>
                    </a:p>
                  </a:txBody>
                  <a:tcPr/>
                </a:tc>
                <a:extLst>
                  <a:ext uri="{0D108BD9-81ED-4DB2-BD59-A6C34878D82A}">
                    <a16:rowId xmlns:a16="http://schemas.microsoft.com/office/drawing/2014/main" val="2274506191"/>
                  </a:ext>
                </a:extLst>
              </a:tr>
              <a:tr h="1644661">
                <a:tc>
                  <a:txBody>
                    <a:bodyPr/>
                    <a:lstStyle/>
                    <a:p>
                      <a:pPr lvl="0">
                        <a:buNone/>
                      </a:pPr>
                      <a:r>
                        <a:rPr lang="en-US" dirty="0"/>
                        <a:t>Main Flow</a:t>
                      </a:r>
                    </a:p>
                  </a:txBody>
                  <a:tcPr/>
                </a:tc>
                <a:tc>
                  <a:txBody>
                    <a:bodyPr/>
                    <a:lstStyle/>
                    <a:p>
                      <a:pPr marL="344170" marR="0" lvl="0" indent="-344170" algn="l">
                        <a:lnSpc>
                          <a:spcPct val="120000"/>
                        </a:lnSpc>
                        <a:spcBef>
                          <a:spcPts val="1000"/>
                        </a:spcBef>
                        <a:spcAft>
                          <a:spcPts val="600"/>
                        </a:spcAft>
                        <a:buNone/>
                      </a:pPr>
                      <a:r>
                        <a:rPr lang="en-US" sz="1800" b="0" i="0" u="none" strike="noStrike" noProof="0" dirty="0">
                          <a:latin typeface="Arial"/>
                        </a:rPr>
                        <a:t>The Admin asks the system to create a web form.</a:t>
                      </a:r>
                    </a:p>
                    <a:p>
                      <a:pPr marL="344170" marR="0" lvl="0" indent="-344170" algn="l">
                        <a:lnSpc>
                          <a:spcPct val="120000"/>
                        </a:lnSpc>
                        <a:spcBef>
                          <a:spcPts val="1000"/>
                        </a:spcBef>
                        <a:spcAft>
                          <a:spcPts val="600"/>
                        </a:spcAft>
                        <a:buNone/>
                      </a:pPr>
                      <a:r>
                        <a:rPr lang="en-US" sz="1800" b="0" i="0" u="none" strike="noStrike" noProof="0" dirty="0">
                          <a:latin typeface="Arial"/>
                        </a:rPr>
                        <a:t>   The user request to enter the information for the required fields.</a:t>
                      </a:r>
                    </a:p>
                    <a:p>
                      <a:pPr marL="285750" marR="0" lvl="0" indent="-285750" algn="l">
                        <a:lnSpc>
                          <a:spcPct val="120000"/>
                        </a:lnSpc>
                        <a:spcBef>
                          <a:spcPts val="1000"/>
                        </a:spcBef>
                        <a:spcAft>
                          <a:spcPts val="600"/>
                        </a:spcAft>
                        <a:buFont typeface="Arial"/>
                        <a:buChar char="•"/>
                      </a:pPr>
                      <a:endParaRPr lang="en-US" sz="1800" b="0" i="0" u="none" strike="noStrike" noProof="0" dirty="0">
                        <a:latin typeface="Arial"/>
                      </a:endParaRPr>
                    </a:p>
                    <a:p>
                      <a:pPr lvl="0">
                        <a:buNone/>
                      </a:pPr>
                      <a:endParaRPr lang="en-US" dirty="0"/>
                    </a:p>
                  </a:txBody>
                  <a:tcPr/>
                </a:tc>
                <a:extLst>
                  <a:ext uri="{0D108BD9-81ED-4DB2-BD59-A6C34878D82A}">
                    <a16:rowId xmlns:a16="http://schemas.microsoft.com/office/drawing/2014/main" val="659131608"/>
                  </a:ext>
                </a:extLst>
              </a:tr>
            </a:tbl>
          </a:graphicData>
        </a:graphic>
      </p:graphicFrame>
    </p:spTree>
    <p:extLst>
      <p:ext uri="{BB962C8B-B14F-4D97-AF65-F5344CB8AC3E}">
        <p14:creationId xmlns:p14="http://schemas.microsoft.com/office/powerpoint/2010/main" val="237932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B390-2497-EC44-2463-365DD31C7069}"/>
              </a:ext>
            </a:extLst>
          </p:cNvPr>
          <p:cNvSpPr>
            <a:spLocks noGrp="1"/>
          </p:cNvSpPr>
          <p:nvPr>
            <p:ph type="title"/>
          </p:nvPr>
        </p:nvSpPr>
        <p:spPr/>
        <p:txBody>
          <a:bodyPr/>
          <a:lstStyle/>
          <a:p>
            <a:r>
              <a:rPr lang="en-US" dirty="0" err="1">
                <a:cs typeface="Arial"/>
              </a:rPr>
              <a:t>Usecase</a:t>
            </a:r>
            <a:endParaRPr lang="en-US" dirty="0" err="1"/>
          </a:p>
        </p:txBody>
      </p:sp>
      <p:graphicFrame>
        <p:nvGraphicFramePr>
          <p:cNvPr id="9" name="Table 9">
            <a:extLst>
              <a:ext uri="{FF2B5EF4-FFF2-40B4-BE49-F238E27FC236}">
                <a16:creationId xmlns:a16="http://schemas.microsoft.com/office/drawing/2014/main" id="{2CFB9219-836F-E65B-5821-FF5ACCCEFA5A}"/>
              </a:ext>
            </a:extLst>
          </p:cNvPr>
          <p:cNvGraphicFramePr>
            <a:graphicFrameLocks noGrp="1"/>
          </p:cNvGraphicFramePr>
          <p:nvPr>
            <p:ph idx="1"/>
            <p:extLst>
              <p:ext uri="{D42A27DB-BD31-4B8C-83A1-F6EECF244321}">
                <p14:modId xmlns:p14="http://schemas.microsoft.com/office/powerpoint/2010/main" val="693812620"/>
              </p:ext>
            </p:extLst>
          </p:nvPr>
        </p:nvGraphicFramePr>
        <p:xfrm>
          <a:off x="0" y="0"/>
          <a:ext cx="12179422" cy="8128734"/>
        </p:xfrm>
        <a:graphic>
          <a:graphicData uri="http://schemas.openxmlformats.org/drawingml/2006/table">
            <a:tbl>
              <a:tblPr firstRow="1" bandRow="1">
                <a:tableStyleId>{5C22544A-7EE6-4342-B048-85BDC9FD1C3A}</a:tableStyleId>
              </a:tblPr>
              <a:tblGrid>
                <a:gridCol w="3313043">
                  <a:extLst>
                    <a:ext uri="{9D8B030D-6E8A-4147-A177-3AD203B41FA5}">
                      <a16:colId xmlns:a16="http://schemas.microsoft.com/office/drawing/2014/main" val="4189280246"/>
                    </a:ext>
                  </a:extLst>
                </a:gridCol>
                <a:gridCol w="8866379">
                  <a:extLst>
                    <a:ext uri="{9D8B030D-6E8A-4147-A177-3AD203B41FA5}">
                      <a16:colId xmlns:a16="http://schemas.microsoft.com/office/drawing/2014/main" val="2295034114"/>
                    </a:ext>
                  </a:extLst>
                </a:gridCol>
              </a:tblGrid>
              <a:tr h="948844">
                <a:tc>
                  <a:txBody>
                    <a:bodyPr/>
                    <a:lstStyle/>
                    <a:p>
                      <a:pPr lvl="0">
                        <a:buNone/>
                      </a:pPr>
                      <a:r>
                        <a:rPr lang="en-US" sz="1800" b="0" i="0" u="none" strike="noStrike" noProof="0" dirty="0" err="1"/>
                        <a:t>Usecase</a:t>
                      </a:r>
                      <a:r>
                        <a:rPr lang="en-US" sz="1800" b="0" i="0" u="none" strike="noStrike" noProof="0" dirty="0"/>
                        <a:t> Name</a:t>
                      </a:r>
                      <a:endParaRPr lang="en-US" dirty="0"/>
                    </a:p>
                  </a:txBody>
                  <a:tcPr/>
                </a:tc>
                <a:tc>
                  <a:txBody>
                    <a:bodyPr/>
                    <a:lstStyle/>
                    <a:p>
                      <a:pPr marL="0" marR="0" lvl="0" indent="0" algn="l">
                        <a:lnSpc>
                          <a:spcPct val="120000"/>
                        </a:lnSpc>
                        <a:spcBef>
                          <a:spcPts val="1000"/>
                        </a:spcBef>
                        <a:spcAft>
                          <a:spcPts val="600"/>
                        </a:spcAft>
                        <a:buNone/>
                      </a:pPr>
                      <a:r>
                        <a:rPr lang="en-US" sz="1800" b="0" i="0" u="none" strike="noStrike" noProof="0" dirty="0"/>
                        <a:t>                                       Need to create service to convert Mail to html format likewise</a:t>
                      </a:r>
                    </a:p>
                    <a:p>
                      <a:pPr lvl="0" algn="r">
                        <a:lnSpc>
                          <a:spcPct val="100000"/>
                        </a:lnSpc>
                        <a:spcBef>
                          <a:spcPts val="0"/>
                        </a:spcBef>
                        <a:spcAft>
                          <a:spcPts val="0"/>
                        </a:spcAft>
                        <a:buNone/>
                      </a:pPr>
                      <a:endParaRPr lang="en-US" sz="1800" b="0" i="0" u="none" strike="noStrike" noProof="0" dirty="0">
                        <a:latin typeface="Arial"/>
                      </a:endParaRPr>
                    </a:p>
                  </a:txBody>
                  <a:tcPr/>
                </a:tc>
                <a:extLst>
                  <a:ext uri="{0D108BD9-81ED-4DB2-BD59-A6C34878D82A}">
                    <a16:rowId xmlns:a16="http://schemas.microsoft.com/office/drawing/2014/main" val="115548049"/>
                  </a:ext>
                </a:extLst>
              </a:tr>
              <a:tr h="553491">
                <a:tc>
                  <a:txBody>
                    <a:bodyPr/>
                    <a:lstStyle/>
                    <a:p>
                      <a:pPr lvl="0">
                        <a:buNone/>
                      </a:pPr>
                      <a:r>
                        <a:rPr lang="en-US" sz="1800" b="0" i="0" u="none" strike="noStrike" noProof="0" dirty="0"/>
                        <a:t>Related Requirements</a:t>
                      </a:r>
                      <a:endParaRPr lang="en-US" dirty="0"/>
                    </a:p>
                  </a:txBody>
                  <a:tcPr/>
                </a:tc>
                <a:tc>
                  <a:txBody>
                    <a:bodyPr/>
                    <a:lstStyle/>
                    <a:p>
                      <a:pPr lvl="0" algn="l">
                        <a:lnSpc>
                          <a:spcPct val="100000"/>
                        </a:lnSpc>
                        <a:spcBef>
                          <a:spcPts val="0"/>
                        </a:spcBef>
                        <a:spcAft>
                          <a:spcPts val="0"/>
                        </a:spcAft>
                        <a:buNone/>
                      </a:pPr>
                      <a:r>
                        <a:rPr lang="en-US" sz="1800" b="0" i="0" u="none" strike="noStrike" noProof="0" dirty="0"/>
                        <a:t>FR7</a:t>
                      </a:r>
                      <a:endParaRPr lang="en-US" dirty="0"/>
                    </a:p>
                  </a:txBody>
                  <a:tcPr/>
                </a:tc>
                <a:extLst>
                  <a:ext uri="{0D108BD9-81ED-4DB2-BD59-A6C34878D82A}">
                    <a16:rowId xmlns:a16="http://schemas.microsoft.com/office/drawing/2014/main" val="3195513844"/>
                  </a:ext>
                </a:extLst>
              </a:tr>
              <a:tr h="680005">
                <a:tc>
                  <a:txBody>
                    <a:bodyPr/>
                    <a:lstStyle/>
                    <a:p>
                      <a:pPr lvl="0">
                        <a:buNone/>
                      </a:pPr>
                      <a:r>
                        <a:rPr lang="en-US" sz="1800" b="0" i="0" u="none" strike="noStrike" noProof="0" dirty="0">
                          <a:latin typeface="Arial"/>
                        </a:rPr>
                        <a:t>Goal in Context</a:t>
                      </a:r>
                      <a:endParaRPr lang="en-US" dirty="0"/>
                    </a:p>
                  </a:txBody>
                  <a:tcPr/>
                </a:tc>
                <a:tc>
                  <a:txBody>
                    <a:bodyPr/>
                    <a:lstStyle/>
                    <a:p>
                      <a:pPr lvl="0" algn="l">
                        <a:lnSpc>
                          <a:spcPct val="100000"/>
                        </a:lnSpc>
                        <a:spcBef>
                          <a:spcPts val="0"/>
                        </a:spcBef>
                        <a:spcAft>
                          <a:spcPts val="0"/>
                        </a:spcAft>
                        <a:buNone/>
                      </a:pPr>
                      <a:r>
                        <a:rPr lang="en-US" sz="1800" b="0" i="0" u="none" strike="noStrike" noProof="0" dirty="0"/>
                        <a:t>A new/existing user requests the server to convert the mail to html format(given format in the form).</a:t>
                      </a:r>
                    </a:p>
                  </a:txBody>
                  <a:tcPr/>
                </a:tc>
                <a:extLst>
                  <a:ext uri="{0D108BD9-81ED-4DB2-BD59-A6C34878D82A}">
                    <a16:rowId xmlns:a16="http://schemas.microsoft.com/office/drawing/2014/main" val="1252031258"/>
                  </a:ext>
                </a:extLst>
              </a:tr>
              <a:tr h="790702">
                <a:tc>
                  <a:txBody>
                    <a:bodyPr/>
                    <a:lstStyle/>
                    <a:p>
                      <a:r>
                        <a:rPr lang="en-US" dirty="0"/>
                        <a:t>Preconditions</a:t>
                      </a:r>
                    </a:p>
                  </a:txBody>
                  <a:tcPr/>
                </a:tc>
                <a:tc>
                  <a:txBody>
                    <a:bodyPr/>
                    <a:lstStyle/>
                    <a:p>
                      <a:pPr lvl="0" algn="l">
                        <a:lnSpc>
                          <a:spcPct val="100000"/>
                        </a:lnSpc>
                        <a:spcBef>
                          <a:spcPts val="0"/>
                        </a:spcBef>
                        <a:spcAft>
                          <a:spcPts val="0"/>
                        </a:spcAft>
                        <a:buNone/>
                      </a:pPr>
                      <a:r>
                        <a:rPr lang="en-US" sz="1800" b="0" i="0" u="none" strike="noStrike" noProof="0" dirty="0">
                          <a:latin typeface="Arial"/>
                        </a:rPr>
                        <a:t>The user need to enter the format details in which format mail need to convert.</a:t>
                      </a:r>
                    </a:p>
                    <a:p>
                      <a:pPr lvl="0" algn="l">
                        <a:lnSpc>
                          <a:spcPct val="100000"/>
                        </a:lnSpc>
                        <a:spcBef>
                          <a:spcPts val="0"/>
                        </a:spcBef>
                        <a:spcAft>
                          <a:spcPts val="0"/>
                        </a:spcAft>
                        <a:buNone/>
                      </a:pPr>
                      <a:endParaRPr lang="en-US" sz="1800" b="0" i="0" u="none" strike="noStrike" noProof="0" dirty="0"/>
                    </a:p>
                  </a:txBody>
                  <a:tcPr/>
                </a:tc>
                <a:extLst>
                  <a:ext uri="{0D108BD9-81ED-4DB2-BD59-A6C34878D82A}">
                    <a16:rowId xmlns:a16="http://schemas.microsoft.com/office/drawing/2014/main" val="4254200969"/>
                  </a:ext>
                </a:extLst>
              </a:tr>
              <a:tr h="790702">
                <a:tc>
                  <a:txBody>
                    <a:bodyPr/>
                    <a:lstStyle/>
                    <a:p>
                      <a:r>
                        <a:rPr lang="en-US" dirty="0"/>
                        <a:t>Successful End Condition</a:t>
                      </a:r>
                    </a:p>
                  </a:txBody>
                  <a:tcPr/>
                </a:tc>
                <a:tc>
                  <a:txBody>
                    <a:bodyPr/>
                    <a:lstStyle/>
                    <a:p>
                      <a:pPr lvl="0" algn="l">
                        <a:lnSpc>
                          <a:spcPct val="100000"/>
                        </a:lnSpc>
                        <a:spcBef>
                          <a:spcPts val="0"/>
                        </a:spcBef>
                        <a:spcAft>
                          <a:spcPts val="0"/>
                        </a:spcAft>
                        <a:buNone/>
                      </a:pPr>
                      <a:r>
                        <a:rPr lang="en-US" sz="1800" b="0" i="0" u="none" strike="noStrike" noProof="0" dirty="0"/>
                        <a:t>User requested format in the web form will be displayed in the output(Ex: Html, Java Script)</a:t>
                      </a:r>
                    </a:p>
                  </a:txBody>
                  <a:tcPr/>
                </a:tc>
                <a:extLst>
                  <a:ext uri="{0D108BD9-81ED-4DB2-BD59-A6C34878D82A}">
                    <a16:rowId xmlns:a16="http://schemas.microsoft.com/office/drawing/2014/main" val="4188089438"/>
                  </a:ext>
                </a:extLst>
              </a:tr>
              <a:tr h="553491">
                <a:tc>
                  <a:txBody>
                    <a:bodyPr/>
                    <a:lstStyle/>
                    <a:p>
                      <a:r>
                        <a:rPr lang="en-US" dirty="0"/>
                        <a:t>Failure</a:t>
                      </a:r>
                    </a:p>
                  </a:txBody>
                  <a:tcPr/>
                </a:tc>
                <a:tc>
                  <a:txBody>
                    <a:bodyPr/>
                    <a:lstStyle/>
                    <a:p>
                      <a:pPr lvl="0" algn="l">
                        <a:lnSpc>
                          <a:spcPct val="100000"/>
                        </a:lnSpc>
                        <a:spcBef>
                          <a:spcPts val="0"/>
                        </a:spcBef>
                        <a:spcAft>
                          <a:spcPts val="0"/>
                        </a:spcAft>
                        <a:buNone/>
                      </a:pPr>
                      <a:r>
                        <a:rPr lang="en-US" sz="1800" b="0" i="0" u="none" strike="noStrike" noProof="0" dirty="0">
                          <a:latin typeface="Arial"/>
                        </a:rPr>
                        <a:t>Could not be able to produce any output files.</a:t>
                      </a:r>
                    </a:p>
                    <a:p>
                      <a:pPr lvl="0">
                        <a:buNone/>
                      </a:pPr>
                      <a:endParaRPr lang="en-US" dirty="0"/>
                    </a:p>
                  </a:txBody>
                  <a:tcPr/>
                </a:tc>
                <a:extLst>
                  <a:ext uri="{0D108BD9-81ED-4DB2-BD59-A6C34878D82A}">
                    <a16:rowId xmlns:a16="http://schemas.microsoft.com/office/drawing/2014/main" val="3388188994"/>
                  </a:ext>
                </a:extLst>
              </a:tr>
              <a:tr h="553491">
                <a:tc>
                  <a:txBody>
                    <a:bodyPr/>
                    <a:lstStyle/>
                    <a:p>
                      <a:pPr lvl="0">
                        <a:buNone/>
                      </a:pPr>
                      <a:r>
                        <a:rPr lang="en-US" dirty="0"/>
                        <a:t>F</a:t>
                      </a:r>
                      <a:r>
                        <a:rPr lang="en-US" sz="1800" b="0" i="0" u="none" strike="noStrike" noProof="0" dirty="0">
                          <a:latin typeface="Arial"/>
                        </a:rPr>
                        <a:t>ailed End Condition</a:t>
                      </a:r>
                    </a:p>
                    <a:p>
                      <a:pPr lvl="0">
                        <a:buNone/>
                      </a:pPr>
                      <a:endParaRPr lang="en-US" dirty="0"/>
                    </a:p>
                  </a:txBody>
                  <a:tcPr/>
                </a:tc>
                <a:tc>
                  <a:txBody>
                    <a:bodyPr/>
                    <a:lstStyle/>
                    <a:p>
                      <a:pPr lvl="0" algn="l">
                        <a:lnSpc>
                          <a:spcPct val="100000"/>
                        </a:lnSpc>
                        <a:spcBef>
                          <a:spcPts val="0"/>
                        </a:spcBef>
                        <a:spcAft>
                          <a:spcPts val="0"/>
                        </a:spcAft>
                        <a:buNone/>
                      </a:pPr>
                      <a:r>
                        <a:rPr lang="en-US" sz="1800" b="0" i="0" u="none" strike="noStrike" noProof="0" dirty="0"/>
                        <a:t>The application to develop service to convert mail to html format is rejected.</a:t>
                      </a:r>
                    </a:p>
                    <a:p>
                      <a:pPr lvl="0" algn="l">
                        <a:lnSpc>
                          <a:spcPct val="100000"/>
                        </a:lnSpc>
                        <a:spcBef>
                          <a:spcPts val="0"/>
                        </a:spcBef>
                        <a:spcAft>
                          <a:spcPts val="0"/>
                        </a:spcAft>
                        <a:buNone/>
                      </a:pPr>
                      <a:endParaRPr lang="en-US" sz="1800" b="0" i="0" u="none" strike="noStrike" noProof="0" dirty="0">
                        <a:latin typeface="Arial"/>
                      </a:endParaRPr>
                    </a:p>
                  </a:txBody>
                  <a:tcPr/>
                </a:tc>
                <a:extLst>
                  <a:ext uri="{0D108BD9-81ED-4DB2-BD59-A6C34878D82A}">
                    <a16:rowId xmlns:a16="http://schemas.microsoft.com/office/drawing/2014/main" val="2413812395"/>
                  </a:ext>
                </a:extLst>
              </a:tr>
              <a:tr h="316281">
                <a:tc>
                  <a:txBody>
                    <a:bodyPr/>
                    <a:lstStyle/>
                    <a:p>
                      <a:r>
                        <a:rPr lang="en-US" dirty="0"/>
                        <a:t>Primary Actor</a:t>
                      </a:r>
                    </a:p>
                  </a:txBody>
                  <a:tcPr/>
                </a:tc>
                <a:tc>
                  <a:txBody>
                    <a:bodyPr/>
                    <a:lstStyle/>
                    <a:p>
                      <a:r>
                        <a:rPr lang="en-US" dirty="0"/>
                        <a:t>Server</a:t>
                      </a:r>
                    </a:p>
                  </a:txBody>
                  <a:tcPr/>
                </a:tc>
                <a:extLst>
                  <a:ext uri="{0D108BD9-81ED-4DB2-BD59-A6C34878D82A}">
                    <a16:rowId xmlns:a16="http://schemas.microsoft.com/office/drawing/2014/main" val="457358673"/>
                  </a:ext>
                </a:extLst>
              </a:tr>
              <a:tr h="316281">
                <a:tc>
                  <a:txBody>
                    <a:bodyPr/>
                    <a:lstStyle/>
                    <a:p>
                      <a:pPr lvl="0">
                        <a:buNone/>
                      </a:pPr>
                      <a:r>
                        <a:rPr lang="en-US" sz="1800" b="0" i="0" u="none" strike="noStrike" noProof="0" dirty="0">
                          <a:latin typeface="Arial"/>
                        </a:rPr>
                        <a:t>Secondary Actor</a:t>
                      </a:r>
                      <a:endParaRPr lang="en-US" dirty="0"/>
                    </a:p>
                  </a:txBody>
                  <a:tcPr/>
                </a:tc>
                <a:tc>
                  <a:txBody>
                    <a:bodyPr/>
                    <a:lstStyle/>
                    <a:p>
                      <a:pPr lvl="0">
                        <a:buNone/>
                      </a:pPr>
                      <a:r>
                        <a:rPr lang="en-US" dirty="0"/>
                        <a:t>User</a:t>
                      </a:r>
                    </a:p>
                  </a:txBody>
                  <a:tcPr/>
                </a:tc>
                <a:extLst>
                  <a:ext uri="{0D108BD9-81ED-4DB2-BD59-A6C34878D82A}">
                    <a16:rowId xmlns:a16="http://schemas.microsoft.com/office/drawing/2014/main" val="1882827535"/>
                  </a:ext>
                </a:extLst>
              </a:tr>
              <a:tr h="316281">
                <a:tc>
                  <a:txBody>
                    <a:bodyPr/>
                    <a:lstStyle/>
                    <a:p>
                      <a:pPr lvl="0">
                        <a:buNone/>
                      </a:pPr>
                      <a:r>
                        <a:rPr lang="en-US" sz="1800" b="0" i="0" u="none" strike="noStrike" noProof="0" dirty="0">
                          <a:latin typeface="Arial"/>
                        </a:rPr>
                        <a:t>Trigger</a:t>
                      </a:r>
                    </a:p>
                  </a:txBody>
                  <a:tcPr/>
                </a:tc>
                <a:tc>
                  <a:txBody>
                    <a:bodyPr/>
                    <a:lstStyle/>
                    <a:p>
                      <a:pPr lvl="0" algn="l">
                        <a:lnSpc>
                          <a:spcPct val="100000"/>
                        </a:lnSpc>
                        <a:spcBef>
                          <a:spcPts val="0"/>
                        </a:spcBef>
                        <a:spcAft>
                          <a:spcPts val="0"/>
                        </a:spcAft>
                        <a:buNone/>
                      </a:pPr>
                      <a:r>
                        <a:rPr lang="en-US" sz="1800" b="0" i="0" u="none" strike="noStrike" noProof="0" dirty="0"/>
                        <a:t> The user request the CMS to convert the mail in the mentioned format. </a:t>
                      </a:r>
                    </a:p>
                  </a:txBody>
                  <a:tcPr/>
                </a:tc>
                <a:extLst>
                  <a:ext uri="{0D108BD9-81ED-4DB2-BD59-A6C34878D82A}">
                    <a16:rowId xmlns:a16="http://schemas.microsoft.com/office/drawing/2014/main" val="2274506191"/>
                  </a:ext>
                </a:extLst>
              </a:tr>
              <a:tr h="1644661">
                <a:tc>
                  <a:txBody>
                    <a:bodyPr/>
                    <a:lstStyle/>
                    <a:p>
                      <a:pPr lvl="0">
                        <a:buNone/>
                      </a:pPr>
                      <a:r>
                        <a:rPr lang="en-US" dirty="0"/>
                        <a:t>Main Flow</a:t>
                      </a:r>
                    </a:p>
                  </a:txBody>
                  <a:tcPr/>
                </a:tc>
                <a:tc>
                  <a:txBody>
                    <a:bodyPr/>
                    <a:lstStyle/>
                    <a:p>
                      <a:pPr marL="344170" marR="0" lvl="0" indent="-344170" algn="l">
                        <a:lnSpc>
                          <a:spcPct val="120000"/>
                        </a:lnSpc>
                        <a:spcBef>
                          <a:spcPts val="1000"/>
                        </a:spcBef>
                        <a:spcAft>
                          <a:spcPts val="600"/>
                        </a:spcAft>
                        <a:buNone/>
                      </a:pPr>
                      <a:r>
                        <a:rPr lang="en-US" sz="1800" b="0" i="0" u="none" strike="noStrike" noProof="0" dirty="0"/>
                        <a:t>The user enter the information to which the mail need to convert in the web form.</a:t>
                      </a:r>
                      <a:endParaRPr lang="en-US" dirty="0"/>
                    </a:p>
                    <a:p>
                      <a:pPr marL="344170" marR="0" lvl="0" indent="-344170" algn="l">
                        <a:lnSpc>
                          <a:spcPct val="120000"/>
                        </a:lnSpc>
                        <a:spcBef>
                          <a:spcPts val="1000"/>
                        </a:spcBef>
                        <a:spcAft>
                          <a:spcPts val="600"/>
                        </a:spcAft>
                        <a:buNone/>
                      </a:pPr>
                      <a:r>
                        <a:rPr lang="en-US" sz="1800" b="0" i="0" u="none" strike="noStrike" noProof="0" dirty="0"/>
                        <a:t>The user request the server to change the given format.</a:t>
                      </a:r>
                      <a:endParaRPr lang="en-US" dirty="0"/>
                    </a:p>
                    <a:p>
                      <a:pPr marL="344170" marR="0" lvl="0" indent="-344170" algn="l">
                        <a:lnSpc>
                          <a:spcPct val="120000"/>
                        </a:lnSpc>
                        <a:spcBef>
                          <a:spcPts val="1000"/>
                        </a:spcBef>
                        <a:spcAft>
                          <a:spcPts val="600"/>
                        </a:spcAft>
                        <a:buNone/>
                      </a:pPr>
                      <a:r>
                        <a:rPr lang="en-US" sz="1800" b="0" i="0" u="none" strike="noStrike" noProof="0" dirty="0"/>
                        <a:t>The user is able to view the requested format successfully.</a:t>
                      </a:r>
                    </a:p>
                    <a:p>
                      <a:pPr marL="344170" marR="0" lvl="0" indent="-344170" algn="l">
                        <a:lnSpc>
                          <a:spcPct val="120000"/>
                        </a:lnSpc>
                        <a:spcBef>
                          <a:spcPts val="1000"/>
                        </a:spcBef>
                        <a:spcAft>
                          <a:spcPts val="600"/>
                        </a:spcAft>
                        <a:buNone/>
                      </a:pPr>
                      <a:endParaRPr lang="en-US" sz="1800" b="0" i="0" u="none" strike="noStrike" noProof="0" dirty="0">
                        <a:latin typeface="Arial"/>
                      </a:endParaRPr>
                    </a:p>
                  </a:txBody>
                  <a:tcPr/>
                </a:tc>
                <a:extLst>
                  <a:ext uri="{0D108BD9-81ED-4DB2-BD59-A6C34878D82A}">
                    <a16:rowId xmlns:a16="http://schemas.microsoft.com/office/drawing/2014/main" val="659131608"/>
                  </a:ext>
                </a:extLst>
              </a:tr>
            </a:tbl>
          </a:graphicData>
        </a:graphic>
      </p:graphicFrame>
    </p:spTree>
    <p:extLst>
      <p:ext uri="{BB962C8B-B14F-4D97-AF65-F5344CB8AC3E}">
        <p14:creationId xmlns:p14="http://schemas.microsoft.com/office/powerpoint/2010/main" val="317745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B390-2497-EC44-2463-365DD31C7069}"/>
              </a:ext>
            </a:extLst>
          </p:cNvPr>
          <p:cNvSpPr>
            <a:spLocks noGrp="1"/>
          </p:cNvSpPr>
          <p:nvPr>
            <p:ph type="title"/>
          </p:nvPr>
        </p:nvSpPr>
        <p:spPr/>
        <p:txBody>
          <a:bodyPr/>
          <a:lstStyle/>
          <a:p>
            <a:r>
              <a:rPr lang="en-US" dirty="0" err="1">
                <a:cs typeface="Arial"/>
              </a:rPr>
              <a:t>Usecase</a:t>
            </a:r>
            <a:endParaRPr lang="en-US" dirty="0" err="1"/>
          </a:p>
        </p:txBody>
      </p:sp>
      <p:graphicFrame>
        <p:nvGraphicFramePr>
          <p:cNvPr id="9" name="Table 9">
            <a:extLst>
              <a:ext uri="{FF2B5EF4-FFF2-40B4-BE49-F238E27FC236}">
                <a16:creationId xmlns:a16="http://schemas.microsoft.com/office/drawing/2014/main" id="{2CFB9219-836F-E65B-5821-FF5ACCCEFA5A}"/>
              </a:ext>
            </a:extLst>
          </p:cNvPr>
          <p:cNvGraphicFramePr>
            <a:graphicFrameLocks noGrp="1"/>
          </p:cNvGraphicFramePr>
          <p:nvPr>
            <p:ph idx="1"/>
            <p:extLst>
              <p:ext uri="{D42A27DB-BD31-4B8C-83A1-F6EECF244321}">
                <p14:modId xmlns:p14="http://schemas.microsoft.com/office/powerpoint/2010/main" val="532767502"/>
              </p:ext>
            </p:extLst>
          </p:nvPr>
        </p:nvGraphicFramePr>
        <p:xfrm>
          <a:off x="0" y="0"/>
          <a:ext cx="12179422" cy="8526752"/>
        </p:xfrm>
        <a:graphic>
          <a:graphicData uri="http://schemas.openxmlformats.org/drawingml/2006/table">
            <a:tbl>
              <a:tblPr firstRow="1" bandRow="1">
                <a:tableStyleId>{5C22544A-7EE6-4342-B048-85BDC9FD1C3A}</a:tableStyleId>
              </a:tblPr>
              <a:tblGrid>
                <a:gridCol w="3313043">
                  <a:extLst>
                    <a:ext uri="{9D8B030D-6E8A-4147-A177-3AD203B41FA5}">
                      <a16:colId xmlns:a16="http://schemas.microsoft.com/office/drawing/2014/main" val="4189280246"/>
                    </a:ext>
                  </a:extLst>
                </a:gridCol>
                <a:gridCol w="8866379">
                  <a:extLst>
                    <a:ext uri="{9D8B030D-6E8A-4147-A177-3AD203B41FA5}">
                      <a16:colId xmlns:a16="http://schemas.microsoft.com/office/drawing/2014/main" val="2295034114"/>
                    </a:ext>
                  </a:extLst>
                </a:gridCol>
              </a:tblGrid>
              <a:tr h="948844">
                <a:tc>
                  <a:txBody>
                    <a:bodyPr/>
                    <a:lstStyle/>
                    <a:p>
                      <a:pPr lvl="0">
                        <a:buNone/>
                      </a:pPr>
                      <a:r>
                        <a:rPr lang="en-US" sz="1800" b="0" i="0" u="none" strike="noStrike" noProof="0" dirty="0" err="1"/>
                        <a:t>Usecase</a:t>
                      </a:r>
                      <a:r>
                        <a:rPr lang="en-US" sz="1800" b="0" i="0" u="none" strike="noStrike" noProof="0" dirty="0"/>
                        <a:t> Name</a:t>
                      </a:r>
                      <a:endParaRPr lang="en-US" dirty="0"/>
                    </a:p>
                  </a:txBody>
                  <a:tcPr/>
                </a:tc>
                <a:tc>
                  <a:txBody>
                    <a:bodyPr/>
                    <a:lstStyle/>
                    <a:p>
                      <a:pPr marL="285750" marR="0" lvl="0" indent="-285750" algn="l">
                        <a:lnSpc>
                          <a:spcPct val="120000"/>
                        </a:lnSpc>
                        <a:spcBef>
                          <a:spcPts val="1000"/>
                        </a:spcBef>
                        <a:spcAft>
                          <a:spcPts val="600"/>
                        </a:spcAft>
                        <a:buFont typeface="Arial"/>
                        <a:buChar char="•"/>
                      </a:pPr>
                      <a:r>
                        <a:rPr lang="en-US" sz="1800" b="0" i="0" u="none" strike="noStrike" noProof="0" dirty="0"/>
                        <a:t>                                                   </a:t>
                      </a:r>
                      <a:r>
                        <a:rPr lang="en-US" sz="1800" b="0" i="0" u="none" strike="noStrike" noProof="0" dirty="0">
                          <a:latin typeface="Arial"/>
                        </a:rPr>
                        <a:t>Need to create the validations  for all the attributes</a:t>
                      </a:r>
                    </a:p>
                    <a:p>
                      <a:pPr marL="0" marR="0" lvl="0" indent="0" algn="l">
                        <a:lnSpc>
                          <a:spcPct val="120000"/>
                        </a:lnSpc>
                        <a:spcBef>
                          <a:spcPts val="1000"/>
                        </a:spcBef>
                        <a:spcAft>
                          <a:spcPts val="600"/>
                        </a:spcAft>
                        <a:buNone/>
                      </a:pPr>
                      <a:endParaRPr lang="en-US" sz="1800" b="0" i="0" u="none" strike="noStrike" noProof="0" dirty="0"/>
                    </a:p>
                  </a:txBody>
                  <a:tcPr/>
                </a:tc>
                <a:extLst>
                  <a:ext uri="{0D108BD9-81ED-4DB2-BD59-A6C34878D82A}">
                    <a16:rowId xmlns:a16="http://schemas.microsoft.com/office/drawing/2014/main" val="115548049"/>
                  </a:ext>
                </a:extLst>
              </a:tr>
              <a:tr h="553491">
                <a:tc>
                  <a:txBody>
                    <a:bodyPr/>
                    <a:lstStyle/>
                    <a:p>
                      <a:pPr lvl="0">
                        <a:buNone/>
                      </a:pPr>
                      <a:r>
                        <a:rPr lang="en-US" sz="1800" b="0" i="0" u="none" strike="noStrike" noProof="0" dirty="0"/>
                        <a:t>Related Requirements</a:t>
                      </a:r>
                      <a:endParaRPr lang="en-US" dirty="0"/>
                    </a:p>
                  </a:txBody>
                  <a:tcPr/>
                </a:tc>
                <a:tc>
                  <a:txBody>
                    <a:bodyPr/>
                    <a:lstStyle/>
                    <a:p>
                      <a:pPr lvl="0" algn="l">
                        <a:lnSpc>
                          <a:spcPct val="100000"/>
                        </a:lnSpc>
                        <a:spcBef>
                          <a:spcPts val="0"/>
                        </a:spcBef>
                        <a:spcAft>
                          <a:spcPts val="0"/>
                        </a:spcAft>
                        <a:buNone/>
                      </a:pPr>
                      <a:r>
                        <a:rPr lang="en-US" sz="1800" b="0" i="0" u="none" strike="noStrike" noProof="0" dirty="0"/>
                        <a:t>FR1,FR2,FR3,FR4,FR5,FR6,FR7</a:t>
                      </a:r>
                      <a:endParaRPr lang="en-US" dirty="0"/>
                    </a:p>
                  </a:txBody>
                  <a:tcPr/>
                </a:tc>
                <a:extLst>
                  <a:ext uri="{0D108BD9-81ED-4DB2-BD59-A6C34878D82A}">
                    <a16:rowId xmlns:a16="http://schemas.microsoft.com/office/drawing/2014/main" val="3195513844"/>
                  </a:ext>
                </a:extLst>
              </a:tr>
              <a:tr h="680005">
                <a:tc>
                  <a:txBody>
                    <a:bodyPr/>
                    <a:lstStyle/>
                    <a:p>
                      <a:pPr lvl="0">
                        <a:buNone/>
                      </a:pPr>
                      <a:r>
                        <a:rPr lang="en-US" sz="1800" b="0" i="0" u="none" strike="noStrike" noProof="0" dirty="0">
                          <a:latin typeface="Arial"/>
                        </a:rPr>
                        <a:t>Goal in Context</a:t>
                      </a:r>
                      <a:endParaRPr lang="en-US" dirty="0"/>
                    </a:p>
                  </a:txBody>
                  <a:tcPr/>
                </a:tc>
                <a:tc>
                  <a:txBody>
                    <a:bodyPr/>
                    <a:lstStyle/>
                    <a:p>
                      <a:pPr lvl="0" algn="l">
                        <a:lnSpc>
                          <a:spcPct val="100000"/>
                        </a:lnSpc>
                        <a:spcBef>
                          <a:spcPts val="0"/>
                        </a:spcBef>
                        <a:spcAft>
                          <a:spcPts val="0"/>
                        </a:spcAft>
                        <a:buNone/>
                      </a:pPr>
                      <a:r>
                        <a:rPr lang="en-US" sz="1800" b="0" i="0" u="none" strike="noStrike" noProof="0" dirty="0">
                          <a:latin typeface="Arial"/>
                        </a:rPr>
                        <a:t>A new/existing user information need to verify for all the attributes requests the web form to enter the required fields from the administrator.</a:t>
                      </a:r>
                    </a:p>
                  </a:txBody>
                  <a:tcPr/>
                </a:tc>
                <a:extLst>
                  <a:ext uri="{0D108BD9-81ED-4DB2-BD59-A6C34878D82A}">
                    <a16:rowId xmlns:a16="http://schemas.microsoft.com/office/drawing/2014/main" val="1252031258"/>
                  </a:ext>
                </a:extLst>
              </a:tr>
              <a:tr h="790702">
                <a:tc>
                  <a:txBody>
                    <a:bodyPr/>
                    <a:lstStyle/>
                    <a:p>
                      <a:r>
                        <a:rPr lang="en-US" dirty="0"/>
                        <a:t>Preconditions</a:t>
                      </a:r>
                    </a:p>
                  </a:txBody>
                  <a:tcPr/>
                </a:tc>
                <a:tc>
                  <a:txBody>
                    <a:bodyPr/>
                    <a:lstStyle/>
                    <a:p>
                      <a:pPr lvl="0" algn="l">
                        <a:lnSpc>
                          <a:spcPct val="100000"/>
                        </a:lnSpc>
                        <a:spcBef>
                          <a:spcPts val="0"/>
                        </a:spcBef>
                        <a:spcAft>
                          <a:spcPts val="0"/>
                        </a:spcAft>
                        <a:buNone/>
                      </a:pPr>
                      <a:r>
                        <a:rPr lang="en-US" sz="1800" b="0" i="0" u="none" strike="noStrike" noProof="0" dirty="0"/>
                        <a:t>The system is limited to recognize authorized user. So the authorized user needs to have appropriate proof of identity.</a:t>
                      </a:r>
                    </a:p>
                    <a:p>
                      <a:pPr lvl="0" algn="l">
                        <a:lnSpc>
                          <a:spcPct val="100000"/>
                        </a:lnSpc>
                        <a:spcBef>
                          <a:spcPts val="0"/>
                        </a:spcBef>
                        <a:spcAft>
                          <a:spcPts val="0"/>
                        </a:spcAft>
                        <a:buNone/>
                      </a:pPr>
                      <a:endParaRPr lang="en-US" sz="1800" b="0" i="0" u="none" strike="noStrike" noProof="0" dirty="0">
                        <a:latin typeface="Arial"/>
                      </a:endParaRPr>
                    </a:p>
                  </a:txBody>
                  <a:tcPr/>
                </a:tc>
                <a:extLst>
                  <a:ext uri="{0D108BD9-81ED-4DB2-BD59-A6C34878D82A}">
                    <a16:rowId xmlns:a16="http://schemas.microsoft.com/office/drawing/2014/main" val="4254200969"/>
                  </a:ext>
                </a:extLst>
              </a:tr>
              <a:tr h="790702">
                <a:tc>
                  <a:txBody>
                    <a:bodyPr/>
                    <a:lstStyle/>
                    <a:p>
                      <a:r>
                        <a:rPr lang="en-US" dirty="0"/>
                        <a:t>Successful End Condition</a:t>
                      </a:r>
                    </a:p>
                  </a:txBody>
                  <a:tcPr/>
                </a:tc>
                <a:tc>
                  <a:txBody>
                    <a:bodyPr/>
                    <a:lstStyle/>
                    <a:p>
                      <a:pPr lvl="0" algn="l">
                        <a:lnSpc>
                          <a:spcPct val="100000"/>
                        </a:lnSpc>
                        <a:spcBef>
                          <a:spcPts val="0"/>
                        </a:spcBef>
                        <a:spcAft>
                          <a:spcPts val="0"/>
                        </a:spcAft>
                        <a:buNone/>
                      </a:pPr>
                      <a:r>
                        <a:rPr lang="en-US" sz="1800" b="0" i="0" u="none" strike="noStrike" noProof="0" dirty="0">
                          <a:latin typeface="Arial"/>
                        </a:rPr>
                        <a:t>User details able to validate for all the attributes.</a:t>
                      </a:r>
                    </a:p>
                  </a:txBody>
                  <a:tcPr/>
                </a:tc>
                <a:extLst>
                  <a:ext uri="{0D108BD9-81ED-4DB2-BD59-A6C34878D82A}">
                    <a16:rowId xmlns:a16="http://schemas.microsoft.com/office/drawing/2014/main" val="4188089438"/>
                  </a:ext>
                </a:extLst>
              </a:tr>
              <a:tr h="553491">
                <a:tc>
                  <a:txBody>
                    <a:bodyPr/>
                    <a:lstStyle/>
                    <a:p>
                      <a:r>
                        <a:rPr lang="en-US" dirty="0"/>
                        <a:t>Failure</a:t>
                      </a:r>
                    </a:p>
                  </a:txBody>
                  <a:tcPr/>
                </a:tc>
                <a:tc>
                  <a:txBody>
                    <a:bodyPr/>
                    <a:lstStyle/>
                    <a:p>
                      <a:pPr lvl="0" algn="l">
                        <a:lnSpc>
                          <a:spcPct val="100000"/>
                        </a:lnSpc>
                        <a:spcBef>
                          <a:spcPts val="0"/>
                        </a:spcBef>
                        <a:spcAft>
                          <a:spcPts val="0"/>
                        </a:spcAft>
                        <a:buNone/>
                      </a:pPr>
                      <a:r>
                        <a:rPr lang="en-US" sz="1800" b="0" i="0" u="none" strike="noStrike" noProof="0" dirty="0">
                          <a:latin typeface="Arial"/>
                        </a:rPr>
                        <a:t>Could not be able to produce any output files.</a:t>
                      </a:r>
                    </a:p>
                    <a:p>
                      <a:pPr lvl="0">
                        <a:buNone/>
                      </a:pPr>
                      <a:endParaRPr lang="en-US" dirty="0"/>
                    </a:p>
                  </a:txBody>
                  <a:tcPr/>
                </a:tc>
                <a:extLst>
                  <a:ext uri="{0D108BD9-81ED-4DB2-BD59-A6C34878D82A}">
                    <a16:rowId xmlns:a16="http://schemas.microsoft.com/office/drawing/2014/main" val="3388188994"/>
                  </a:ext>
                </a:extLst>
              </a:tr>
              <a:tr h="553491">
                <a:tc>
                  <a:txBody>
                    <a:bodyPr/>
                    <a:lstStyle/>
                    <a:p>
                      <a:pPr lvl="0">
                        <a:buNone/>
                      </a:pPr>
                      <a:r>
                        <a:rPr lang="en-US" dirty="0"/>
                        <a:t>F</a:t>
                      </a:r>
                      <a:r>
                        <a:rPr lang="en-US" sz="1800" b="0" i="0" u="none" strike="noStrike" noProof="0" dirty="0">
                          <a:latin typeface="Arial"/>
                        </a:rPr>
                        <a:t>ailed End Condition</a:t>
                      </a:r>
                    </a:p>
                    <a:p>
                      <a:pPr lvl="0">
                        <a:buNone/>
                      </a:pPr>
                      <a:endParaRPr lang="en-US" dirty="0"/>
                    </a:p>
                  </a:txBody>
                  <a:tcPr/>
                </a:tc>
                <a:tc>
                  <a:txBody>
                    <a:bodyPr/>
                    <a:lstStyle/>
                    <a:p>
                      <a:pPr lvl="0" algn="l">
                        <a:lnSpc>
                          <a:spcPct val="100000"/>
                        </a:lnSpc>
                        <a:spcBef>
                          <a:spcPts val="0"/>
                        </a:spcBef>
                        <a:spcAft>
                          <a:spcPts val="0"/>
                        </a:spcAft>
                        <a:buNone/>
                      </a:pPr>
                      <a:r>
                        <a:rPr lang="en-US" sz="1800" b="0" i="0" u="none" strike="noStrike" noProof="0" dirty="0">
                          <a:latin typeface="Arial"/>
                        </a:rPr>
                        <a:t>The created service to verify all the attributes is rejected.</a:t>
                      </a:r>
                    </a:p>
                    <a:p>
                      <a:pPr lvl="0" algn="l">
                        <a:lnSpc>
                          <a:spcPct val="100000"/>
                        </a:lnSpc>
                        <a:spcBef>
                          <a:spcPts val="0"/>
                        </a:spcBef>
                        <a:spcAft>
                          <a:spcPts val="0"/>
                        </a:spcAft>
                        <a:buNone/>
                      </a:pPr>
                      <a:endParaRPr lang="en-US" sz="1800" b="0" i="0" u="none" strike="noStrike" noProof="0" dirty="0"/>
                    </a:p>
                  </a:txBody>
                  <a:tcPr/>
                </a:tc>
                <a:extLst>
                  <a:ext uri="{0D108BD9-81ED-4DB2-BD59-A6C34878D82A}">
                    <a16:rowId xmlns:a16="http://schemas.microsoft.com/office/drawing/2014/main" val="2413812395"/>
                  </a:ext>
                </a:extLst>
              </a:tr>
              <a:tr h="316281">
                <a:tc>
                  <a:txBody>
                    <a:bodyPr/>
                    <a:lstStyle/>
                    <a:p>
                      <a:r>
                        <a:rPr lang="en-US" dirty="0"/>
                        <a:t>Primary Actor</a:t>
                      </a:r>
                    </a:p>
                  </a:txBody>
                  <a:tcPr/>
                </a:tc>
                <a:tc>
                  <a:txBody>
                    <a:bodyPr/>
                    <a:lstStyle/>
                    <a:p>
                      <a:pPr lvl="0" algn="l">
                        <a:lnSpc>
                          <a:spcPct val="100000"/>
                        </a:lnSpc>
                        <a:spcBef>
                          <a:spcPts val="0"/>
                        </a:spcBef>
                        <a:spcAft>
                          <a:spcPts val="0"/>
                        </a:spcAft>
                        <a:buNone/>
                      </a:pPr>
                      <a:r>
                        <a:rPr lang="en-US" sz="1800" b="0" i="0" u="none" strike="noStrike" noProof="0" dirty="0">
                          <a:latin typeface="Arial"/>
                        </a:rPr>
                        <a:t>Administrator.</a:t>
                      </a:r>
                    </a:p>
                    <a:p>
                      <a:pPr lvl="0">
                        <a:buNone/>
                      </a:pPr>
                      <a:endParaRPr lang="en-US" dirty="0"/>
                    </a:p>
                  </a:txBody>
                  <a:tcPr/>
                </a:tc>
                <a:extLst>
                  <a:ext uri="{0D108BD9-81ED-4DB2-BD59-A6C34878D82A}">
                    <a16:rowId xmlns:a16="http://schemas.microsoft.com/office/drawing/2014/main" val="457358673"/>
                  </a:ext>
                </a:extLst>
              </a:tr>
              <a:tr h="316281">
                <a:tc>
                  <a:txBody>
                    <a:bodyPr/>
                    <a:lstStyle/>
                    <a:p>
                      <a:pPr lvl="0">
                        <a:buNone/>
                      </a:pPr>
                      <a:r>
                        <a:rPr lang="en-US" sz="1800" b="0" i="0" u="none" strike="noStrike" noProof="0" dirty="0">
                          <a:latin typeface="Arial"/>
                        </a:rPr>
                        <a:t>Secondary Actor</a:t>
                      </a:r>
                      <a:endParaRPr lang="en-US" dirty="0"/>
                    </a:p>
                  </a:txBody>
                  <a:tcPr/>
                </a:tc>
                <a:tc>
                  <a:txBody>
                    <a:bodyPr/>
                    <a:lstStyle/>
                    <a:p>
                      <a:pPr lvl="0" algn="l">
                        <a:lnSpc>
                          <a:spcPct val="100000"/>
                        </a:lnSpc>
                        <a:spcBef>
                          <a:spcPts val="0"/>
                        </a:spcBef>
                        <a:spcAft>
                          <a:spcPts val="0"/>
                        </a:spcAft>
                        <a:buNone/>
                      </a:pPr>
                      <a:r>
                        <a:rPr lang="en-US" sz="1800" b="0" i="0" u="none" strike="noStrike" noProof="0" dirty="0">
                          <a:latin typeface="Arial"/>
                        </a:rPr>
                        <a:t>User, Service</a:t>
                      </a:r>
                      <a:endParaRPr lang="en-US" dirty="0"/>
                    </a:p>
                  </a:txBody>
                  <a:tcPr/>
                </a:tc>
                <a:extLst>
                  <a:ext uri="{0D108BD9-81ED-4DB2-BD59-A6C34878D82A}">
                    <a16:rowId xmlns:a16="http://schemas.microsoft.com/office/drawing/2014/main" val="1882827535"/>
                  </a:ext>
                </a:extLst>
              </a:tr>
              <a:tr h="316281">
                <a:tc>
                  <a:txBody>
                    <a:bodyPr/>
                    <a:lstStyle/>
                    <a:p>
                      <a:pPr lvl="0">
                        <a:buNone/>
                      </a:pPr>
                      <a:r>
                        <a:rPr lang="en-US" sz="1800" b="0" i="0" u="none" strike="noStrike" noProof="0" dirty="0">
                          <a:latin typeface="Arial"/>
                        </a:rPr>
                        <a:t>Trigger</a:t>
                      </a:r>
                    </a:p>
                  </a:txBody>
                  <a:tcPr/>
                </a:tc>
                <a:tc>
                  <a:txBody>
                    <a:bodyPr/>
                    <a:lstStyle/>
                    <a:p>
                      <a:pPr lvl="0" algn="l">
                        <a:lnSpc>
                          <a:spcPct val="100000"/>
                        </a:lnSpc>
                        <a:spcBef>
                          <a:spcPts val="0"/>
                        </a:spcBef>
                        <a:spcAft>
                          <a:spcPts val="0"/>
                        </a:spcAft>
                        <a:buNone/>
                      </a:pPr>
                      <a:r>
                        <a:rPr lang="en-US" sz="1800" b="0" i="0" u="none" strike="noStrike" noProof="0" dirty="0"/>
                        <a:t> </a:t>
                      </a:r>
                      <a:r>
                        <a:rPr lang="en-US" sz="1800" b="0" i="0" u="none" strike="noStrike" noProof="0" dirty="0">
                          <a:latin typeface="Arial"/>
                        </a:rPr>
                        <a:t>The User request the service to validate all the attributes mentioned in the form.</a:t>
                      </a:r>
                    </a:p>
                  </a:txBody>
                  <a:tcPr/>
                </a:tc>
                <a:extLst>
                  <a:ext uri="{0D108BD9-81ED-4DB2-BD59-A6C34878D82A}">
                    <a16:rowId xmlns:a16="http://schemas.microsoft.com/office/drawing/2014/main" val="2274506191"/>
                  </a:ext>
                </a:extLst>
              </a:tr>
              <a:tr h="1644661">
                <a:tc>
                  <a:txBody>
                    <a:bodyPr/>
                    <a:lstStyle/>
                    <a:p>
                      <a:pPr lvl="0">
                        <a:buNone/>
                      </a:pPr>
                      <a:r>
                        <a:rPr lang="en-US" dirty="0"/>
                        <a:t>Main Flow</a:t>
                      </a:r>
                    </a:p>
                  </a:txBody>
                  <a:tcPr/>
                </a:tc>
                <a:tc>
                  <a:txBody>
                    <a:bodyPr/>
                    <a:lstStyle/>
                    <a:p>
                      <a:pPr marL="344170" marR="0" lvl="0" indent="-344170" algn="l">
                        <a:lnSpc>
                          <a:spcPct val="120000"/>
                        </a:lnSpc>
                        <a:spcBef>
                          <a:spcPts val="1000"/>
                        </a:spcBef>
                        <a:spcAft>
                          <a:spcPts val="600"/>
                        </a:spcAft>
                        <a:buNone/>
                      </a:pPr>
                      <a:r>
                        <a:rPr lang="en-US" sz="1800" b="0" i="0" u="none" strike="noStrike" noProof="0" dirty="0">
                          <a:latin typeface="Arial"/>
                        </a:rPr>
                        <a:t> The user request to enter the information for the required fields.</a:t>
                      </a:r>
                    </a:p>
                    <a:p>
                      <a:pPr marL="344170" marR="0" lvl="0" indent="-344170" algn="l">
                        <a:lnSpc>
                          <a:spcPct val="120000"/>
                        </a:lnSpc>
                        <a:spcBef>
                          <a:spcPts val="1000"/>
                        </a:spcBef>
                        <a:spcAft>
                          <a:spcPts val="600"/>
                        </a:spcAft>
                        <a:buNone/>
                      </a:pPr>
                      <a:r>
                        <a:rPr lang="en-US" sz="1800" b="0" i="0" u="none" strike="noStrike" noProof="0" dirty="0">
                          <a:latin typeface="Arial"/>
                        </a:rPr>
                        <a:t>The service validates the provided information of all the attributes present in the form.</a:t>
                      </a:r>
                    </a:p>
                    <a:p>
                      <a:pPr marL="344170" marR="0" lvl="0" indent="-344170" algn="l">
                        <a:lnSpc>
                          <a:spcPct val="120000"/>
                        </a:lnSpc>
                        <a:spcBef>
                          <a:spcPts val="1000"/>
                        </a:spcBef>
                        <a:spcAft>
                          <a:spcPts val="600"/>
                        </a:spcAft>
                        <a:buNone/>
                      </a:pPr>
                      <a:endParaRPr lang="en-US" sz="1800" b="0" i="0" u="none" strike="noStrike" noProof="0" dirty="0"/>
                    </a:p>
                    <a:p>
                      <a:pPr marL="344170" marR="0" lvl="0" indent="-344170" algn="l">
                        <a:lnSpc>
                          <a:spcPct val="120000"/>
                        </a:lnSpc>
                        <a:spcBef>
                          <a:spcPts val="1000"/>
                        </a:spcBef>
                        <a:spcAft>
                          <a:spcPts val="600"/>
                        </a:spcAft>
                        <a:buNone/>
                      </a:pPr>
                      <a:endParaRPr lang="en-US" sz="1800" b="0" i="0" u="none" strike="noStrike" noProof="0" dirty="0">
                        <a:latin typeface="Arial"/>
                      </a:endParaRPr>
                    </a:p>
                  </a:txBody>
                  <a:tcPr/>
                </a:tc>
                <a:extLst>
                  <a:ext uri="{0D108BD9-81ED-4DB2-BD59-A6C34878D82A}">
                    <a16:rowId xmlns:a16="http://schemas.microsoft.com/office/drawing/2014/main" val="659131608"/>
                  </a:ext>
                </a:extLst>
              </a:tr>
            </a:tbl>
          </a:graphicData>
        </a:graphic>
      </p:graphicFrame>
    </p:spTree>
    <p:extLst>
      <p:ext uri="{BB962C8B-B14F-4D97-AF65-F5344CB8AC3E}">
        <p14:creationId xmlns:p14="http://schemas.microsoft.com/office/powerpoint/2010/main" val="2408698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0" name="Rectangle 9">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Picture 11">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2" name="Picture 13">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3" name="Rectangle 15">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17">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19">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79281-F70E-5781-DC15-269F30756EB0}"/>
              </a:ext>
            </a:extLst>
          </p:cNvPr>
          <p:cNvSpPr>
            <a:spLocks noGrp="1"/>
          </p:cNvSpPr>
          <p:nvPr>
            <p:ph type="title"/>
          </p:nvPr>
        </p:nvSpPr>
        <p:spPr>
          <a:xfrm>
            <a:off x="1064029" y="879943"/>
            <a:ext cx="8608037" cy="1077229"/>
          </a:xfrm>
        </p:spPr>
        <p:txBody>
          <a:bodyPr>
            <a:normAutofit/>
          </a:bodyPr>
          <a:lstStyle/>
          <a:p>
            <a:pPr algn="l"/>
            <a:r>
              <a:rPr lang="en-US" dirty="0">
                <a:cs typeface="Arial"/>
              </a:rPr>
              <a:t>Use case Diagram</a:t>
            </a:r>
            <a:endParaRPr lang="en-US" dirty="0" err="1"/>
          </a:p>
        </p:txBody>
      </p:sp>
      <p:sp>
        <p:nvSpPr>
          <p:cNvPr id="3" name="Content Placeholder 2">
            <a:extLst>
              <a:ext uri="{FF2B5EF4-FFF2-40B4-BE49-F238E27FC236}">
                <a16:creationId xmlns:a16="http://schemas.microsoft.com/office/drawing/2014/main" id="{7DECAF2D-940E-7E86-3CAD-7E0B033019F9}"/>
              </a:ext>
            </a:extLst>
          </p:cNvPr>
          <p:cNvSpPr>
            <a:spLocks noGrp="1"/>
          </p:cNvSpPr>
          <p:nvPr>
            <p:ph idx="1"/>
          </p:nvPr>
        </p:nvSpPr>
        <p:spPr>
          <a:xfrm>
            <a:off x="1975805" y="2052116"/>
            <a:ext cx="2908167" cy="3997828"/>
          </a:xfrm>
        </p:spPr>
        <p:txBody>
          <a:bodyPr>
            <a:normAutofit/>
          </a:bodyPr>
          <a:lstStyle/>
          <a:p>
            <a:pPr marL="0" indent="0">
              <a:buNone/>
            </a:pPr>
            <a:endParaRPr lang="en-US" sz="1600">
              <a:cs typeface="Arial"/>
            </a:endParaRPr>
          </a:p>
          <a:p>
            <a:pPr marL="344170" indent="-344170"/>
            <a:endParaRPr lang="en-US" sz="1600">
              <a:cs typeface="Arial"/>
            </a:endParaRPr>
          </a:p>
          <a:p>
            <a:pPr marL="344170" indent="-344170"/>
            <a:endParaRPr lang="en-US" sz="1600">
              <a:cs typeface="Arial"/>
            </a:endParaRPr>
          </a:p>
        </p:txBody>
      </p:sp>
      <p:pic>
        <p:nvPicPr>
          <p:cNvPr id="5" name="Picture 5" descr="Diagram&#10;&#10;Description automatically generated">
            <a:extLst>
              <a:ext uri="{FF2B5EF4-FFF2-40B4-BE49-F238E27FC236}">
                <a16:creationId xmlns:a16="http://schemas.microsoft.com/office/drawing/2014/main" id="{A8D89215-97EB-7AC8-D3AE-AB445F53F963}"/>
              </a:ext>
            </a:extLst>
          </p:cNvPr>
          <p:cNvPicPr>
            <a:picLocks noChangeAspect="1"/>
          </p:cNvPicPr>
          <p:nvPr/>
        </p:nvPicPr>
        <p:blipFill rotWithShape="1">
          <a:blip r:embed="rId5"/>
          <a:srcRect r="-4" b="19068"/>
          <a:stretch/>
        </p:blipFill>
        <p:spPr>
          <a:xfrm>
            <a:off x="5145445" y="62780"/>
            <a:ext cx="5969162" cy="67377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96" name="Rectangle 21">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429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E9F2-725F-2EE7-0DCC-25C819D4122F}"/>
              </a:ext>
            </a:extLst>
          </p:cNvPr>
          <p:cNvSpPr>
            <a:spLocks noGrp="1"/>
          </p:cNvSpPr>
          <p:nvPr>
            <p:ph type="title"/>
          </p:nvPr>
        </p:nvSpPr>
        <p:spPr>
          <a:xfrm>
            <a:off x="1121540" y="1603073"/>
            <a:ext cx="3002552" cy="2268559"/>
          </a:xfrm>
        </p:spPr>
        <p:txBody>
          <a:bodyPr vert="horz" lIns="91440" tIns="45720" rIns="91440" bIns="45720" rtlCol="0" anchor="t">
            <a:normAutofit/>
          </a:bodyPr>
          <a:lstStyle/>
          <a:p>
            <a:r>
              <a:rPr lang="en-US" sz="3200" dirty="0"/>
              <a:t>Class Diagram</a:t>
            </a:r>
            <a:endParaRPr lang="en-US" sz="3200" dirty="0">
              <a:cs typeface="Arial"/>
            </a:endParaRPr>
          </a:p>
        </p:txBody>
      </p:sp>
      <p:pic>
        <p:nvPicPr>
          <p:cNvPr id="4" name="Picture 4" descr="Diagram&#10;&#10;Description automatically generated">
            <a:extLst>
              <a:ext uri="{FF2B5EF4-FFF2-40B4-BE49-F238E27FC236}">
                <a16:creationId xmlns:a16="http://schemas.microsoft.com/office/drawing/2014/main" id="{39AC449D-81A1-6CD4-A6EA-26974ADC6D1E}"/>
              </a:ext>
            </a:extLst>
          </p:cNvPr>
          <p:cNvPicPr>
            <a:picLocks noGrp="1" noChangeAspect="1"/>
          </p:cNvPicPr>
          <p:nvPr>
            <p:ph idx="1"/>
          </p:nvPr>
        </p:nvPicPr>
        <p:blipFill>
          <a:blip r:embed="rId3"/>
          <a:stretch>
            <a:fillRect/>
          </a:stretch>
        </p:blipFill>
        <p:spPr>
          <a:xfrm>
            <a:off x="5100040" y="13173"/>
            <a:ext cx="6336248" cy="6935333"/>
          </a:xfrm>
          <a:prstGeom prst="rect">
            <a:avLst/>
          </a:prstGeom>
          <a:ln>
            <a:noFill/>
          </a:ln>
        </p:spPr>
      </p:pic>
    </p:spTree>
    <p:extLst>
      <p:ext uri="{BB962C8B-B14F-4D97-AF65-F5344CB8AC3E}">
        <p14:creationId xmlns:p14="http://schemas.microsoft.com/office/powerpoint/2010/main" val="4005611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E2FD-0DA2-9F0D-AC3F-C703C98E9108}"/>
              </a:ext>
            </a:extLst>
          </p:cNvPr>
          <p:cNvSpPr>
            <a:spLocks noGrp="1"/>
          </p:cNvSpPr>
          <p:nvPr>
            <p:ph type="title"/>
          </p:nvPr>
        </p:nvSpPr>
        <p:spPr>
          <a:xfrm>
            <a:off x="2188901" y="808056"/>
            <a:ext cx="8381238" cy="1077229"/>
          </a:xfrm>
        </p:spPr>
        <p:txBody>
          <a:bodyPr>
            <a:normAutofit/>
          </a:bodyPr>
          <a:lstStyle/>
          <a:p>
            <a:pPr algn="l"/>
            <a:r>
              <a:rPr lang="en-US" sz="4800">
                <a:cs typeface="Calibri Light"/>
              </a:rPr>
              <a:t>Sequence Diagram</a:t>
            </a:r>
            <a:endParaRPr lang="en-US" sz="4800"/>
          </a:p>
        </p:txBody>
      </p:sp>
      <p:pic>
        <p:nvPicPr>
          <p:cNvPr id="4" name="Picture 4">
            <a:extLst>
              <a:ext uri="{FF2B5EF4-FFF2-40B4-BE49-F238E27FC236}">
                <a16:creationId xmlns:a16="http://schemas.microsoft.com/office/drawing/2014/main" id="{01ADA8F8-1D34-03D2-9A0C-E624747EA02A}"/>
              </a:ext>
            </a:extLst>
          </p:cNvPr>
          <p:cNvPicPr>
            <a:picLocks noGrp="1" noChangeAspect="1"/>
          </p:cNvPicPr>
          <p:nvPr>
            <p:ph idx="1"/>
          </p:nvPr>
        </p:nvPicPr>
        <p:blipFill>
          <a:blip r:embed="rId3"/>
          <a:stretch>
            <a:fillRect/>
          </a:stretch>
        </p:blipFill>
        <p:spPr>
          <a:xfrm>
            <a:off x="1545824" y="1621318"/>
            <a:ext cx="9115477" cy="5233777"/>
          </a:xfrm>
        </p:spPr>
      </p:pic>
    </p:spTree>
    <p:extLst>
      <p:ext uri="{BB962C8B-B14F-4D97-AF65-F5344CB8AC3E}">
        <p14:creationId xmlns:p14="http://schemas.microsoft.com/office/powerpoint/2010/main" val="812050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a:rPr>
              <a:t>Testcases</a:t>
            </a:r>
            <a:endParaRPr lang="en-US" dirty="0"/>
          </a:p>
        </p:txBody>
      </p:sp>
      <p:pic>
        <p:nvPicPr>
          <p:cNvPr id="4" name="Picture 4" descr="Text&#10;&#10;Description automatically generated">
            <a:extLst>
              <a:ext uri="{FF2B5EF4-FFF2-40B4-BE49-F238E27FC236}">
                <a16:creationId xmlns:a16="http://schemas.microsoft.com/office/drawing/2014/main" id="{F1063B94-94DA-C254-044C-C9A801DF8FF3}"/>
              </a:ext>
            </a:extLst>
          </p:cNvPr>
          <p:cNvPicPr>
            <a:picLocks noGrp="1" noChangeAspect="1"/>
          </p:cNvPicPr>
          <p:nvPr>
            <p:ph idx="1"/>
          </p:nvPr>
        </p:nvPicPr>
        <p:blipFill>
          <a:blip r:embed="rId2"/>
          <a:stretch>
            <a:fillRect/>
          </a:stretch>
        </p:blipFill>
        <p:spPr>
          <a:xfrm>
            <a:off x="1511386" y="1340540"/>
            <a:ext cx="9343305" cy="4500830"/>
          </a:xfrm>
        </p:spPr>
      </p:pic>
    </p:spTree>
    <p:extLst>
      <p:ext uri="{BB962C8B-B14F-4D97-AF65-F5344CB8AC3E}">
        <p14:creationId xmlns:p14="http://schemas.microsoft.com/office/powerpoint/2010/main" val="1731189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a:rPr>
              <a:t>Testcases</a:t>
            </a:r>
            <a:endParaRPr lang="en-US" dirty="0"/>
          </a:p>
        </p:txBody>
      </p:sp>
      <p:pic>
        <p:nvPicPr>
          <p:cNvPr id="6" name="Picture 6" descr="Text&#10;&#10;Description automatically generated">
            <a:extLst>
              <a:ext uri="{FF2B5EF4-FFF2-40B4-BE49-F238E27FC236}">
                <a16:creationId xmlns:a16="http://schemas.microsoft.com/office/drawing/2014/main" id="{90B5F1E4-3B4E-5065-4B41-1455AEBE3A5F}"/>
              </a:ext>
            </a:extLst>
          </p:cNvPr>
          <p:cNvPicPr>
            <a:picLocks noGrp="1" noChangeAspect="1"/>
          </p:cNvPicPr>
          <p:nvPr>
            <p:ph idx="1"/>
          </p:nvPr>
        </p:nvPicPr>
        <p:blipFill>
          <a:blip r:embed="rId2"/>
          <a:stretch>
            <a:fillRect/>
          </a:stretch>
        </p:blipFill>
        <p:spPr>
          <a:xfrm>
            <a:off x="1477510" y="1540294"/>
            <a:ext cx="9497322" cy="4590150"/>
          </a:xfrm>
        </p:spPr>
      </p:pic>
    </p:spTree>
    <p:extLst>
      <p:ext uri="{BB962C8B-B14F-4D97-AF65-F5344CB8AC3E}">
        <p14:creationId xmlns:p14="http://schemas.microsoft.com/office/powerpoint/2010/main" val="173371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6F4483DB-3E20-4C79-B65D-8A4DA9282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1D544BB6-2428-4107-BAC4-C38BEA1E1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494BBCEA-BA5A-6E25-01C8-BA36F3D0D83E}"/>
              </a:ext>
            </a:extLst>
          </p:cNvPr>
          <p:cNvSpPr>
            <a:spLocks noGrp="1"/>
          </p:cNvSpPr>
          <p:nvPr>
            <p:ph type="title"/>
          </p:nvPr>
        </p:nvSpPr>
        <p:spPr>
          <a:xfrm>
            <a:off x="1969803" y="4979749"/>
            <a:ext cx="9561079" cy="1077229"/>
          </a:xfrm>
        </p:spPr>
        <p:txBody>
          <a:bodyPr>
            <a:normAutofit/>
          </a:bodyPr>
          <a:lstStyle/>
          <a:p>
            <a:pPr algn="l"/>
            <a:r>
              <a:rPr lang="en-US">
                <a:cs typeface="Arial"/>
              </a:rPr>
              <a:t>Methodology and why</a:t>
            </a:r>
            <a:endParaRPr lang="en-US"/>
          </a:p>
        </p:txBody>
      </p:sp>
      <p:sp>
        <p:nvSpPr>
          <p:cNvPr id="61" name="Rectangle 60">
            <a:extLst>
              <a:ext uri="{FF2B5EF4-FFF2-40B4-BE49-F238E27FC236}">
                <a16:creationId xmlns:a16="http://schemas.microsoft.com/office/drawing/2014/main" id="{2D4A426A-23A4-4D0E-BBB4-4BCA65B9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813157A-3215-4213-80F8-02CD5F588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Content Placeholder 2">
            <a:extLst>
              <a:ext uri="{FF2B5EF4-FFF2-40B4-BE49-F238E27FC236}">
                <a16:creationId xmlns:a16="http://schemas.microsoft.com/office/drawing/2014/main" id="{BE41010B-61AA-5D07-EDF5-0180DF7E0DA0}"/>
              </a:ext>
            </a:extLst>
          </p:cNvPr>
          <p:cNvGraphicFramePr>
            <a:graphicFrameLocks noGrp="1"/>
          </p:cNvGraphicFramePr>
          <p:nvPr>
            <p:ph idx="1"/>
            <p:extLst>
              <p:ext uri="{D42A27DB-BD31-4B8C-83A1-F6EECF244321}">
                <p14:modId xmlns:p14="http://schemas.microsoft.com/office/powerpoint/2010/main" val="856383368"/>
              </p:ext>
            </p:extLst>
          </p:nvPr>
        </p:nvGraphicFramePr>
        <p:xfrm>
          <a:off x="1662084" y="647749"/>
          <a:ext cx="9868799" cy="36036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3762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a:rPr>
              <a:t>Testcases</a:t>
            </a:r>
            <a:endParaRPr lang="en-US" dirty="0"/>
          </a:p>
        </p:txBody>
      </p:sp>
      <p:pic>
        <p:nvPicPr>
          <p:cNvPr id="5" name="Picture 6" descr="Text&#10;&#10;Description automatically generated">
            <a:extLst>
              <a:ext uri="{FF2B5EF4-FFF2-40B4-BE49-F238E27FC236}">
                <a16:creationId xmlns:a16="http://schemas.microsoft.com/office/drawing/2014/main" id="{3FF470B3-6FB8-68B2-1123-C38F1F730F0D}"/>
              </a:ext>
            </a:extLst>
          </p:cNvPr>
          <p:cNvPicPr>
            <a:picLocks noGrp="1" noChangeAspect="1"/>
          </p:cNvPicPr>
          <p:nvPr>
            <p:ph idx="1"/>
          </p:nvPr>
        </p:nvPicPr>
        <p:blipFill>
          <a:blip r:embed="rId2"/>
          <a:stretch>
            <a:fillRect/>
          </a:stretch>
        </p:blipFill>
        <p:spPr>
          <a:xfrm>
            <a:off x="1403287" y="1627097"/>
            <a:ext cx="9545127" cy="4560318"/>
          </a:xfrm>
        </p:spPr>
      </p:pic>
    </p:spTree>
    <p:extLst>
      <p:ext uri="{BB962C8B-B14F-4D97-AF65-F5344CB8AC3E}">
        <p14:creationId xmlns:p14="http://schemas.microsoft.com/office/powerpoint/2010/main" val="1526773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8457"/>
            <a:ext cx="10515600" cy="5458506"/>
          </a:xfrm>
        </p:spPr>
        <p:txBody>
          <a:bodyPr/>
          <a:lstStyle/>
          <a:p>
            <a:r>
              <a:rPr lang="en-US" dirty="0"/>
              <a:t>Failed End Condition: </a:t>
            </a:r>
          </a:p>
          <a:p>
            <a:pPr>
              <a:buNone/>
            </a:pPr>
            <a:r>
              <a:rPr lang="en-US" dirty="0"/>
              <a:t>   The created service to verify all the attributes is rejected.</a:t>
            </a:r>
          </a:p>
          <a:p>
            <a:r>
              <a:rPr lang="en-US" dirty="0"/>
              <a:t>Primary Actor: Administrator.</a:t>
            </a:r>
          </a:p>
          <a:p>
            <a:r>
              <a:rPr lang="en-US" dirty="0"/>
              <a:t>Secondary Actor: User, Service.</a:t>
            </a:r>
          </a:p>
          <a:p>
            <a:r>
              <a:rPr lang="en-US" dirty="0"/>
              <a:t>Trigger: </a:t>
            </a:r>
          </a:p>
          <a:p>
            <a:pPr>
              <a:buNone/>
            </a:pPr>
            <a:r>
              <a:rPr lang="en-US" dirty="0"/>
              <a:t>   The User request the service to validate all the attributes mentioned in the form.</a:t>
            </a:r>
          </a:p>
          <a:p>
            <a:r>
              <a:rPr lang="en-US" dirty="0"/>
              <a:t>Main Flow: </a:t>
            </a:r>
          </a:p>
          <a:p>
            <a:pPr>
              <a:buNone/>
            </a:pPr>
            <a:r>
              <a:rPr lang="en-US" dirty="0"/>
              <a:t>   The user request to enter the information for the required fields.</a:t>
            </a:r>
          </a:p>
          <a:p>
            <a:pPr>
              <a:buNone/>
            </a:pPr>
            <a:r>
              <a:rPr lang="en-US" dirty="0"/>
              <a:t>   The service validates the provided information of all the attributes present in the form.</a:t>
            </a:r>
          </a:p>
          <a:p>
            <a:endParaRPr lang="en-US" dirty="0"/>
          </a:p>
          <a:p>
            <a:endParaRPr lang="en-US" dirty="0"/>
          </a:p>
        </p:txBody>
      </p:sp>
      <p:pic>
        <p:nvPicPr>
          <p:cNvPr id="2" name="Picture 3">
            <a:extLst>
              <a:ext uri="{FF2B5EF4-FFF2-40B4-BE49-F238E27FC236}">
                <a16:creationId xmlns:a16="http://schemas.microsoft.com/office/drawing/2014/main" id="{3925E6E5-3613-192B-0E8C-8D441666311A}"/>
              </a:ext>
            </a:extLst>
          </p:cNvPr>
          <p:cNvPicPr>
            <a:picLocks noChangeAspect="1"/>
          </p:cNvPicPr>
          <p:nvPr/>
        </p:nvPicPr>
        <p:blipFill>
          <a:blip r:embed="rId2"/>
          <a:stretch>
            <a:fillRect/>
          </a:stretch>
        </p:blipFill>
        <p:spPr>
          <a:xfrm>
            <a:off x="439949" y="127438"/>
            <a:ext cx="11556518" cy="6675012"/>
          </a:xfrm>
          <a:prstGeom prst="rect">
            <a:avLst/>
          </a:prstGeom>
        </p:spPr>
      </p:pic>
    </p:spTree>
    <p:extLst>
      <p:ext uri="{BB962C8B-B14F-4D97-AF65-F5344CB8AC3E}">
        <p14:creationId xmlns:p14="http://schemas.microsoft.com/office/powerpoint/2010/main" val="794502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Manual Testcases</a:t>
            </a:r>
          </a:p>
        </p:txBody>
      </p:sp>
      <p:sp>
        <p:nvSpPr>
          <p:cNvPr id="3" name="Content Placeholder 2"/>
          <p:cNvSpPr>
            <a:spLocks noGrp="1"/>
          </p:cNvSpPr>
          <p:nvPr>
            <p:ph idx="1"/>
          </p:nvPr>
        </p:nvSpPr>
        <p:spPr>
          <a:xfrm>
            <a:off x="825137" y="1799499"/>
            <a:ext cx="10515600" cy="4351338"/>
          </a:xfrm>
        </p:spPr>
        <p:txBody>
          <a:bodyPr>
            <a:normAutofit/>
          </a:bodyPr>
          <a:lstStyle/>
          <a:p>
            <a:pPr marL="344170" indent="-344170"/>
            <a:endParaRPr lang="en-US" dirty="0">
              <a:cs typeface="Calibri"/>
            </a:endParaRPr>
          </a:p>
          <a:p>
            <a:pPr marL="344170" indent="-344170"/>
            <a:endParaRPr lang="en-US" dirty="0">
              <a:cs typeface="Arial" panose="020B0604020202020204"/>
            </a:endParaRPr>
          </a:p>
        </p:txBody>
      </p:sp>
      <p:pic>
        <p:nvPicPr>
          <p:cNvPr id="5" name="Picture 5" descr="Table&#10;&#10;Description automatically generated">
            <a:extLst>
              <a:ext uri="{FF2B5EF4-FFF2-40B4-BE49-F238E27FC236}">
                <a16:creationId xmlns:a16="http://schemas.microsoft.com/office/drawing/2014/main" id="{03133E10-2932-3A96-C6F1-9D2C1F2858B5}"/>
              </a:ext>
            </a:extLst>
          </p:cNvPr>
          <p:cNvPicPr>
            <a:picLocks noChangeAspect="1"/>
          </p:cNvPicPr>
          <p:nvPr/>
        </p:nvPicPr>
        <p:blipFill>
          <a:blip r:embed="rId2"/>
          <a:stretch>
            <a:fillRect/>
          </a:stretch>
        </p:blipFill>
        <p:spPr>
          <a:xfrm>
            <a:off x="-5750" y="1294696"/>
            <a:ext cx="12203501" cy="5620080"/>
          </a:xfrm>
          <a:prstGeom prst="rect">
            <a:avLst/>
          </a:prstGeom>
        </p:spPr>
      </p:pic>
    </p:spTree>
    <p:extLst>
      <p:ext uri="{BB962C8B-B14F-4D97-AF65-F5344CB8AC3E}">
        <p14:creationId xmlns:p14="http://schemas.microsoft.com/office/powerpoint/2010/main" val="2352832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Manual Testcases</a:t>
            </a:r>
          </a:p>
        </p:txBody>
      </p:sp>
      <p:sp>
        <p:nvSpPr>
          <p:cNvPr id="3" name="Content Placeholder 2"/>
          <p:cNvSpPr>
            <a:spLocks noGrp="1"/>
          </p:cNvSpPr>
          <p:nvPr>
            <p:ph idx="1"/>
          </p:nvPr>
        </p:nvSpPr>
        <p:spPr>
          <a:xfrm>
            <a:off x="825137" y="1799499"/>
            <a:ext cx="10515600" cy="4351338"/>
          </a:xfrm>
        </p:spPr>
        <p:txBody>
          <a:bodyPr>
            <a:normAutofit/>
          </a:bodyPr>
          <a:lstStyle/>
          <a:p>
            <a:pPr marL="344170" indent="-344170"/>
            <a:endParaRPr lang="en-US" dirty="0">
              <a:cs typeface="Calibri"/>
            </a:endParaRPr>
          </a:p>
          <a:p>
            <a:pPr marL="344170" indent="-344170"/>
            <a:endParaRPr lang="en-US" dirty="0">
              <a:cs typeface="Arial" panose="020B0604020202020204"/>
            </a:endParaRPr>
          </a:p>
        </p:txBody>
      </p:sp>
      <p:pic>
        <p:nvPicPr>
          <p:cNvPr id="5" name="Picture 5" descr="Table&#10;&#10;Description automatically generated">
            <a:extLst>
              <a:ext uri="{FF2B5EF4-FFF2-40B4-BE49-F238E27FC236}">
                <a16:creationId xmlns:a16="http://schemas.microsoft.com/office/drawing/2014/main" id="{03133E10-2932-3A96-C6F1-9D2C1F2858B5}"/>
              </a:ext>
            </a:extLst>
          </p:cNvPr>
          <p:cNvPicPr>
            <a:picLocks noChangeAspect="1"/>
          </p:cNvPicPr>
          <p:nvPr/>
        </p:nvPicPr>
        <p:blipFill>
          <a:blip r:embed="rId2"/>
          <a:stretch>
            <a:fillRect/>
          </a:stretch>
        </p:blipFill>
        <p:spPr>
          <a:xfrm>
            <a:off x="-5750" y="1294696"/>
            <a:ext cx="12203501" cy="5620080"/>
          </a:xfrm>
          <a:prstGeom prst="rect">
            <a:avLst/>
          </a:prstGeom>
        </p:spPr>
      </p:pic>
      <p:pic>
        <p:nvPicPr>
          <p:cNvPr id="6" name="Picture 6" descr="Table&#10;&#10;Description automatically generated">
            <a:extLst>
              <a:ext uri="{FF2B5EF4-FFF2-40B4-BE49-F238E27FC236}">
                <a16:creationId xmlns:a16="http://schemas.microsoft.com/office/drawing/2014/main" id="{C1270DD6-1003-45D2-F9A3-27C3E63B4E49}"/>
              </a:ext>
            </a:extLst>
          </p:cNvPr>
          <p:cNvPicPr>
            <a:picLocks noChangeAspect="1"/>
          </p:cNvPicPr>
          <p:nvPr/>
        </p:nvPicPr>
        <p:blipFill>
          <a:blip r:embed="rId3"/>
          <a:stretch>
            <a:fillRect/>
          </a:stretch>
        </p:blipFill>
        <p:spPr>
          <a:xfrm>
            <a:off x="-5750" y="1632928"/>
            <a:ext cx="12131614" cy="5288671"/>
          </a:xfrm>
          <a:prstGeom prst="rect">
            <a:avLst/>
          </a:prstGeom>
        </p:spPr>
      </p:pic>
    </p:spTree>
    <p:extLst>
      <p:ext uri="{BB962C8B-B14F-4D97-AF65-F5344CB8AC3E}">
        <p14:creationId xmlns:p14="http://schemas.microsoft.com/office/powerpoint/2010/main" val="1098832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FF1B-70DF-3EA3-BB41-65D933515A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A014EF-B9A2-C6D9-A62F-B606659C30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81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0">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12">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8" name="Rectangle 14">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6">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8">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F584B4-BA86-B92B-6C4A-B6E0D0515D37}"/>
              </a:ext>
            </a:extLst>
          </p:cNvPr>
          <p:cNvSpPr>
            <a:spLocks noGrp="1"/>
          </p:cNvSpPr>
          <p:nvPr>
            <p:ph type="title"/>
          </p:nvPr>
        </p:nvSpPr>
        <p:spPr>
          <a:xfrm>
            <a:off x="1964445" y="808056"/>
            <a:ext cx="2668106" cy="1077229"/>
          </a:xfrm>
        </p:spPr>
        <p:txBody>
          <a:bodyPr>
            <a:normAutofit/>
          </a:bodyPr>
          <a:lstStyle/>
          <a:p>
            <a:pPr algn="l"/>
            <a:r>
              <a:rPr lang="en-US" sz="2200" dirty="0">
                <a:cs typeface="Calibri Light"/>
              </a:rPr>
              <a:t>                       MVC </a:t>
            </a:r>
          </a:p>
        </p:txBody>
      </p:sp>
      <p:sp>
        <p:nvSpPr>
          <p:cNvPr id="3" name="Content Placeholder 2">
            <a:extLst>
              <a:ext uri="{FF2B5EF4-FFF2-40B4-BE49-F238E27FC236}">
                <a16:creationId xmlns:a16="http://schemas.microsoft.com/office/drawing/2014/main" id="{07D82557-B414-74B1-8126-302F1EAC1335}"/>
              </a:ext>
            </a:extLst>
          </p:cNvPr>
          <p:cNvSpPr>
            <a:spLocks noGrp="1"/>
          </p:cNvSpPr>
          <p:nvPr>
            <p:ph idx="1"/>
          </p:nvPr>
        </p:nvSpPr>
        <p:spPr>
          <a:xfrm>
            <a:off x="1964444" y="2052116"/>
            <a:ext cx="2664217" cy="3997828"/>
          </a:xfrm>
        </p:spPr>
        <p:txBody>
          <a:bodyPr>
            <a:normAutofit/>
          </a:bodyPr>
          <a:lstStyle/>
          <a:p>
            <a:pPr marL="0" indent="0">
              <a:buNone/>
            </a:pPr>
            <a:endParaRPr lang="en-US" sz="1600">
              <a:cs typeface="Arial"/>
            </a:endParaRPr>
          </a:p>
          <a:p>
            <a:pPr marL="0" indent="0">
              <a:buNone/>
            </a:pPr>
            <a:endParaRPr lang="en-US" sz="1600">
              <a:cs typeface="Calibri"/>
            </a:endParaRPr>
          </a:p>
          <a:p>
            <a:pPr marL="344170" indent="-344170"/>
            <a:endParaRPr lang="en-US" sz="1600">
              <a:cs typeface="Calibri"/>
            </a:endParaRPr>
          </a:p>
        </p:txBody>
      </p:sp>
      <p:sp>
        <p:nvSpPr>
          <p:cNvPr id="31" name="Rectangle 20">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C2BCF0F0-712D-C61B-978F-EAB907157C9D}"/>
              </a:ext>
            </a:extLst>
          </p:cNvPr>
          <p:cNvPicPr>
            <a:picLocks noChangeAspect="1"/>
          </p:cNvPicPr>
          <p:nvPr/>
        </p:nvPicPr>
        <p:blipFill>
          <a:blip r:embed="rId5"/>
          <a:stretch>
            <a:fillRect/>
          </a:stretch>
        </p:blipFill>
        <p:spPr>
          <a:xfrm>
            <a:off x="5756053" y="2467384"/>
            <a:ext cx="5303975" cy="1922691"/>
          </a:xfrm>
          <a:prstGeom prst="rect">
            <a:avLst/>
          </a:prstGeom>
          <a:ln w="12700">
            <a:noFill/>
          </a:ln>
        </p:spPr>
      </p:pic>
      <p:sp>
        <p:nvSpPr>
          <p:cNvPr id="23" name="Rectangle 22">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396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FE0D-FBAC-69F4-7AFD-DE8D74D895AB}"/>
              </a:ext>
            </a:extLst>
          </p:cNvPr>
          <p:cNvSpPr>
            <a:spLocks noGrp="1"/>
          </p:cNvSpPr>
          <p:nvPr>
            <p:ph type="title"/>
          </p:nvPr>
        </p:nvSpPr>
        <p:spPr>
          <a:xfrm>
            <a:off x="5411931" y="452718"/>
            <a:ext cx="4638903" cy="1400530"/>
          </a:xfrm>
        </p:spPr>
        <p:txBody>
          <a:bodyPr>
            <a:normAutofit/>
          </a:bodyPr>
          <a:lstStyle/>
          <a:p>
            <a:r>
              <a:rPr lang="en-US" b="1" dirty="0">
                <a:ea typeface="+mj-lt"/>
                <a:cs typeface="+mj-lt"/>
              </a:rPr>
              <a:t>Project Requirements: </a:t>
            </a:r>
            <a:endParaRPr lang="en-US" dirty="0">
              <a:ea typeface="+mj-lt"/>
              <a:cs typeface="+mj-lt"/>
            </a:endParaRPr>
          </a:p>
        </p:txBody>
      </p:sp>
      <p:sp>
        <p:nvSpPr>
          <p:cNvPr id="3" name="Content Placeholder 2">
            <a:extLst>
              <a:ext uri="{FF2B5EF4-FFF2-40B4-BE49-F238E27FC236}">
                <a16:creationId xmlns:a16="http://schemas.microsoft.com/office/drawing/2014/main" id="{AB61DAC2-4532-650D-B9F7-74303E31D9E1}"/>
              </a:ext>
            </a:extLst>
          </p:cNvPr>
          <p:cNvSpPr>
            <a:spLocks noGrp="1"/>
          </p:cNvSpPr>
          <p:nvPr>
            <p:ph idx="1"/>
          </p:nvPr>
        </p:nvSpPr>
        <p:spPr>
          <a:xfrm>
            <a:off x="5410950" y="2052918"/>
            <a:ext cx="4638903" cy="4195481"/>
          </a:xfrm>
        </p:spPr>
        <p:txBody>
          <a:bodyPr vert="horz" lIns="91440" tIns="45720" rIns="91440" bIns="45720" rtlCol="0">
            <a:normAutofit fontScale="85000" lnSpcReduction="10000"/>
          </a:bodyPr>
          <a:lstStyle/>
          <a:p>
            <a:pPr marL="0" indent="0">
              <a:buNone/>
            </a:pPr>
            <a:endParaRPr lang="en-US" dirty="0">
              <a:ea typeface="+mn-lt"/>
              <a:cs typeface="+mn-lt"/>
            </a:endParaRPr>
          </a:p>
          <a:p>
            <a:pPr marL="344170" indent="-344170"/>
            <a:r>
              <a:rPr lang="en-US" dirty="0">
                <a:ea typeface="+mn-lt"/>
                <a:cs typeface="+mn-lt"/>
              </a:rPr>
              <a:t>Develop a sample MVC application with installing all extensions as follows:</a:t>
            </a:r>
          </a:p>
          <a:p>
            <a:pPr marL="344170" indent="-344170"/>
            <a:r>
              <a:rPr lang="en-US" dirty="0">
                <a:ea typeface="+mn-lt"/>
                <a:cs typeface="+mn-lt"/>
              </a:rPr>
              <a:t>1. .NET 4.5 C# MVC</a:t>
            </a:r>
            <a:endParaRPr lang="en-US" dirty="0">
              <a:cs typeface="Arial"/>
            </a:endParaRPr>
          </a:p>
          <a:p>
            <a:pPr marL="344170" indent="-344170"/>
            <a:r>
              <a:rPr lang="en-US" dirty="0">
                <a:ea typeface="+mn-lt"/>
                <a:cs typeface="+mn-lt"/>
              </a:rPr>
              <a:t>2. Entity Framework 6.0.0</a:t>
            </a:r>
            <a:endParaRPr lang="en-US" dirty="0"/>
          </a:p>
          <a:p>
            <a:pPr marL="344170" indent="-344170"/>
            <a:r>
              <a:rPr lang="en-US" dirty="0">
                <a:ea typeface="+mn-lt"/>
                <a:cs typeface="+mn-lt"/>
              </a:rPr>
              <a:t>3. Bootstrap 5.4.1</a:t>
            </a:r>
            <a:endParaRPr lang="en-US" dirty="0"/>
          </a:p>
          <a:p>
            <a:pPr marL="344170" indent="-344170"/>
            <a:r>
              <a:rPr lang="en-US" dirty="0">
                <a:ea typeface="+mn-lt"/>
                <a:cs typeface="+mn-lt"/>
              </a:rPr>
              <a:t>4. Html</a:t>
            </a:r>
            <a:endParaRPr lang="en-US" dirty="0"/>
          </a:p>
          <a:p>
            <a:pPr marL="344170" indent="-344170"/>
            <a:r>
              <a:rPr lang="en-US" dirty="0">
                <a:ea typeface="+mn-lt"/>
                <a:cs typeface="+mn-lt"/>
              </a:rPr>
              <a:t>5. CSS</a:t>
            </a:r>
            <a:endParaRPr lang="en-US" dirty="0"/>
          </a:p>
          <a:p>
            <a:pPr marL="344170" indent="-344170"/>
            <a:r>
              <a:rPr lang="en-US" dirty="0">
                <a:ea typeface="+mn-lt"/>
                <a:cs typeface="+mn-lt"/>
              </a:rPr>
              <a:t>6. </a:t>
            </a:r>
            <a:r>
              <a:rPr lang="en-US" dirty="0"/>
              <a:t>JavaScript</a:t>
            </a:r>
            <a:endParaRPr lang="en-US" dirty="0">
              <a:cs typeface="Arial"/>
            </a:endParaRPr>
          </a:p>
          <a:p>
            <a:pPr marL="344170" indent="-344170"/>
            <a:endParaRPr lang="en-US" dirty="0">
              <a:cs typeface="Arial"/>
            </a:endParaRPr>
          </a:p>
        </p:txBody>
      </p:sp>
      <p:pic>
        <p:nvPicPr>
          <p:cNvPr id="5" name="Picture 4" descr="Many question marks on black background">
            <a:extLst>
              <a:ext uri="{FF2B5EF4-FFF2-40B4-BE49-F238E27FC236}">
                <a16:creationId xmlns:a16="http://schemas.microsoft.com/office/drawing/2014/main" id="{CC579489-C8D9-2028-D853-C6EF4370A5D0}"/>
              </a:ext>
            </a:extLst>
          </p:cNvPr>
          <p:cNvPicPr>
            <a:picLocks noChangeAspect="1"/>
          </p:cNvPicPr>
          <p:nvPr/>
        </p:nvPicPr>
        <p:blipFill rotWithShape="1">
          <a:blip r:embed="rId3"/>
          <a:srcRect l="55842" r="7" b="7"/>
          <a:stretch/>
        </p:blipFill>
        <p:spPr>
          <a:xfrm>
            <a:off x="3" y="14387"/>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Tree>
    <p:extLst>
      <p:ext uri="{BB962C8B-B14F-4D97-AF65-F5344CB8AC3E}">
        <p14:creationId xmlns:p14="http://schemas.microsoft.com/office/powerpoint/2010/main" val="74324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8" name="Picture 34">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0" name="Picture 36">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2" name="Rectangle 38">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40">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42">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44">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TextBox 46">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67" name="Rectangle 48">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50">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69" name="Freeform: Shape 52">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0" name="Picture 54">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57" name="Rectangle 56">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Freeform: Shape 58">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Oval 60">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BF7FE-1001-890A-9EBC-67145E120E06}"/>
              </a:ext>
            </a:extLst>
          </p:cNvPr>
          <p:cNvSpPr>
            <a:spLocks noGrp="1"/>
          </p:cNvSpPr>
          <p:nvPr>
            <p:ph type="title"/>
          </p:nvPr>
        </p:nvSpPr>
        <p:spPr>
          <a:xfrm>
            <a:off x="2193167" y="2590984"/>
            <a:ext cx="7369642" cy="3608480"/>
          </a:xfrm>
        </p:spPr>
        <p:txBody>
          <a:bodyPr vert="horz" lIns="91440" tIns="45720" rIns="91440" bIns="45720" rtlCol="0" anchor="t">
            <a:normAutofit/>
          </a:bodyPr>
          <a:lstStyle/>
          <a:p>
            <a:pPr algn="l"/>
            <a:r>
              <a:rPr lang="en-US" sz="8000"/>
              <a:t>Sprint Breakdown</a:t>
            </a:r>
          </a:p>
        </p:txBody>
      </p:sp>
    </p:spTree>
    <p:extLst>
      <p:ext uri="{BB962C8B-B14F-4D97-AF65-F5344CB8AC3E}">
        <p14:creationId xmlns:p14="http://schemas.microsoft.com/office/powerpoint/2010/main" val="60727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D74577E3-FA18-4D8A-9E42-FF3D35D3F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9A934298-58E5-4E9F-B25C-57B1746AB6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3" name="Picture 52">
            <a:extLst>
              <a:ext uri="{FF2B5EF4-FFF2-40B4-BE49-F238E27FC236}">
                <a16:creationId xmlns:a16="http://schemas.microsoft.com/office/drawing/2014/main" id="{C3A87EC4-5D77-4221-830F-985B0756CE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5" name="Rectangle 54">
            <a:extLst>
              <a:ext uri="{FF2B5EF4-FFF2-40B4-BE49-F238E27FC236}">
                <a16:creationId xmlns:a16="http://schemas.microsoft.com/office/drawing/2014/main" id="{31FFB1DF-0D2D-4029-A8C7-317DDCF92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770C84D-AB0A-4DD9-9CD3-B0DDCBCA3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EBBF7C2-27D7-480A-BEFA-B1399AC04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E3F3D-FBDB-445A-32B3-D9E0CD3C6284}"/>
              </a:ext>
            </a:extLst>
          </p:cNvPr>
          <p:cNvSpPr>
            <a:spLocks noGrp="1"/>
          </p:cNvSpPr>
          <p:nvPr>
            <p:ph type="title"/>
          </p:nvPr>
        </p:nvSpPr>
        <p:spPr>
          <a:xfrm>
            <a:off x="1969804" y="808056"/>
            <a:ext cx="4297226" cy="1077229"/>
          </a:xfrm>
        </p:spPr>
        <p:txBody>
          <a:bodyPr>
            <a:normAutofit/>
          </a:bodyPr>
          <a:lstStyle/>
          <a:p>
            <a:pPr algn="l"/>
            <a:r>
              <a:rPr lang="en-US" dirty="0">
                <a:cs typeface="Arial"/>
              </a:rPr>
              <a:t>Sprint 1</a:t>
            </a:r>
            <a:endParaRPr lang="en-US">
              <a:cs typeface="Arial"/>
            </a:endParaRPr>
          </a:p>
        </p:txBody>
      </p:sp>
      <p:sp>
        <p:nvSpPr>
          <p:cNvPr id="8" name="Content Placeholder 7">
            <a:extLst>
              <a:ext uri="{FF2B5EF4-FFF2-40B4-BE49-F238E27FC236}">
                <a16:creationId xmlns:a16="http://schemas.microsoft.com/office/drawing/2014/main" id="{F0AF921D-DA42-E291-4FA0-7E708F16E5BC}"/>
              </a:ext>
            </a:extLst>
          </p:cNvPr>
          <p:cNvSpPr>
            <a:spLocks noGrp="1"/>
          </p:cNvSpPr>
          <p:nvPr>
            <p:ph idx="1"/>
          </p:nvPr>
        </p:nvSpPr>
        <p:spPr>
          <a:xfrm>
            <a:off x="1969803" y="1448267"/>
            <a:ext cx="4295095" cy="4601677"/>
          </a:xfrm>
        </p:spPr>
        <p:txBody>
          <a:bodyPr>
            <a:normAutofit fontScale="92500" lnSpcReduction="10000"/>
          </a:bodyPr>
          <a:lstStyle/>
          <a:p>
            <a:pPr marL="344170" indent="-344170">
              <a:lnSpc>
                <a:spcPct val="110000"/>
              </a:lnSpc>
            </a:pPr>
            <a:r>
              <a:rPr lang="en-US" sz="1500" dirty="0">
                <a:ea typeface="+mn-lt"/>
                <a:cs typeface="+mn-lt"/>
              </a:rPr>
              <a:t>UserStory1. 1: Gathering information for analysis and requirements. </a:t>
            </a:r>
            <a:endParaRPr lang="en-US"/>
          </a:p>
          <a:p>
            <a:pPr marL="344170" indent="-344170">
              <a:lnSpc>
                <a:spcPct val="110000"/>
              </a:lnSpc>
            </a:pPr>
            <a:r>
              <a:rPr lang="en-US" sz="1500" dirty="0">
                <a:ea typeface="+mn-lt"/>
                <a:cs typeface="+mn-lt"/>
              </a:rPr>
              <a:t>UserStory1.2: Making Environment ready like Information related to extensions for the project that support the following technologies:</a:t>
            </a:r>
            <a:endParaRPr lang="en-US"/>
          </a:p>
          <a:p>
            <a:pPr marL="344170" indent="-344170">
              <a:lnSpc>
                <a:spcPct val="110000"/>
              </a:lnSpc>
            </a:pPr>
            <a:r>
              <a:rPr lang="en-US" sz="1500" dirty="0">
                <a:cs typeface="Arial"/>
              </a:rPr>
              <a:t>1. .NET 4.5 C# MVC</a:t>
            </a:r>
            <a:endParaRPr lang="en-US" sz="1500" dirty="0">
              <a:ea typeface="+mn-lt"/>
              <a:cs typeface="+mn-lt"/>
            </a:endParaRPr>
          </a:p>
          <a:p>
            <a:pPr marL="344170" indent="-344170">
              <a:lnSpc>
                <a:spcPct val="110000"/>
              </a:lnSpc>
            </a:pPr>
            <a:r>
              <a:rPr lang="en-US" sz="1500" dirty="0">
                <a:cs typeface="Arial"/>
              </a:rPr>
              <a:t>2. Entity Framework 6.0.0</a:t>
            </a:r>
            <a:endParaRPr lang="en-US" sz="1500" dirty="0">
              <a:ea typeface="+mn-lt"/>
              <a:cs typeface="+mn-lt"/>
            </a:endParaRPr>
          </a:p>
          <a:p>
            <a:pPr marL="344170" indent="-344170">
              <a:lnSpc>
                <a:spcPct val="110000"/>
              </a:lnSpc>
            </a:pPr>
            <a:r>
              <a:rPr lang="en-US" sz="1500" dirty="0">
                <a:cs typeface="Arial"/>
              </a:rPr>
              <a:t>3. Bootstrap 5.4.1</a:t>
            </a:r>
            <a:endParaRPr lang="en-US" sz="1500" dirty="0">
              <a:ea typeface="+mn-lt"/>
              <a:cs typeface="+mn-lt"/>
            </a:endParaRPr>
          </a:p>
          <a:p>
            <a:pPr marL="344170" indent="-344170">
              <a:lnSpc>
                <a:spcPct val="110000"/>
              </a:lnSpc>
            </a:pPr>
            <a:r>
              <a:rPr lang="en-US" sz="1500" dirty="0">
                <a:cs typeface="Arial"/>
              </a:rPr>
              <a:t>4. Html</a:t>
            </a:r>
            <a:endParaRPr lang="en-US" sz="1500" dirty="0">
              <a:ea typeface="+mn-lt"/>
              <a:cs typeface="+mn-lt"/>
            </a:endParaRPr>
          </a:p>
          <a:p>
            <a:pPr marL="344170" indent="-344170">
              <a:lnSpc>
                <a:spcPct val="110000"/>
              </a:lnSpc>
            </a:pPr>
            <a:r>
              <a:rPr lang="en-US" sz="1500" dirty="0">
                <a:cs typeface="Arial"/>
              </a:rPr>
              <a:t>5. CSS</a:t>
            </a:r>
            <a:endParaRPr lang="en-US" sz="1500" dirty="0">
              <a:ea typeface="+mn-lt"/>
              <a:cs typeface="+mn-lt"/>
            </a:endParaRPr>
          </a:p>
          <a:p>
            <a:pPr marL="344170" indent="-344170">
              <a:lnSpc>
                <a:spcPct val="110000"/>
              </a:lnSpc>
            </a:pPr>
            <a:r>
              <a:rPr lang="en-US" sz="1500" dirty="0">
                <a:cs typeface="Arial"/>
              </a:rPr>
              <a:t>6. </a:t>
            </a:r>
            <a:r>
              <a:rPr lang="en-US" sz="1500" dirty="0">
                <a:ea typeface="+mn-lt"/>
                <a:cs typeface="+mn-lt"/>
              </a:rPr>
              <a:t>JavaScript</a:t>
            </a:r>
            <a:endParaRPr lang="en-US" sz="1500" dirty="0"/>
          </a:p>
          <a:p>
            <a:pPr marL="344170" indent="-344170">
              <a:lnSpc>
                <a:spcPct val="110000"/>
              </a:lnSpc>
            </a:pPr>
            <a:r>
              <a:rPr lang="en-US" sz="1500" dirty="0">
                <a:cs typeface="Arial"/>
              </a:rPr>
              <a:t>7. Git</a:t>
            </a:r>
          </a:p>
          <a:p>
            <a:pPr marL="0" indent="0">
              <a:lnSpc>
                <a:spcPct val="110000"/>
              </a:lnSpc>
              <a:buNone/>
            </a:pPr>
            <a:endParaRPr lang="en-US" sz="1500">
              <a:cs typeface="Arial"/>
            </a:endParaRPr>
          </a:p>
        </p:txBody>
      </p:sp>
      <p:sp>
        <p:nvSpPr>
          <p:cNvPr id="61" name="Rectangle 60">
            <a:extLst>
              <a:ext uri="{FF2B5EF4-FFF2-40B4-BE49-F238E27FC236}">
                <a16:creationId xmlns:a16="http://schemas.microsoft.com/office/drawing/2014/main" id="{78FBE352-03FD-4333-A348-0C7FCF5FE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1538" y="641224"/>
            <a:ext cx="3674846" cy="55741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4" descr="Aspiration with solid fill">
            <a:extLst>
              <a:ext uri="{FF2B5EF4-FFF2-40B4-BE49-F238E27FC236}">
                <a16:creationId xmlns:a16="http://schemas.microsoft.com/office/drawing/2014/main" id="{6C65DFD9-AB37-025C-CB09-50E73D42FF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93270" y="1907457"/>
            <a:ext cx="3031155" cy="3031155"/>
          </a:xfrm>
          <a:prstGeom prst="rect">
            <a:avLst/>
          </a:prstGeom>
          <a:ln>
            <a:noFill/>
          </a:ln>
        </p:spPr>
      </p:pic>
      <p:sp>
        <p:nvSpPr>
          <p:cNvPr id="63" name="Rectangle 62">
            <a:extLst>
              <a:ext uri="{FF2B5EF4-FFF2-40B4-BE49-F238E27FC236}">
                <a16:creationId xmlns:a16="http://schemas.microsoft.com/office/drawing/2014/main" id="{9C6A91D1-6664-4898-92B7-49F9982CE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8319" y="883993"/>
            <a:ext cx="3181057" cy="5078083"/>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44EDEA4-22DE-4070-A5F1-4AEE20A4D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52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A53581F1-58F0-4AB7-A8A0-209066727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A picture containing person, sport, court, track and field&#10;&#10;Description automatically generated">
            <a:extLst>
              <a:ext uri="{FF2B5EF4-FFF2-40B4-BE49-F238E27FC236}">
                <a16:creationId xmlns:a16="http://schemas.microsoft.com/office/drawing/2014/main" id="{E1AC8121-9EA3-9853-4927-A49F460BF73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11113"/>
          <a:stretch/>
        </p:blipFill>
        <p:spPr>
          <a:xfrm>
            <a:off x="20" y="227"/>
            <a:ext cx="12191675" cy="6858000"/>
          </a:xfrm>
          <a:prstGeom prst="rect">
            <a:avLst/>
          </a:prstGeom>
        </p:spPr>
      </p:pic>
      <p:pic>
        <p:nvPicPr>
          <p:cNvPr id="99" name="Picture 98">
            <a:extLst>
              <a:ext uri="{FF2B5EF4-FFF2-40B4-BE49-F238E27FC236}">
                <a16:creationId xmlns:a16="http://schemas.microsoft.com/office/drawing/2014/main" id="{7F805E00-AB38-4A7C-BECE-0DED0DECE7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1" name="Picture 100">
            <a:extLst>
              <a:ext uri="{FF2B5EF4-FFF2-40B4-BE49-F238E27FC236}">
                <a16:creationId xmlns:a16="http://schemas.microsoft.com/office/drawing/2014/main" id="{86805C35-00DC-4889-A7FD-065BDE84C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3" name="Rectangle 102">
            <a:extLst>
              <a:ext uri="{FF2B5EF4-FFF2-40B4-BE49-F238E27FC236}">
                <a16:creationId xmlns:a16="http://schemas.microsoft.com/office/drawing/2014/main" id="{F4E6F7CC-42A8-4DCA-B793-34EE7A20C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49DF81A-9E35-48CB-A13A-0F3044872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DBF782AB-FEB4-4E4B-B045-C02BC6558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4" y="0"/>
            <a:ext cx="7925404"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E3F3D-FBDB-445A-32B3-D9E0CD3C6284}"/>
              </a:ext>
            </a:extLst>
          </p:cNvPr>
          <p:cNvSpPr>
            <a:spLocks noGrp="1"/>
          </p:cNvSpPr>
          <p:nvPr>
            <p:ph type="title"/>
          </p:nvPr>
        </p:nvSpPr>
        <p:spPr>
          <a:xfrm>
            <a:off x="2611809" y="808056"/>
            <a:ext cx="5516236" cy="1077229"/>
          </a:xfrm>
        </p:spPr>
        <p:txBody>
          <a:bodyPr>
            <a:normAutofit/>
          </a:bodyPr>
          <a:lstStyle/>
          <a:p>
            <a:pPr algn="l"/>
            <a:r>
              <a:rPr lang="en-US" dirty="0">
                <a:cs typeface="Arial"/>
              </a:rPr>
              <a:t>Sprint 2</a:t>
            </a:r>
          </a:p>
        </p:txBody>
      </p:sp>
      <p:sp>
        <p:nvSpPr>
          <p:cNvPr id="8" name="Content Placeholder 7">
            <a:extLst>
              <a:ext uri="{FF2B5EF4-FFF2-40B4-BE49-F238E27FC236}">
                <a16:creationId xmlns:a16="http://schemas.microsoft.com/office/drawing/2014/main" id="{F0AF921D-DA42-E291-4FA0-7E708F16E5BC}"/>
              </a:ext>
            </a:extLst>
          </p:cNvPr>
          <p:cNvSpPr>
            <a:spLocks noGrp="1"/>
          </p:cNvSpPr>
          <p:nvPr>
            <p:ph idx="1"/>
          </p:nvPr>
        </p:nvSpPr>
        <p:spPr>
          <a:xfrm>
            <a:off x="2610579" y="2052116"/>
            <a:ext cx="5518026" cy="3997828"/>
          </a:xfrm>
        </p:spPr>
        <p:txBody>
          <a:bodyPr>
            <a:normAutofit/>
          </a:bodyPr>
          <a:lstStyle/>
          <a:p>
            <a:pPr marL="344170" indent="-344170"/>
            <a:endParaRPr lang="en-US"/>
          </a:p>
          <a:p>
            <a:pPr marL="0" indent="0">
              <a:buNone/>
            </a:pPr>
            <a:endParaRPr lang="en-US">
              <a:cs typeface="Arial"/>
            </a:endParaRPr>
          </a:p>
        </p:txBody>
      </p:sp>
      <p:sp>
        <p:nvSpPr>
          <p:cNvPr id="109" name="Rectangle 108">
            <a:extLst>
              <a:ext uri="{FF2B5EF4-FFF2-40B4-BE49-F238E27FC236}">
                <a16:creationId xmlns:a16="http://schemas.microsoft.com/office/drawing/2014/main" id="{F4E9FDCC-E070-4D2E-9AE6-67D4AE6C0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937"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C22D227-E66E-715C-AF8B-5A35D3DF0BA5}"/>
              </a:ext>
            </a:extLst>
          </p:cNvPr>
          <p:cNvSpPr txBox="1"/>
          <p:nvPr/>
        </p:nvSpPr>
        <p:spPr>
          <a:xfrm>
            <a:off x="9759619" y="6658172"/>
            <a:ext cx="243207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a:extLst>
                    <a:ext uri="{A12FA001-AC4F-418D-AE19-62706E023703}">
                      <ahyp:hlinkClr xmlns:ahyp="http://schemas.microsoft.com/office/drawing/2018/hyperlinkcolor" val="tx"/>
                    </a:ext>
                  </a:extLst>
                </a:hlinkClick>
              </a:rPr>
              <a:t>CC BY</a:t>
            </a:r>
            <a:r>
              <a:rPr lang="en-US" sz="700">
                <a:solidFill>
                  <a:srgbClr val="FFFFFF"/>
                </a:solidFill>
              </a:rPr>
              <a:t>.</a:t>
            </a:r>
          </a:p>
        </p:txBody>
      </p:sp>
      <p:sp>
        <p:nvSpPr>
          <p:cNvPr id="7" name="TextBox 6">
            <a:extLst>
              <a:ext uri="{FF2B5EF4-FFF2-40B4-BE49-F238E27FC236}">
                <a16:creationId xmlns:a16="http://schemas.microsoft.com/office/drawing/2014/main" id="{80A73A04-3FA5-E59C-42DB-1192FB9FC1B9}"/>
              </a:ext>
            </a:extLst>
          </p:cNvPr>
          <p:cNvSpPr txBox="1"/>
          <p:nvPr/>
        </p:nvSpPr>
        <p:spPr>
          <a:xfrm>
            <a:off x="1472045" y="1801091"/>
            <a:ext cx="70831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We need to develop UI for the Login Page.</a:t>
            </a:r>
          </a:p>
          <a:p>
            <a:endParaRPr lang="en-US" dirty="0">
              <a:cs typeface="Arial"/>
            </a:endParaRPr>
          </a:p>
          <a:p>
            <a:pPr marL="285750" indent="-285750">
              <a:buFont typeface="Arial"/>
              <a:buChar char="•"/>
            </a:pPr>
            <a:r>
              <a:rPr lang="en-US" dirty="0">
                <a:cs typeface="Arial"/>
              </a:rPr>
              <a:t>UserStory2. 1: Which includes building the Login form, </a:t>
            </a:r>
          </a:p>
          <a:p>
            <a:pPr marL="285750" indent="-285750">
              <a:buFont typeface="Arial"/>
              <a:buChar char="•"/>
            </a:pPr>
            <a:endParaRPr lang="en-US" dirty="0">
              <a:cs typeface="Arial"/>
            </a:endParaRPr>
          </a:p>
          <a:p>
            <a:pPr marL="285750" indent="-285750">
              <a:buFont typeface="Arial,Sans-Serif"/>
              <a:buChar char="•"/>
            </a:pPr>
            <a:r>
              <a:rPr lang="en-US" dirty="0">
                <a:ea typeface="+mn-lt"/>
                <a:cs typeface="+mn-lt"/>
              </a:rPr>
              <a:t>UserStory2. 2:</a:t>
            </a:r>
            <a:r>
              <a:rPr lang="en-US" dirty="0">
                <a:cs typeface="Arial"/>
              </a:rPr>
              <a:t> Creating a model to the Login Form,</a:t>
            </a:r>
            <a:endParaRPr lang="en-US" dirty="0"/>
          </a:p>
          <a:p>
            <a:pPr marL="285750" indent="-285750">
              <a:buFont typeface="Arial"/>
              <a:buChar char="•"/>
            </a:pPr>
            <a:endParaRPr lang="en-US" dirty="0">
              <a:cs typeface="Arial" panose="020B0604020202020204"/>
            </a:endParaRPr>
          </a:p>
          <a:p>
            <a:pPr marL="285750" indent="-285750">
              <a:buFont typeface="Arial,Sans-Serif"/>
              <a:buChar char="•"/>
            </a:pPr>
            <a:r>
              <a:rPr lang="en-US" dirty="0">
                <a:ea typeface="+mn-lt"/>
                <a:cs typeface="+mn-lt"/>
              </a:rPr>
              <a:t>UserStory2. 3:</a:t>
            </a:r>
            <a:r>
              <a:rPr lang="en-US" dirty="0">
                <a:cs typeface="Arial" panose="020B0604020202020204"/>
              </a:rPr>
              <a:t>Controller to validate the data for Login details</a:t>
            </a:r>
          </a:p>
        </p:txBody>
      </p:sp>
    </p:spTree>
    <p:extLst>
      <p:ext uri="{BB962C8B-B14F-4D97-AF65-F5344CB8AC3E}">
        <p14:creationId xmlns:p14="http://schemas.microsoft.com/office/powerpoint/2010/main" val="232852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9" name="Picture 2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0" name="Picture 2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1" name="Rectangle 2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2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28">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30">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xtBox 32">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56" name="Rectangle 34">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6">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8" name="Picture 38">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9" name="Rectangle 40">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42">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44">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53720-891C-6C60-2AC9-A165022456D6}"/>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a:t>User Story2.1</a:t>
            </a:r>
          </a:p>
        </p:txBody>
      </p:sp>
      <p:sp>
        <p:nvSpPr>
          <p:cNvPr id="62" name="Rectangle 46">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66548D03-4920-7451-0330-C74BB847552A}"/>
              </a:ext>
            </a:extLst>
          </p:cNvPr>
          <p:cNvGraphicFramePr>
            <a:graphicFrameLocks noGrp="1"/>
          </p:cNvGraphicFramePr>
          <p:nvPr>
            <p:ph idx="1"/>
            <p:extLst>
              <p:ext uri="{D42A27DB-BD31-4B8C-83A1-F6EECF244321}">
                <p14:modId xmlns:p14="http://schemas.microsoft.com/office/powerpoint/2010/main" val="3088997828"/>
              </p:ext>
            </p:extLst>
          </p:nvPr>
        </p:nvGraphicFramePr>
        <p:xfrm>
          <a:off x="5444747" y="686595"/>
          <a:ext cx="5297322" cy="5485476"/>
        </p:xfrm>
        <a:graphic>
          <a:graphicData uri="http://schemas.openxmlformats.org/drawingml/2006/table">
            <a:tbl>
              <a:tblPr firstRow="1" bandRow="1">
                <a:solidFill>
                  <a:schemeClr val="bg1">
                    <a:lumMod val="95000"/>
                  </a:schemeClr>
                </a:solidFill>
                <a:tableStyleId>{5C22544A-7EE6-4342-B048-85BDC9FD1C3A}</a:tableStyleId>
              </a:tblPr>
              <a:tblGrid>
                <a:gridCol w="1271985">
                  <a:extLst>
                    <a:ext uri="{9D8B030D-6E8A-4147-A177-3AD203B41FA5}">
                      <a16:colId xmlns:a16="http://schemas.microsoft.com/office/drawing/2014/main" val="1007285986"/>
                    </a:ext>
                  </a:extLst>
                </a:gridCol>
                <a:gridCol w="4025337">
                  <a:extLst>
                    <a:ext uri="{9D8B030D-6E8A-4147-A177-3AD203B41FA5}">
                      <a16:colId xmlns:a16="http://schemas.microsoft.com/office/drawing/2014/main" val="1445884845"/>
                    </a:ext>
                  </a:extLst>
                </a:gridCol>
              </a:tblGrid>
              <a:tr h="622044">
                <a:tc>
                  <a:txBody>
                    <a:bodyPr/>
                    <a:lstStyle/>
                    <a:p>
                      <a:r>
                        <a:rPr lang="en-US" sz="2500" b="0" cap="none" spc="0">
                          <a:solidFill>
                            <a:schemeClr val="bg1"/>
                          </a:solidFill>
                        </a:rPr>
                        <a:t>Name</a:t>
                      </a:r>
                    </a:p>
                  </a:txBody>
                  <a:tcPr marL="144159" marR="144159" marT="144159" marB="72079"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2500" b="0" cap="none" spc="0">
                          <a:solidFill>
                            <a:schemeClr val="bg1"/>
                          </a:solidFill>
                        </a:rPr>
                        <a:t>Login UI</a:t>
                      </a:r>
                    </a:p>
                  </a:txBody>
                  <a:tcPr marL="144159" marR="144159" marT="144159" marB="72079"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614910238"/>
                  </a:ext>
                </a:extLst>
              </a:tr>
              <a:tr h="823119">
                <a:tc>
                  <a:txBody>
                    <a:bodyPr/>
                    <a:lstStyle/>
                    <a:p>
                      <a:r>
                        <a:rPr lang="en-US" sz="1900" cap="none" spc="0">
                          <a:solidFill>
                            <a:schemeClr val="tx1"/>
                          </a:solidFill>
                        </a:rPr>
                        <a:t>Trigger</a:t>
                      </a:r>
                    </a:p>
                  </a:txBody>
                  <a:tcPr marL="144159" marR="144159" marT="144159" marB="72079">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900" cap="none" spc="0">
                          <a:solidFill>
                            <a:schemeClr val="tx1"/>
                          </a:solidFill>
                        </a:rPr>
                        <a:t>On opening the URL or Onclick Logout</a:t>
                      </a:r>
                    </a:p>
                  </a:txBody>
                  <a:tcPr marL="144159" marR="144159" marT="144159" marB="72079">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41903180"/>
                  </a:ext>
                </a:extLst>
              </a:tr>
              <a:tr h="4040313">
                <a:tc>
                  <a:txBody>
                    <a:bodyPr/>
                    <a:lstStyle/>
                    <a:p>
                      <a:r>
                        <a:rPr lang="en-US" sz="1900" cap="none" spc="0">
                          <a:solidFill>
                            <a:schemeClr val="tx1"/>
                          </a:solidFill>
                        </a:rPr>
                        <a:t>Script</a:t>
                      </a:r>
                    </a:p>
                  </a:txBody>
                  <a:tcPr marL="144159" marR="144159" marT="144159" marB="72079">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marL="0" indent="0">
                        <a:buNone/>
                      </a:pPr>
                      <a:r>
                        <a:rPr lang="en-US" sz="1900" cap="none" spc="0">
                          <a:solidFill>
                            <a:schemeClr val="tx1"/>
                          </a:solidFill>
                        </a:rPr>
                        <a:t>We need to create a web form for the Login UI, </a:t>
                      </a:r>
                      <a:endParaRPr lang="en-US" sz="1100"/>
                    </a:p>
                    <a:p>
                      <a:pPr marL="0" lvl="0" indent="0">
                        <a:buNone/>
                      </a:pPr>
                      <a:r>
                        <a:rPr lang="en-US" sz="1900" cap="none" spc="0">
                          <a:solidFill>
                            <a:schemeClr val="tx1"/>
                          </a:solidFill>
                        </a:rPr>
                        <a:t>Which contains fields like:</a:t>
                      </a:r>
                    </a:p>
                    <a:p>
                      <a:pPr marL="457200" lvl="0" indent="-457200">
                        <a:buFont typeface="Arial"/>
                        <a:buChar char="•"/>
                      </a:pPr>
                      <a:r>
                        <a:rPr lang="en-US" sz="1900" cap="none" spc="0">
                          <a:solidFill>
                            <a:schemeClr val="tx1"/>
                          </a:solidFill>
                        </a:rPr>
                        <a:t>Email Id (Type for this fields should accept with </a:t>
                      </a:r>
                      <a:r>
                        <a:rPr lang="en-US" sz="1900" cap="none" spc="0">
                          <a:solidFill>
                            <a:schemeClr val="tx1"/>
                          </a:solidFill>
                          <a:hlinkClick r:id="rId5"/>
                        </a:rPr>
                        <a:t>xyz@abc.com</a:t>
                      </a:r>
                      <a:r>
                        <a:rPr lang="en-US" sz="1900" cap="none" spc="0">
                          <a:solidFill>
                            <a:schemeClr val="tx1"/>
                          </a:solidFill>
                        </a:rPr>
                        <a:t>)</a:t>
                      </a:r>
                    </a:p>
                    <a:p>
                      <a:pPr marL="457200" lvl="0" indent="-457200">
                        <a:buFont typeface="Arial"/>
                        <a:buChar char="•"/>
                      </a:pPr>
                      <a:r>
                        <a:rPr lang="en-US" sz="1900" cap="none" spc="0">
                          <a:solidFill>
                            <a:schemeClr val="tx1"/>
                          </a:solidFill>
                        </a:rPr>
                        <a:t>Password (Type for this fields should accept password)</a:t>
                      </a:r>
                    </a:p>
                    <a:p>
                      <a:pPr marL="0" lvl="0" indent="0">
                        <a:buNone/>
                      </a:pPr>
                      <a:r>
                        <a:rPr lang="en-US" sz="1900" cap="none" spc="0">
                          <a:solidFill>
                            <a:schemeClr val="tx1"/>
                          </a:solidFill>
                        </a:rPr>
                        <a:t>Buttons Like:</a:t>
                      </a:r>
                    </a:p>
                    <a:p>
                      <a:pPr marL="457200" lvl="0" indent="-457200">
                        <a:buFont typeface="Arial"/>
                        <a:buChar char="•"/>
                      </a:pPr>
                      <a:r>
                        <a:rPr lang="en-US" sz="1900" cap="none" spc="0">
                          <a:solidFill>
                            <a:schemeClr val="tx1"/>
                          </a:solidFill>
                        </a:rPr>
                        <a:t>Login (Navigate to Login action in Home Controller)</a:t>
                      </a:r>
                    </a:p>
                    <a:p>
                      <a:pPr marL="457200" lvl="0" indent="-457200">
                        <a:buFont typeface="Arial"/>
                        <a:buChar char="•"/>
                      </a:pPr>
                      <a:r>
                        <a:rPr lang="en-US" sz="1900" cap="none" spc="0">
                          <a:solidFill>
                            <a:schemeClr val="tx1"/>
                          </a:solidFill>
                        </a:rPr>
                        <a:t>Register (</a:t>
                      </a:r>
                      <a:r>
                        <a:rPr lang="en-US" sz="1900" b="0" i="0" u="none" strike="noStrike" cap="none" spc="0" noProof="0">
                          <a:solidFill>
                            <a:schemeClr val="tx1"/>
                          </a:solidFill>
                          <a:latin typeface="Arial"/>
                        </a:rPr>
                        <a:t>Navigate to Register action in Home Controller</a:t>
                      </a:r>
                      <a:r>
                        <a:rPr lang="en-US" sz="1900" cap="none" spc="0">
                          <a:solidFill>
                            <a:schemeClr val="tx1"/>
                          </a:solidFill>
                        </a:rPr>
                        <a:t>)</a:t>
                      </a:r>
                    </a:p>
                  </a:txBody>
                  <a:tcPr marL="144159" marR="144159" marT="144159" marB="72079">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068426667"/>
                  </a:ext>
                </a:extLst>
              </a:tr>
            </a:tbl>
          </a:graphicData>
        </a:graphic>
      </p:graphicFrame>
    </p:spTree>
    <p:extLst>
      <p:ext uri="{BB962C8B-B14F-4D97-AF65-F5344CB8AC3E}">
        <p14:creationId xmlns:p14="http://schemas.microsoft.com/office/powerpoint/2010/main" val="2912868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Madison</vt:lpstr>
      <vt:lpstr>WATCH MAIL IN THE WAY YOU WANT</vt:lpstr>
      <vt:lpstr>Project Idea:</vt:lpstr>
      <vt:lpstr>Methodology and why</vt:lpstr>
      <vt:lpstr>                       MVC </vt:lpstr>
      <vt:lpstr>Project Requirements: </vt:lpstr>
      <vt:lpstr>Sprint Breakdown</vt:lpstr>
      <vt:lpstr>Sprint 1</vt:lpstr>
      <vt:lpstr>Sprint 2</vt:lpstr>
      <vt:lpstr>User Story2.1</vt:lpstr>
      <vt:lpstr>User Story2.2</vt:lpstr>
      <vt:lpstr>User Story2.3</vt:lpstr>
      <vt:lpstr>Requirements</vt:lpstr>
      <vt:lpstr>Requirements</vt:lpstr>
      <vt:lpstr>Requirements</vt:lpstr>
      <vt:lpstr>Requirements</vt:lpstr>
      <vt:lpstr>Requirements</vt:lpstr>
      <vt:lpstr>Requirements</vt:lpstr>
      <vt:lpstr>Requirements</vt:lpstr>
      <vt:lpstr>Requirements</vt:lpstr>
      <vt:lpstr>Requirements</vt:lpstr>
      <vt:lpstr>Usecase</vt:lpstr>
      <vt:lpstr>Usecase</vt:lpstr>
      <vt:lpstr>Usecase</vt:lpstr>
      <vt:lpstr>Usecase</vt:lpstr>
      <vt:lpstr>Use case Diagram</vt:lpstr>
      <vt:lpstr>Class Diagram</vt:lpstr>
      <vt:lpstr>Sequence Diagram</vt:lpstr>
      <vt:lpstr>Testcases</vt:lpstr>
      <vt:lpstr>Testcases</vt:lpstr>
      <vt:lpstr>Testcases</vt:lpstr>
      <vt:lpstr>PowerPoint Presentation</vt:lpstr>
      <vt:lpstr>Manual Testcases</vt:lpstr>
      <vt:lpstr>Manual Testcases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1533</cp:revision>
  <dcterms:created xsi:type="dcterms:W3CDTF">2022-10-12T18:21:47Z</dcterms:created>
  <dcterms:modified xsi:type="dcterms:W3CDTF">2022-12-16T03:25:07Z</dcterms:modified>
</cp:coreProperties>
</file>