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7" r:id="rId5"/>
  </p:sldIdLst>
  <p:sldSz cx="42803763" cy="30275213"/>
  <p:notesSz cx="6858000" cy="9144000"/>
  <p:defaultTextStyle>
    <a:defPPr>
      <a:defRPr lang="en-I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013" autoAdjust="0"/>
    <p:restoredTop sz="94660"/>
  </p:normalViewPr>
  <p:slideViewPr>
    <p:cSldViewPr snapToGrid="0">
      <p:cViewPr varScale="1">
        <p:scale>
          <a:sx n="25" d="100"/>
          <a:sy n="25" d="100"/>
        </p:scale>
        <p:origin x="236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BF4F-8682-452B-8F51-72E2490C26A9}"/>
              </a:ext>
            </a:extLst>
          </p:cNvPr>
          <p:cNvSpPr>
            <a:spLocks noGrp="1"/>
          </p:cNvSpPr>
          <p:nvPr>
            <p:ph type="ctrTitle"/>
          </p:nvPr>
        </p:nvSpPr>
        <p:spPr>
          <a:xfrm>
            <a:off x="5350471" y="4954766"/>
            <a:ext cx="32102822" cy="10540259"/>
          </a:xfrm>
        </p:spPr>
        <p:txBody>
          <a:bodyPr anchor="b"/>
          <a:lstStyle>
            <a:lvl1pPr algn="ctr">
              <a:defRPr sz="21065"/>
            </a:lvl1pPr>
          </a:lstStyle>
          <a:p>
            <a:r>
              <a:rPr lang="en-US"/>
              <a:t>Click to edit Master title style</a:t>
            </a:r>
            <a:endParaRPr lang="en-IO"/>
          </a:p>
        </p:txBody>
      </p:sp>
      <p:sp>
        <p:nvSpPr>
          <p:cNvPr id="3" name="Subtitle 2">
            <a:extLst>
              <a:ext uri="{FF2B5EF4-FFF2-40B4-BE49-F238E27FC236}">
                <a16:creationId xmlns:a16="http://schemas.microsoft.com/office/drawing/2014/main" id="{67FA3CA0-36ED-4A3D-8AB4-48EA88FFDA8A}"/>
              </a:ext>
            </a:extLst>
          </p:cNvPr>
          <p:cNvSpPr>
            <a:spLocks noGrp="1"/>
          </p:cNvSpPr>
          <p:nvPr>
            <p:ph type="subTitle" idx="1"/>
          </p:nvPr>
        </p:nvSpPr>
        <p:spPr>
          <a:xfrm>
            <a:off x="5350471" y="15901498"/>
            <a:ext cx="32102822" cy="7309499"/>
          </a:xfrm>
        </p:spPr>
        <p:txBody>
          <a:bodyPr/>
          <a:lstStyle>
            <a:lvl1pPr marL="0" indent="0" algn="ctr">
              <a:buNone/>
              <a:defRPr sz="8426"/>
            </a:lvl1pPr>
            <a:lvl2pPr marL="1605122" indent="0" algn="ctr">
              <a:buNone/>
              <a:defRPr sz="7022"/>
            </a:lvl2pPr>
            <a:lvl3pPr marL="3210243" indent="0" algn="ctr">
              <a:buNone/>
              <a:defRPr sz="6319"/>
            </a:lvl3pPr>
            <a:lvl4pPr marL="4815364" indent="0" algn="ctr">
              <a:buNone/>
              <a:defRPr sz="5617"/>
            </a:lvl4pPr>
            <a:lvl5pPr marL="6420485" indent="0" algn="ctr">
              <a:buNone/>
              <a:defRPr sz="5617"/>
            </a:lvl5pPr>
            <a:lvl6pPr marL="8025608" indent="0" algn="ctr">
              <a:buNone/>
              <a:defRPr sz="5617"/>
            </a:lvl6pPr>
            <a:lvl7pPr marL="9630729" indent="0" algn="ctr">
              <a:buNone/>
              <a:defRPr sz="5617"/>
            </a:lvl7pPr>
            <a:lvl8pPr marL="11235850" indent="0" algn="ctr">
              <a:buNone/>
              <a:defRPr sz="5617"/>
            </a:lvl8pPr>
            <a:lvl9pPr marL="12840971" indent="0" algn="ctr">
              <a:buNone/>
              <a:defRPr sz="5617"/>
            </a:lvl9pPr>
          </a:lstStyle>
          <a:p>
            <a:r>
              <a:rPr lang="en-US"/>
              <a:t>Click to edit Master subtitle style</a:t>
            </a:r>
            <a:endParaRPr lang="en-IO"/>
          </a:p>
        </p:txBody>
      </p:sp>
      <p:sp>
        <p:nvSpPr>
          <p:cNvPr id="4" name="Date Placeholder 3">
            <a:extLst>
              <a:ext uri="{FF2B5EF4-FFF2-40B4-BE49-F238E27FC236}">
                <a16:creationId xmlns:a16="http://schemas.microsoft.com/office/drawing/2014/main" id="{7607D841-7FE5-49F3-9D6D-F03A344AC215}"/>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5" name="Footer Placeholder 4">
            <a:extLst>
              <a:ext uri="{FF2B5EF4-FFF2-40B4-BE49-F238E27FC236}">
                <a16:creationId xmlns:a16="http://schemas.microsoft.com/office/drawing/2014/main" id="{86704B20-4B57-4ACB-86C9-2C89AE808003}"/>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D02C3ED1-CF1E-4B75-B911-F5334285106A}"/>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395869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4DD-2169-4B76-9863-D44D82A477DF}"/>
              </a:ext>
            </a:extLst>
          </p:cNvPr>
          <p:cNvSpPr>
            <a:spLocks noGrp="1"/>
          </p:cNvSpPr>
          <p:nvPr>
            <p:ph type="title"/>
          </p:nvPr>
        </p:nvSpPr>
        <p:spPr/>
        <p:txBody>
          <a:bodyPr/>
          <a:lstStyle/>
          <a:p>
            <a:r>
              <a:rPr lang="en-US"/>
              <a:t>Click to edit Master title style</a:t>
            </a:r>
            <a:endParaRPr lang="en-IO"/>
          </a:p>
        </p:txBody>
      </p:sp>
      <p:sp>
        <p:nvSpPr>
          <p:cNvPr id="3" name="Vertical Text Placeholder 2">
            <a:extLst>
              <a:ext uri="{FF2B5EF4-FFF2-40B4-BE49-F238E27FC236}">
                <a16:creationId xmlns:a16="http://schemas.microsoft.com/office/drawing/2014/main" id="{F3515F11-96A6-4DC8-9322-98043F395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Date Placeholder 3">
            <a:extLst>
              <a:ext uri="{FF2B5EF4-FFF2-40B4-BE49-F238E27FC236}">
                <a16:creationId xmlns:a16="http://schemas.microsoft.com/office/drawing/2014/main" id="{B9EC5763-F45B-4136-A3FD-C5E39B011499}"/>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5" name="Footer Placeholder 4">
            <a:extLst>
              <a:ext uri="{FF2B5EF4-FFF2-40B4-BE49-F238E27FC236}">
                <a16:creationId xmlns:a16="http://schemas.microsoft.com/office/drawing/2014/main" id="{B92CF500-16AB-4FC2-9D09-FCA93AD52277}"/>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65C3C92C-AC48-44D6-A3F1-3CFB878DB464}"/>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101623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20CEDF-3962-42A6-88CB-2DAD682419C7}"/>
              </a:ext>
            </a:extLst>
          </p:cNvPr>
          <p:cNvSpPr>
            <a:spLocks noGrp="1"/>
          </p:cNvSpPr>
          <p:nvPr>
            <p:ph type="title" orient="vert"/>
          </p:nvPr>
        </p:nvSpPr>
        <p:spPr>
          <a:xfrm>
            <a:off x="30631443" y="1611875"/>
            <a:ext cx="9229561" cy="25656844"/>
          </a:xfrm>
        </p:spPr>
        <p:txBody>
          <a:bodyPr vert="eaVert"/>
          <a:lstStyle/>
          <a:p>
            <a:r>
              <a:rPr lang="en-US"/>
              <a:t>Click to edit Master title style</a:t>
            </a:r>
            <a:endParaRPr lang="en-IO"/>
          </a:p>
        </p:txBody>
      </p:sp>
      <p:sp>
        <p:nvSpPr>
          <p:cNvPr id="3" name="Vertical Text Placeholder 2">
            <a:extLst>
              <a:ext uri="{FF2B5EF4-FFF2-40B4-BE49-F238E27FC236}">
                <a16:creationId xmlns:a16="http://schemas.microsoft.com/office/drawing/2014/main" id="{798EA0B6-0A5B-493B-A2B2-A50E0474B012}"/>
              </a:ext>
            </a:extLst>
          </p:cNvPr>
          <p:cNvSpPr>
            <a:spLocks noGrp="1"/>
          </p:cNvSpPr>
          <p:nvPr>
            <p:ph type="body" orient="vert" idx="1"/>
          </p:nvPr>
        </p:nvSpPr>
        <p:spPr>
          <a:xfrm>
            <a:off x="2942759"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Date Placeholder 3">
            <a:extLst>
              <a:ext uri="{FF2B5EF4-FFF2-40B4-BE49-F238E27FC236}">
                <a16:creationId xmlns:a16="http://schemas.microsoft.com/office/drawing/2014/main" id="{DE5BE299-64D3-4B50-8CFC-9895D66E2BD2}"/>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5" name="Footer Placeholder 4">
            <a:extLst>
              <a:ext uri="{FF2B5EF4-FFF2-40B4-BE49-F238E27FC236}">
                <a16:creationId xmlns:a16="http://schemas.microsoft.com/office/drawing/2014/main" id="{BE656E9F-B1A0-4E70-AAB6-146B5E200BFD}"/>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42DC9EC5-EC9A-4F93-8350-0380C2D52100}"/>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72643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6A38-7786-4AB5-AAC2-819D25EF562C}"/>
              </a:ext>
            </a:extLst>
          </p:cNvPr>
          <p:cNvSpPr>
            <a:spLocks noGrp="1"/>
          </p:cNvSpPr>
          <p:nvPr>
            <p:ph type="title"/>
          </p:nvPr>
        </p:nvSpPr>
        <p:spPr/>
        <p:txBody>
          <a:bodyPr/>
          <a:lstStyle/>
          <a:p>
            <a:r>
              <a:rPr lang="en-US"/>
              <a:t>Click to edit Master title style</a:t>
            </a:r>
            <a:endParaRPr lang="en-IO"/>
          </a:p>
        </p:txBody>
      </p:sp>
      <p:sp>
        <p:nvSpPr>
          <p:cNvPr id="3" name="Content Placeholder 2">
            <a:extLst>
              <a:ext uri="{FF2B5EF4-FFF2-40B4-BE49-F238E27FC236}">
                <a16:creationId xmlns:a16="http://schemas.microsoft.com/office/drawing/2014/main" id="{F6C18C11-F609-4A6C-8E16-D2E9784A0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Date Placeholder 3">
            <a:extLst>
              <a:ext uri="{FF2B5EF4-FFF2-40B4-BE49-F238E27FC236}">
                <a16:creationId xmlns:a16="http://schemas.microsoft.com/office/drawing/2014/main" id="{BEB3F0A1-790F-4B14-90FB-88351656DDBC}"/>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5" name="Footer Placeholder 4">
            <a:extLst>
              <a:ext uri="{FF2B5EF4-FFF2-40B4-BE49-F238E27FC236}">
                <a16:creationId xmlns:a16="http://schemas.microsoft.com/office/drawing/2014/main" id="{380B5061-5B17-468B-BB4B-B2BF4AD1F0A4}"/>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4FE30E0A-492E-4B44-997A-CF0559A3788D}"/>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170160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1E90-4A09-48F4-88A4-9482505A294B}"/>
              </a:ext>
            </a:extLst>
          </p:cNvPr>
          <p:cNvSpPr>
            <a:spLocks noGrp="1"/>
          </p:cNvSpPr>
          <p:nvPr>
            <p:ph type="title"/>
          </p:nvPr>
        </p:nvSpPr>
        <p:spPr>
          <a:xfrm>
            <a:off x="2920465" y="7547784"/>
            <a:ext cx="36918246" cy="12593645"/>
          </a:xfrm>
        </p:spPr>
        <p:txBody>
          <a:bodyPr anchor="b"/>
          <a:lstStyle>
            <a:lvl1pPr>
              <a:defRPr sz="21065"/>
            </a:lvl1pPr>
          </a:lstStyle>
          <a:p>
            <a:r>
              <a:rPr lang="en-US"/>
              <a:t>Click to edit Master title style</a:t>
            </a:r>
            <a:endParaRPr lang="en-IO"/>
          </a:p>
        </p:txBody>
      </p:sp>
      <p:sp>
        <p:nvSpPr>
          <p:cNvPr id="3" name="Text Placeholder 2">
            <a:extLst>
              <a:ext uri="{FF2B5EF4-FFF2-40B4-BE49-F238E27FC236}">
                <a16:creationId xmlns:a16="http://schemas.microsoft.com/office/drawing/2014/main" id="{183E64EA-92FD-4657-8763-F2CB7C412780}"/>
              </a:ext>
            </a:extLst>
          </p:cNvPr>
          <p:cNvSpPr>
            <a:spLocks noGrp="1"/>
          </p:cNvSpPr>
          <p:nvPr>
            <p:ph type="body" idx="1"/>
          </p:nvPr>
        </p:nvSpPr>
        <p:spPr>
          <a:xfrm>
            <a:off x="2920465" y="20260570"/>
            <a:ext cx="36918246" cy="6622701"/>
          </a:xfrm>
        </p:spPr>
        <p:txBody>
          <a:bodyPr/>
          <a:lstStyle>
            <a:lvl1pPr marL="0" indent="0">
              <a:buNone/>
              <a:defRPr sz="8426">
                <a:solidFill>
                  <a:schemeClr val="tx1">
                    <a:tint val="75000"/>
                  </a:schemeClr>
                </a:solidFill>
              </a:defRPr>
            </a:lvl1pPr>
            <a:lvl2pPr marL="1605122" indent="0">
              <a:buNone/>
              <a:defRPr sz="7022">
                <a:solidFill>
                  <a:schemeClr val="tx1">
                    <a:tint val="75000"/>
                  </a:schemeClr>
                </a:solidFill>
              </a:defRPr>
            </a:lvl2pPr>
            <a:lvl3pPr marL="3210243" indent="0">
              <a:buNone/>
              <a:defRPr sz="6319">
                <a:solidFill>
                  <a:schemeClr val="tx1">
                    <a:tint val="75000"/>
                  </a:schemeClr>
                </a:solidFill>
              </a:defRPr>
            </a:lvl3pPr>
            <a:lvl4pPr marL="4815364" indent="0">
              <a:buNone/>
              <a:defRPr sz="5617">
                <a:solidFill>
                  <a:schemeClr val="tx1">
                    <a:tint val="75000"/>
                  </a:schemeClr>
                </a:solidFill>
              </a:defRPr>
            </a:lvl4pPr>
            <a:lvl5pPr marL="6420485" indent="0">
              <a:buNone/>
              <a:defRPr sz="5617">
                <a:solidFill>
                  <a:schemeClr val="tx1">
                    <a:tint val="75000"/>
                  </a:schemeClr>
                </a:solidFill>
              </a:defRPr>
            </a:lvl5pPr>
            <a:lvl6pPr marL="8025608" indent="0">
              <a:buNone/>
              <a:defRPr sz="5617">
                <a:solidFill>
                  <a:schemeClr val="tx1">
                    <a:tint val="75000"/>
                  </a:schemeClr>
                </a:solidFill>
              </a:defRPr>
            </a:lvl6pPr>
            <a:lvl7pPr marL="9630729" indent="0">
              <a:buNone/>
              <a:defRPr sz="5617">
                <a:solidFill>
                  <a:schemeClr val="tx1">
                    <a:tint val="75000"/>
                  </a:schemeClr>
                </a:solidFill>
              </a:defRPr>
            </a:lvl7pPr>
            <a:lvl8pPr marL="11235850" indent="0">
              <a:buNone/>
              <a:defRPr sz="5617">
                <a:solidFill>
                  <a:schemeClr val="tx1">
                    <a:tint val="75000"/>
                  </a:schemeClr>
                </a:solidFill>
              </a:defRPr>
            </a:lvl8pPr>
            <a:lvl9pPr marL="12840971" indent="0">
              <a:buNone/>
              <a:defRPr sz="561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842AC-F250-4791-A1C0-6034D0D3DC37}"/>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5" name="Footer Placeholder 4">
            <a:extLst>
              <a:ext uri="{FF2B5EF4-FFF2-40B4-BE49-F238E27FC236}">
                <a16:creationId xmlns:a16="http://schemas.microsoft.com/office/drawing/2014/main" id="{C63D1FE4-C947-454C-B54D-92F7CDFF5D6F}"/>
              </a:ext>
            </a:extLst>
          </p:cNvPr>
          <p:cNvSpPr>
            <a:spLocks noGrp="1"/>
          </p:cNvSpPr>
          <p:nvPr>
            <p:ph type="ftr" sz="quarter" idx="11"/>
          </p:nvPr>
        </p:nvSpPr>
        <p:spPr/>
        <p:txBody>
          <a:bodyPr/>
          <a:lstStyle/>
          <a:p>
            <a:endParaRPr lang="en-IO"/>
          </a:p>
        </p:txBody>
      </p:sp>
      <p:sp>
        <p:nvSpPr>
          <p:cNvPr id="6" name="Slide Number Placeholder 5">
            <a:extLst>
              <a:ext uri="{FF2B5EF4-FFF2-40B4-BE49-F238E27FC236}">
                <a16:creationId xmlns:a16="http://schemas.microsoft.com/office/drawing/2014/main" id="{A962BEF3-0CB8-4FF8-808F-704BAF772CF2}"/>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131615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5DC6-338F-4243-9632-F791583BA789}"/>
              </a:ext>
            </a:extLst>
          </p:cNvPr>
          <p:cNvSpPr>
            <a:spLocks noGrp="1"/>
          </p:cNvSpPr>
          <p:nvPr>
            <p:ph type="title"/>
          </p:nvPr>
        </p:nvSpPr>
        <p:spPr/>
        <p:txBody>
          <a:bodyPr/>
          <a:lstStyle/>
          <a:p>
            <a:r>
              <a:rPr lang="en-US"/>
              <a:t>Click to edit Master title style</a:t>
            </a:r>
            <a:endParaRPr lang="en-IO"/>
          </a:p>
        </p:txBody>
      </p:sp>
      <p:sp>
        <p:nvSpPr>
          <p:cNvPr id="3" name="Content Placeholder 2">
            <a:extLst>
              <a:ext uri="{FF2B5EF4-FFF2-40B4-BE49-F238E27FC236}">
                <a16:creationId xmlns:a16="http://schemas.microsoft.com/office/drawing/2014/main" id="{4569F935-7BE2-4BB8-A0F2-2AAFFA2EEF46}"/>
              </a:ext>
            </a:extLst>
          </p:cNvPr>
          <p:cNvSpPr>
            <a:spLocks noGrp="1"/>
          </p:cNvSpPr>
          <p:nvPr>
            <p:ph sz="half" idx="1"/>
          </p:nvPr>
        </p:nvSpPr>
        <p:spPr>
          <a:xfrm>
            <a:off x="2942759" y="8059375"/>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Content Placeholder 3">
            <a:extLst>
              <a:ext uri="{FF2B5EF4-FFF2-40B4-BE49-F238E27FC236}">
                <a16:creationId xmlns:a16="http://schemas.microsoft.com/office/drawing/2014/main" id="{8ED319D1-D016-407B-8920-3177D2E98E3F}"/>
              </a:ext>
            </a:extLst>
          </p:cNvPr>
          <p:cNvSpPr>
            <a:spLocks noGrp="1"/>
          </p:cNvSpPr>
          <p:nvPr>
            <p:ph sz="half" idx="2"/>
          </p:nvPr>
        </p:nvSpPr>
        <p:spPr>
          <a:xfrm>
            <a:off x="21669405" y="8059375"/>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5" name="Date Placeholder 4">
            <a:extLst>
              <a:ext uri="{FF2B5EF4-FFF2-40B4-BE49-F238E27FC236}">
                <a16:creationId xmlns:a16="http://schemas.microsoft.com/office/drawing/2014/main" id="{27878823-2346-453E-AE22-088BA4972404}"/>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6" name="Footer Placeholder 5">
            <a:extLst>
              <a:ext uri="{FF2B5EF4-FFF2-40B4-BE49-F238E27FC236}">
                <a16:creationId xmlns:a16="http://schemas.microsoft.com/office/drawing/2014/main" id="{78E42BFB-6FAC-427C-B30C-6F7FBD316D75}"/>
              </a:ext>
            </a:extLst>
          </p:cNvPr>
          <p:cNvSpPr>
            <a:spLocks noGrp="1"/>
          </p:cNvSpPr>
          <p:nvPr>
            <p:ph type="ftr" sz="quarter" idx="11"/>
          </p:nvPr>
        </p:nvSpPr>
        <p:spPr/>
        <p:txBody>
          <a:bodyPr/>
          <a:lstStyle/>
          <a:p>
            <a:endParaRPr lang="en-IO"/>
          </a:p>
        </p:txBody>
      </p:sp>
      <p:sp>
        <p:nvSpPr>
          <p:cNvPr id="7" name="Slide Number Placeholder 6">
            <a:extLst>
              <a:ext uri="{FF2B5EF4-FFF2-40B4-BE49-F238E27FC236}">
                <a16:creationId xmlns:a16="http://schemas.microsoft.com/office/drawing/2014/main" id="{1630F89C-E11E-46BB-AAB6-45F4E867A020}"/>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19755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4C4A-DF6E-4DA0-8147-D8A4B70AC157}"/>
              </a:ext>
            </a:extLst>
          </p:cNvPr>
          <p:cNvSpPr>
            <a:spLocks noGrp="1"/>
          </p:cNvSpPr>
          <p:nvPr>
            <p:ph type="title"/>
          </p:nvPr>
        </p:nvSpPr>
        <p:spPr>
          <a:xfrm>
            <a:off x="2948335" y="1611877"/>
            <a:ext cx="36918246" cy="5851808"/>
          </a:xfrm>
        </p:spPr>
        <p:txBody>
          <a:bodyPr/>
          <a:lstStyle/>
          <a:p>
            <a:r>
              <a:rPr lang="en-US"/>
              <a:t>Click to edit Master title style</a:t>
            </a:r>
            <a:endParaRPr lang="en-IO"/>
          </a:p>
        </p:txBody>
      </p:sp>
      <p:sp>
        <p:nvSpPr>
          <p:cNvPr id="3" name="Text Placeholder 2">
            <a:extLst>
              <a:ext uri="{FF2B5EF4-FFF2-40B4-BE49-F238E27FC236}">
                <a16:creationId xmlns:a16="http://schemas.microsoft.com/office/drawing/2014/main" id="{77F4AF78-23FF-4B3D-A091-32F3D3C4B5B0}"/>
              </a:ext>
            </a:extLst>
          </p:cNvPr>
          <p:cNvSpPr>
            <a:spLocks noGrp="1"/>
          </p:cNvSpPr>
          <p:nvPr>
            <p:ph type="body" idx="1"/>
          </p:nvPr>
        </p:nvSpPr>
        <p:spPr>
          <a:xfrm>
            <a:off x="2948337" y="7421634"/>
            <a:ext cx="18107995" cy="3637228"/>
          </a:xfrm>
        </p:spPr>
        <p:txBody>
          <a:bodyPr anchor="b"/>
          <a:lstStyle>
            <a:lvl1pPr marL="0" indent="0">
              <a:buNone/>
              <a:defRPr sz="8426" b="1"/>
            </a:lvl1pPr>
            <a:lvl2pPr marL="1605122" indent="0">
              <a:buNone/>
              <a:defRPr sz="7022" b="1"/>
            </a:lvl2pPr>
            <a:lvl3pPr marL="3210243" indent="0">
              <a:buNone/>
              <a:defRPr sz="6319" b="1"/>
            </a:lvl3pPr>
            <a:lvl4pPr marL="4815364" indent="0">
              <a:buNone/>
              <a:defRPr sz="5617" b="1"/>
            </a:lvl4pPr>
            <a:lvl5pPr marL="6420485" indent="0">
              <a:buNone/>
              <a:defRPr sz="5617" b="1"/>
            </a:lvl5pPr>
            <a:lvl6pPr marL="8025608" indent="0">
              <a:buNone/>
              <a:defRPr sz="5617" b="1"/>
            </a:lvl6pPr>
            <a:lvl7pPr marL="9630729" indent="0">
              <a:buNone/>
              <a:defRPr sz="5617" b="1"/>
            </a:lvl7pPr>
            <a:lvl8pPr marL="11235850" indent="0">
              <a:buNone/>
              <a:defRPr sz="5617" b="1"/>
            </a:lvl8pPr>
            <a:lvl9pPr marL="12840971" indent="0">
              <a:buNone/>
              <a:defRPr sz="5617" b="1"/>
            </a:lvl9pPr>
          </a:lstStyle>
          <a:p>
            <a:pPr lvl="0"/>
            <a:r>
              <a:rPr lang="en-US"/>
              <a:t>Click to edit Master text styles</a:t>
            </a:r>
          </a:p>
        </p:txBody>
      </p:sp>
      <p:sp>
        <p:nvSpPr>
          <p:cNvPr id="4" name="Content Placeholder 3">
            <a:extLst>
              <a:ext uri="{FF2B5EF4-FFF2-40B4-BE49-F238E27FC236}">
                <a16:creationId xmlns:a16="http://schemas.microsoft.com/office/drawing/2014/main" id="{8ADAFFC2-5E92-4788-B3F1-D785F48DDB49}"/>
              </a:ext>
            </a:extLst>
          </p:cNvPr>
          <p:cNvSpPr>
            <a:spLocks noGrp="1"/>
          </p:cNvSpPr>
          <p:nvPr>
            <p:ph sz="half" idx="2"/>
          </p:nvPr>
        </p:nvSpPr>
        <p:spPr>
          <a:xfrm>
            <a:off x="2948337"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5" name="Text Placeholder 4">
            <a:extLst>
              <a:ext uri="{FF2B5EF4-FFF2-40B4-BE49-F238E27FC236}">
                <a16:creationId xmlns:a16="http://schemas.microsoft.com/office/drawing/2014/main" id="{AFAD47D1-4C8F-418B-99C5-F31FF39BD611}"/>
              </a:ext>
            </a:extLst>
          </p:cNvPr>
          <p:cNvSpPr>
            <a:spLocks noGrp="1"/>
          </p:cNvSpPr>
          <p:nvPr>
            <p:ph type="body" sz="quarter" idx="3"/>
          </p:nvPr>
        </p:nvSpPr>
        <p:spPr>
          <a:xfrm>
            <a:off x="21669405" y="7421634"/>
            <a:ext cx="18197174" cy="3637228"/>
          </a:xfrm>
        </p:spPr>
        <p:txBody>
          <a:bodyPr anchor="b"/>
          <a:lstStyle>
            <a:lvl1pPr marL="0" indent="0">
              <a:buNone/>
              <a:defRPr sz="8426" b="1"/>
            </a:lvl1pPr>
            <a:lvl2pPr marL="1605122" indent="0">
              <a:buNone/>
              <a:defRPr sz="7022" b="1"/>
            </a:lvl2pPr>
            <a:lvl3pPr marL="3210243" indent="0">
              <a:buNone/>
              <a:defRPr sz="6319" b="1"/>
            </a:lvl3pPr>
            <a:lvl4pPr marL="4815364" indent="0">
              <a:buNone/>
              <a:defRPr sz="5617" b="1"/>
            </a:lvl4pPr>
            <a:lvl5pPr marL="6420485" indent="0">
              <a:buNone/>
              <a:defRPr sz="5617" b="1"/>
            </a:lvl5pPr>
            <a:lvl6pPr marL="8025608" indent="0">
              <a:buNone/>
              <a:defRPr sz="5617" b="1"/>
            </a:lvl6pPr>
            <a:lvl7pPr marL="9630729" indent="0">
              <a:buNone/>
              <a:defRPr sz="5617" b="1"/>
            </a:lvl7pPr>
            <a:lvl8pPr marL="11235850" indent="0">
              <a:buNone/>
              <a:defRPr sz="5617" b="1"/>
            </a:lvl8pPr>
            <a:lvl9pPr marL="12840971" indent="0">
              <a:buNone/>
              <a:defRPr sz="5617" b="1"/>
            </a:lvl9pPr>
          </a:lstStyle>
          <a:p>
            <a:pPr lvl="0"/>
            <a:r>
              <a:rPr lang="en-US"/>
              <a:t>Click to edit Master text styles</a:t>
            </a:r>
          </a:p>
        </p:txBody>
      </p:sp>
      <p:sp>
        <p:nvSpPr>
          <p:cNvPr id="6" name="Content Placeholder 5">
            <a:extLst>
              <a:ext uri="{FF2B5EF4-FFF2-40B4-BE49-F238E27FC236}">
                <a16:creationId xmlns:a16="http://schemas.microsoft.com/office/drawing/2014/main" id="{7F60A98D-018C-4103-9799-9E55079F2FC9}"/>
              </a:ext>
            </a:extLst>
          </p:cNvPr>
          <p:cNvSpPr>
            <a:spLocks noGrp="1"/>
          </p:cNvSpPr>
          <p:nvPr>
            <p:ph sz="quarter" idx="4"/>
          </p:nvPr>
        </p:nvSpPr>
        <p:spPr>
          <a:xfrm>
            <a:off x="21669405"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7" name="Date Placeholder 6">
            <a:extLst>
              <a:ext uri="{FF2B5EF4-FFF2-40B4-BE49-F238E27FC236}">
                <a16:creationId xmlns:a16="http://schemas.microsoft.com/office/drawing/2014/main" id="{0B9C550D-40FB-4F77-997B-75A419828184}"/>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8" name="Footer Placeholder 7">
            <a:extLst>
              <a:ext uri="{FF2B5EF4-FFF2-40B4-BE49-F238E27FC236}">
                <a16:creationId xmlns:a16="http://schemas.microsoft.com/office/drawing/2014/main" id="{9BAB8D2D-F288-4676-BE58-CBD521D621F0}"/>
              </a:ext>
            </a:extLst>
          </p:cNvPr>
          <p:cNvSpPr>
            <a:spLocks noGrp="1"/>
          </p:cNvSpPr>
          <p:nvPr>
            <p:ph type="ftr" sz="quarter" idx="11"/>
          </p:nvPr>
        </p:nvSpPr>
        <p:spPr/>
        <p:txBody>
          <a:bodyPr/>
          <a:lstStyle/>
          <a:p>
            <a:endParaRPr lang="en-IO"/>
          </a:p>
        </p:txBody>
      </p:sp>
      <p:sp>
        <p:nvSpPr>
          <p:cNvPr id="9" name="Slide Number Placeholder 8">
            <a:extLst>
              <a:ext uri="{FF2B5EF4-FFF2-40B4-BE49-F238E27FC236}">
                <a16:creationId xmlns:a16="http://schemas.microsoft.com/office/drawing/2014/main" id="{241B7828-055C-4935-9763-0031B448A8CD}"/>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422865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3CA5-7020-4E95-848B-DE2270CDDD53}"/>
              </a:ext>
            </a:extLst>
          </p:cNvPr>
          <p:cNvSpPr>
            <a:spLocks noGrp="1"/>
          </p:cNvSpPr>
          <p:nvPr>
            <p:ph type="title"/>
          </p:nvPr>
        </p:nvSpPr>
        <p:spPr/>
        <p:txBody>
          <a:bodyPr/>
          <a:lstStyle/>
          <a:p>
            <a:r>
              <a:rPr lang="en-US"/>
              <a:t>Click to edit Master title style</a:t>
            </a:r>
            <a:endParaRPr lang="en-IO"/>
          </a:p>
        </p:txBody>
      </p:sp>
      <p:sp>
        <p:nvSpPr>
          <p:cNvPr id="3" name="Date Placeholder 2">
            <a:extLst>
              <a:ext uri="{FF2B5EF4-FFF2-40B4-BE49-F238E27FC236}">
                <a16:creationId xmlns:a16="http://schemas.microsoft.com/office/drawing/2014/main" id="{0D76B8A2-8EEC-4213-8C25-516B4348F291}"/>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4" name="Footer Placeholder 3">
            <a:extLst>
              <a:ext uri="{FF2B5EF4-FFF2-40B4-BE49-F238E27FC236}">
                <a16:creationId xmlns:a16="http://schemas.microsoft.com/office/drawing/2014/main" id="{DC5D3ECD-634E-45DF-94E6-EB4821FB776D}"/>
              </a:ext>
            </a:extLst>
          </p:cNvPr>
          <p:cNvSpPr>
            <a:spLocks noGrp="1"/>
          </p:cNvSpPr>
          <p:nvPr>
            <p:ph type="ftr" sz="quarter" idx="11"/>
          </p:nvPr>
        </p:nvSpPr>
        <p:spPr/>
        <p:txBody>
          <a:bodyPr/>
          <a:lstStyle/>
          <a:p>
            <a:endParaRPr lang="en-IO"/>
          </a:p>
        </p:txBody>
      </p:sp>
      <p:sp>
        <p:nvSpPr>
          <p:cNvPr id="5" name="Slide Number Placeholder 4">
            <a:extLst>
              <a:ext uri="{FF2B5EF4-FFF2-40B4-BE49-F238E27FC236}">
                <a16:creationId xmlns:a16="http://schemas.microsoft.com/office/drawing/2014/main" id="{F52E1D8B-48F6-49BB-B4D8-CE9F7E6C0154}"/>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57617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23D76-BE2B-4183-B6E5-C72BBBC0FFAC}"/>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3" name="Footer Placeholder 2">
            <a:extLst>
              <a:ext uri="{FF2B5EF4-FFF2-40B4-BE49-F238E27FC236}">
                <a16:creationId xmlns:a16="http://schemas.microsoft.com/office/drawing/2014/main" id="{DC681656-8B6E-45DB-9FA0-07704BD952C4}"/>
              </a:ext>
            </a:extLst>
          </p:cNvPr>
          <p:cNvSpPr>
            <a:spLocks noGrp="1"/>
          </p:cNvSpPr>
          <p:nvPr>
            <p:ph type="ftr" sz="quarter" idx="11"/>
          </p:nvPr>
        </p:nvSpPr>
        <p:spPr/>
        <p:txBody>
          <a:bodyPr/>
          <a:lstStyle/>
          <a:p>
            <a:endParaRPr lang="en-IO"/>
          </a:p>
        </p:txBody>
      </p:sp>
      <p:sp>
        <p:nvSpPr>
          <p:cNvPr id="4" name="Slide Number Placeholder 3">
            <a:extLst>
              <a:ext uri="{FF2B5EF4-FFF2-40B4-BE49-F238E27FC236}">
                <a16:creationId xmlns:a16="http://schemas.microsoft.com/office/drawing/2014/main" id="{2ED9A4AF-3293-4D79-9B1E-4B8C2D0F09EE}"/>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107699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5BC6-5257-458A-B818-E86EFEB041D4}"/>
              </a:ext>
            </a:extLst>
          </p:cNvPr>
          <p:cNvSpPr>
            <a:spLocks noGrp="1"/>
          </p:cNvSpPr>
          <p:nvPr>
            <p:ph type="title"/>
          </p:nvPr>
        </p:nvSpPr>
        <p:spPr>
          <a:xfrm>
            <a:off x="2948337" y="2018348"/>
            <a:ext cx="13805325" cy="7064216"/>
          </a:xfrm>
        </p:spPr>
        <p:txBody>
          <a:bodyPr anchor="b"/>
          <a:lstStyle>
            <a:lvl1pPr>
              <a:defRPr sz="11235"/>
            </a:lvl1pPr>
          </a:lstStyle>
          <a:p>
            <a:r>
              <a:rPr lang="en-US"/>
              <a:t>Click to edit Master title style</a:t>
            </a:r>
            <a:endParaRPr lang="en-IO"/>
          </a:p>
        </p:txBody>
      </p:sp>
      <p:sp>
        <p:nvSpPr>
          <p:cNvPr id="3" name="Content Placeholder 2">
            <a:extLst>
              <a:ext uri="{FF2B5EF4-FFF2-40B4-BE49-F238E27FC236}">
                <a16:creationId xmlns:a16="http://schemas.microsoft.com/office/drawing/2014/main" id="{70684C72-F34B-4E53-A52C-6E2B4BB08998}"/>
              </a:ext>
            </a:extLst>
          </p:cNvPr>
          <p:cNvSpPr>
            <a:spLocks noGrp="1"/>
          </p:cNvSpPr>
          <p:nvPr>
            <p:ph idx="1"/>
          </p:nvPr>
        </p:nvSpPr>
        <p:spPr>
          <a:xfrm>
            <a:off x="18197174" y="4359072"/>
            <a:ext cx="21669405" cy="21515024"/>
          </a:xfrm>
        </p:spPr>
        <p:txBody>
          <a:bodyPr/>
          <a:lstStyle>
            <a:lvl1pPr>
              <a:defRPr sz="11235"/>
            </a:lvl1pPr>
            <a:lvl2pPr>
              <a:defRPr sz="9830"/>
            </a:lvl2pPr>
            <a:lvl3pPr>
              <a:defRPr sz="8426"/>
            </a:lvl3pPr>
            <a:lvl4pPr>
              <a:defRPr sz="7022"/>
            </a:lvl4pPr>
            <a:lvl5pPr>
              <a:defRPr sz="7022"/>
            </a:lvl5pPr>
            <a:lvl6pPr>
              <a:defRPr sz="7022"/>
            </a:lvl6pPr>
            <a:lvl7pPr>
              <a:defRPr sz="7022"/>
            </a:lvl7pPr>
            <a:lvl8pPr>
              <a:defRPr sz="7022"/>
            </a:lvl8pPr>
            <a:lvl9pPr>
              <a:defRPr sz="7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Text Placeholder 3">
            <a:extLst>
              <a:ext uri="{FF2B5EF4-FFF2-40B4-BE49-F238E27FC236}">
                <a16:creationId xmlns:a16="http://schemas.microsoft.com/office/drawing/2014/main" id="{5FFBDD3F-B528-4D46-97C7-CF22C04EB337}"/>
              </a:ext>
            </a:extLst>
          </p:cNvPr>
          <p:cNvSpPr>
            <a:spLocks noGrp="1"/>
          </p:cNvSpPr>
          <p:nvPr>
            <p:ph type="body" sz="half" idx="2"/>
          </p:nvPr>
        </p:nvSpPr>
        <p:spPr>
          <a:xfrm>
            <a:off x="2948337" y="9082565"/>
            <a:ext cx="13805325" cy="16826573"/>
          </a:xfrm>
        </p:spPr>
        <p:txBody>
          <a:bodyPr/>
          <a:lstStyle>
            <a:lvl1pPr marL="0" indent="0">
              <a:buNone/>
              <a:defRPr sz="5617"/>
            </a:lvl1pPr>
            <a:lvl2pPr marL="1605122" indent="0">
              <a:buNone/>
              <a:defRPr sz="4915"/>
            </a:lvl2pPr>
            <a:lvl3pPr marL="3210243" indent="0">
              <a:buNone/>
              <a:defRPr sz="4213"/>
            </a:lvl3pPr>
            <a:lvl4pPr marL="4815364" indent="0">
              <a:buNone/>
              <a:defRPr sz="3511"/>
            </a:lvl4pPr>
            <a:lvl5pPr marL="6420485" indent="0">
              <a:buNone/>
              <a:defRPr sz="3511"/>
            </a:lvl5pPr>
            <a:lvl6pPr marL="8025608" indent="0">
              <a:buNone/>
              <a:defRPr sz="3511"/>
            </a:lvl6pPr>
            <a:lvl7pPr marL="9630729" indent="0">
              <a:buNone/>
              <a:defRPr sz="3511"/>
            </a:lvl7pPr>
            <a:lvl8pPr marL="11235850" indent="0">
              <a:buNone/>
              <a:defRPr sz="3511"/>
            </a:lvl8pPr>
            <a:lvl9pPr marL="12840971" indent="0">
              <a:buNone/>
              <a:defRPr sz="3511"/>
            </a:lvl9pPr>
          </a:lstStyle>
          <a:p>
            <a:pPr lvl="0"/>
            <a:r>
              <a:rPr lang="en-US"/>
              <a:t>Click to edit Master text styles</a:t>
            </a:r>
          </a:p>
        </p:txBody>
      </p:sp>
      <p:sp>
        <p:nvSpPr>
          <p:cNvPr id="5" name="Date Placeholder 4">
            <a:extLst>
              <a:ext uri="{FF2B5EF4-FFF2-40B4-BE49-F238E27FC236}">
                <a16:creationId xmlns:a16="http://schemas.microsoft.com/office/drawing/2014/main" id="{6EBD66C0-FFDD-4701-A2AC-48DA88A95F09}"/>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6" name="Footer Placeholder 5">
            <a:extLst>
              <a:ext uri="{FF2B5EF4-FFF2-40B4-BE49-F238E27FC236}">
                <a16:creationId xmlns:a16="http://schemas.microsoft.com/office/drawing/2014/main" id="{794E79A8-B00D-41F3-B560-E6CB033671E4}"/>
              </a:ext>
            </a:extLst>
          </p:cNvPr>
          <p:cNvSpPr>
            <a:spLocks noGrp="1"/>
          </p:cNvSpPr>
          <p:nvPr>
            <p:ph type="ftr" sz="quarter" idx="11"/>
          </p:nvPr>
        </p:nvSpPr>
        <p:spPr/>
        <p:txBody>
          <a:bodyPr/>
          <a:lstStyle/>
          <a:p>
            <a:endParaRPr lang="en-IO"/>
          </a:p>
        </p:txBody>
      </p:sp>
      <p:sp>
        <p:nvSpPr>
          <p:cNvPr id="7" name="Slide Number Placeholder 6">
            <a:extLst>
              <a:ext uri="{FF2B5EF4-FFF2-40B4-BE49-F238E27FC236}">
                <a16:creationId xmlns:a16="http://schemas.microsoft.com/office/drawing/2014/main" id="{62885D4E-41FC-4A17-BA05-1271031FECC8}"/>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388381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B503-54C8-4121-8D78-BF32FB2C4574}"/>
              </a:ext>
            </a:extLst>
          </p:cNvPr>
          <p:cNvSpPr>
            <a:spLocks noGrp="1"/>
          </p:cNvSpPr>
          <p:nvPr>
            <p:ph type="title"/>
          </p:nvPr>
        </p:nvSpPr>
        <p:spPr>
          <a:xfrm>
            <a:off x="2948337" y="2018348"/>
            <a:ext cx="13805325" cy="7064216"/>
          </a:xfrm>
        </p:spPr>
        <p:txBody>
          <a:bodyPr anchor="b"/>
          <a:lstStyle>
            <a:lvl1pPr>
              <a:defRPr sz="11235"/>
            </a:lvl1pPr>
          </a:lstStyle>
          <a:p>
            <a:r>
              <a:rPr lang="en-US"/>
              <a:t>Click to edit Master title style</a:t>
            </a:r>
            <a:endParaRPr lang="en-IO"/>
          </a:p>
        </p:txBody>
      </p:sp>
      <p:sp>
        <p:nvSpPr>
          <p:cNvPr id="3" name="Picture Placeholder 2">
            <a:extLst>
              <a:ext uri="{FF2B5EF4-FFF2-40B4-BE49-F238E27FC236}">
                <a16:creationId xmlns:a16="http://schemas.microsoft.com/office/drawing/2014/main" id="{3030C876-418F-4B9E-85E7-BDE4D0CAC918}"/>
              </a:ext>
            </a:extLst>
          </p:cNvPr>
          <p:cNvSpPr>
            <a:spLocks noGrp="1"/>
          </p:cNvSpPr>
          <p:nvPr>
            <p:ph type="pic" idx="1"/>
          </p:nvPr>
        </p:nvSpPr>
        <p:spPr>
          <a:xfrm>
            <a:off x="18197174" y="4359072"/>
            <a:ext cx="21669405" cy="21515024"/>
          </a:xfrm>
        </p:spPr>
        <p:txBody>
          <a:bodyPr/>
          <a:lstStyle>
            <a:lvl1pPr marL="0" indent="0">
              <a:buNone/>
              <a:defRPr sz="11235"/>
            </a:lvl1pPr>
            <a:lvl2pPr marL="1605122" indent="0">
              <a:buNone/>
              <a:defRPr sz="9830"/>
            </a:lvl2pPr>
            <a:lvl3pPr marL="3210243" indent="0">
              <a:buNone/>
              <a:defRPr sz="8426"/>
            </a:lvl3pPr>
            <a:lvl4pPr marL="4815364" indent="0">
              <a:buNone/>
              <a:defRPr sz="7022"/>
            </a:lvl4pPr>
            <a:lvl5pPr marL="6420485" indent="0">
              <a:buNone/>
              <a:defRPr sz="7022"/>
            </a:lvl5pPr>
            <a:lvl6pPr marL="8025608" indent="0">
              <a:buNone/>
              <a:defRPr sz="7022"/>
            </a:lvl6pPr>
            <a:lvl7pPr marL="9630729" indent="0">
              <a:buNone/>
              <a:defRPr sz="7022"/>
            </a:lvl7pPr>
            <a:lvl8pPr marL="11235850" indent="0">
              <a:buNone/>
              <a:defRPr sz="7022"/>
            </a:lvl8pPr>
            <a:lvl9pPr marL="12840971" indent="0">
              <a:buNone/>
              <a:defRPr sz="7022"/>
            </a:lvl9pPr>
          </a:lstStyle>
          <a:p>
            <a:endParaRPr lang="en-IO"/>
          </a:p>
        </p:txBody>
      </p:sp>
      <p:sp>
        <p:nvSpPr>
          <p:cNvPr id="4" name="Text Placeholder 3">
            <a:extLst>
              <a:ext uri="{FF2B5EF4-FFF2-40B4-BE49-F238E27FC236}">
                <a16:creationId xmlns:a16="http://schemas.microsoft.com/office/drawing/2014/main" id="{15BBEC83-4ED6-40AB-8F9D-6A548BCAFD0E}"/>
              </a:ext>
            </a:extLst>
          </p:cNvPr>
          <p:cNvSpPr>
            <a:spLocks noGrp="1"/>
          </p:cNvSpPr>
          <p:nvPr>
            <p:ph type="body" sz="half" idx="2"/>
          </p:nvPr>
        </p:nvSpPr>
        <p:spPr>
          <a:xfrm>
            <a:off x="2948337" y="9082565"/>
            <a:ext cx="13805325" cy="16826573"/>
          </a:xfrm>
        </p:spPr>
        <p:txBody>
          <a:bodyPr/>
          <a:lstStyle>
            <a:lvl1pPr marL="0" indent="0">
              <a:buNone/>
              <a:defRPr sz="5617"/>
            </a:lvl1pPr>
            <a:lvl2pPr marL="1605122" indent="0">
              <a:buNone/>
              <a:defRPr sz="4915"/>
            </a:lvl2pPr>
            <a:lvl3pPr marL="3210243" indent="0">
              <a:buNone/>
              <a:defRPr sz="4213"/>
            </a:lvl3pPr>
            <a:lvl4pPr marL="4815364" indent="0">
              <a:buNone/>
              <a:defRPr sz="3511"/>
            </a:lvl4pPr>
            <a:lvl5pPr marL="6420485" indent="0">
              <a:buNone/>
              <a:defRPr sz="3511"/>
            </a:lvl5pPr>
            <a:lvl6pPr marL="8025608" indent="0">
              <a:buNone/>
              <a:defRPr sz="3511"/>
            </a:lvl6pPr>
            <a:lvl7pPr marL="9630729" indent="0">
              <a:buNone/>
              <a:defRPr sz="3511"/>
            </a:lvl7pPr>
            <a:lvl8pPr marL="11235850" indent="0">
              <a:buNone/>
              <a:defRPr sz="3511"/>
            </a:lvl8pPr>
            <a:lvl9pPr marL="12840971" indent="0">
              <a:buNone/>
              <a:defRPr sz="3511"/>
            </a:lvl9pPr>
          </a:lstStyle>
          <a:p>
            <a:pPr lvl="0"/>
            <a:r>
              <a:rPr lang="en-US"/>
              <a:t>Click to edit Master text styles</a:t>
            </a:r>
          </a:p>
        </p:txBody>
      </p:sp>
      <p:sp>
        <p:nvSpPr>
          <p:cNvPr id="5" name="Date Placeholder 4">
            <a:extLst>
              <a:ext uri="{FF2B5EF4-FFF2-40B4-BE49-F238E27FC236}">
                <a16:creationId xmlns:a16="http://schemas.microsoft.com/office/drawing/2014/main" id="{1AFC6D0F-A902-44B3-92E6-173485199EF9}"/>
              </a:ext>
            </a:extLst>
          </p:cNvPr>
          <p:cNvSpPr>
            <a:spLocks noGrp="1"/>
          </p:cNvSpPr>
          <p:nvPr>
            <p:ph type="dt" sz="half" idx="10"/>
          </p:nvPr>
        </p:nvSpPr>
        <p:spPr/>
        <p:txBody>
          <a:bodyPr/>
          <a:lstStyle/>
          <a:p>
            <a:fld id="{1821B054-AD39-4BD6-A64D-3159DA849C53}" type="datetimeFigureOut">
              <a:rPr lang="en-IO" smtClean="0"/>
              <a:t>12/6/20</a:t>
            </a:fld>
            <a:endParaRPr lang="en-IO"/>
          </a:p>
        </p:txBody>
      </p:sp>
      <p:sp>
        <p:nvSpPr>
          <p:cNvPr id="6" name="Footer Placeholder 5">
            <a:extLst>
              <a:ext uri="{FF2B5EF4-FFF2-40B4-BE49-F238E27FC236}">
                <a16:creationId xmlns:a16="http://schemas.microsoft.com/office/drawing/2014/main" id="{1B7232FD-8CEE-4373-9F72-AC7B7C475C1F}"/>
              </a:ext>
            </a:extLst>
          </p:cNvPr>
          <p:cNvSpPr>
            <a:spLocks noGrp="1"/>
          </p:cNvSpPr>
          <p:nvPr>
            <p:ph type="ftr" sz="quarter" idx="11"/>
          </p:nvPr>
        </p:nvSpPr>
        <p:spPr/>
        <p:txBody>
          <a:bodyPr/>
          <a:lstStyle/>
          <a:p>
            <a:endParaRPr lang="en-IO"/>
          </a:p>
        </p:txBody>
      </p:sp>
      <p:sp>
        <p:nvSpPr>
          <p:cNvPr id="7" name="Slide Number Placeholder 6">
            <a:extLst>
              <a:ext uri="{FF2B5EF4-FFF2-40B4-BE49-F238E27FC236}">
                <a16:creationId xmlns:a16="http://schemas.microsoft.com/office/drawing/2014/main" id="{F6856D62-B3FD-495D-BA56-50A2061BAB83}"/>
              </a:ext>
            </a:extLst>
          </p:cNvPr>
          <p:cNvSpPr>
            <a:spLocks noGrp="1"/>
          </p:cNvSpPr>
          <p:nvPr>
            <p:ph type="sldNum" sz="quarter" idx="12"/>
          </p:nvPr>
        </p:nvSpPr>
        <p:spPr/>
        <p:txBody>
          <a:bodyPr/>
          <a:lstStyle/>
          <a:p>
            <a:fld id="{3C489D4D-A907-42C3-A9D4-F72C3C2A22A2}" type="slidenum">
              <a:rPr lang="en-IO" smtClean="0"/>
              <a:t>‹#›</a:t>
            </a:fld>
            <a:endParaRPr lang="en-IO"/>
          </a:p>
        </p:txBody>
      </p:sp>
    </p:spTree>
    <p:extLst>
      <p:ext uri="{BB962C8B-B14F-4D97-AF65-F5344CB8AC3E}">
        <p14:creationId xmlns:p14="http://schemas.microsoft.com/office/powerpoint/2010/main" val="197276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559ED-68FA-43A8-9C16-55B037F147BF}"/>
              </a:ext>
            </a:extLst>
          </p:cNvPr>
          <p:cNvSpPr>
            <a:spLocks noGrp="1"/>
          </p:cNvSpPr>
          <p:nvPr>
            <p:ph type="title"/>
          </p:nvPr>
        </p:nvSpPr>
        <p:spPr>
          <a:xfrm>
            <a:off x="2942759" y="1611877"/>
            <a:ext cx="36918246" cy="5851808"/>
          </a:xfrm>
          <a:prstGeom prst="rect">
            <a:avLst/>
          </a:prstGeom>
        </p:spPr>
        <p:txBody>
          <a:bodyPr vert="horz" lIns="91440" tIns="45720" rIns="91440" bIns="45720" rtlCol="0" anchor="ctr">
            <a:normAutofit/>
          </a:bodyPr>
          <a:lstStyle/>
          <a:p>
            <a:r>
              <a:rPr lang="en-US"/>
              <a:t>Click to edit Master title style</a:t>
            </a:r>
            <a:endParaRPr lang="en-IO"/>
          </a:p>
        </p:txBody>
      </p:sp>
      <p:sp>
        <p:nvSpPr>
          <p:cNvPr id="3" name="Text Placeholder 2">
            <a:extLst>
              <a:ext uri="{FF2B5EF4-FFF2-40B4-BE49-F238E27FC236}">
                <a16:creationId xmlns:a16="http://schemas.microsoft.com/office/drawing/2014/main" id="{709C0C8A-57F7-43D7-B063-39BBDE8BBD33}"/>
              </a:ext>
            </a:extLst>
          </p:cNvPr>
          <p:cNvSpPr>
            <a:spLocks noGrp="1"/>
          </p:cNvSpPr>
          <p:nvPr>
            <p:ph type="body" idx="1"/>
          </p:nvPr>
        </p:nvSpPr>
        <p:spPr>
          <a:xfrm>
            <a:off x="2942759" y="8059375"/>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O"/>
          </a:p>
        </p:txBody>
      </p:sp>
      <p:sp>
        <p:nvSpPr>
          <p:cNvPr id="4" name="Date Placeholder 3">
            <a:extLst>
              <a:ext uri="{FF2B5EF4-FFF2-40B4-BE49-F238E27FC236}">
                <a16:creationId xmlns:a16="http://schemas.microsoft.com/office/drawing/2014/main" id="{B06AB2F7-15D1-4B4C-A160-5E5E10A6897E}"/>
              </a:ext>
            </a:extLst>
          </p:cNvPr>
          <p:cNvSpPr>
            <a:spLocks noGrp="1"/>
          </p:cNvSpPr>
          <p:nvPr>
            <p:ph type="dt" sz="half" idx="2"/>
          </p:nvPr>
        </p:nvSpPr>
        <p:spPr>
          <a:xfrm>
            <a:off x="2942759" y="28060640"/>
            <a:ext cx="9630847" cy="1611875"/>
          </a:xfrm>
          <a:prstGeom prst="rect">
            <a:avLst/>
          </a:prstGeom>
        </p:spPr>
        <p:txBody>
          <a:bodyPr vert="horz" lIns="91440" tIns="45720" rIns="91440" bIns="45720" rtlCol="0" anchor="ctr"/>
          <a:lstStyle>
            <a:lvl1pPr algn="l">
              <a:defRPr sz="4213">
                <a:solidFill>
                  <a:schemeClr val="tx1">
                    <a:tint val="75000"/>
                  </a:schemeClr>
                </a:solidFill>
              </a:defRPr>
            </a:lvl1pPr>
          </a:lstStyle>
          <a:p>
            <a:fld id="{1821B054-AD39-4BD6-A64D-3159DA849C53}" type="datetimeFigureOut">
              <a:rPr lang="en-IO" smtClean="0"/>
              <a:t>12/6/20</a:t>
            </a:fld>
            <a:endParaRPr lang="en-IO"/>
          </a:p>
        </p:txBody>
      </p:sp>
      <p:sp>
        <p:nvSpPr>
          <p:cNvPr id="5" name="Footer Placeholder 4">
            <a:extLst>
              <a:ext uri="{FF2B5EF4-FFF2-40B4-BE49-F238E27FC236}">
                <a16:creationId xmlns:a16="http://schemas.microsoft.com/office/drawing/2014/main" id="{A5E8FA0F-EB7F-4134-BB3A-86DBF9CAFD28}"/>
              </a:ext>
            </a:extLst>
          </p:cNvPr>
          <p:cNvSpPr>
            <a:spLocks noGrp="1"/>
          </p:cNvSpPr>
          <p:nvPr>
            <p:ph type="ftr" sz="quarter" idx="3"/>
          </p:nvPr>
        </p:nvSpPr>
        <p:spPr>
          <a:xfrm>
            <a:off x="14178747" y="28060640"/>
            <a:ext cx="14446270" cy="1611875"/>
          </a:xfrm>
          <a:prstGeom prst="rect">
            <a:avLst/>
          </a:prstGeom>
        </p:spPr>
        <p:txBody>
          <a:bodyPr vert="horz" lIns="91440" tIns="45720" rIns="91440" bIns="45720" rtlCol="0" anchor="ctr"/>
          <a:lstStyle>
            <a:lvl1pPr algn="ctr">
              <a:defRPr sz="4213">
                <a:solidFill>
                  <a:schemeClr val="tx1">
                    <a:tint val="75000"/>
                  </a:schemeClr>
                </a:solidFill>
              </a:defRPr>
            </a:lvl1pPr>
          </a:lstStyle>
          <a:p>
            <a:endParaRPr lang="en-IO"/>
          </a:p>
        </p:txBody>
      </p:sp>
      <p:sp>
        <p:nvSpPr>
          <p:cNvPr id="6" name="Slide Number Placeholder 5">
            <a:extLst>
              <a:ext uri="{FF2B5EF4-FFF2-40B4-BE49-F238E27FC236}">
                <a16:creationId xmlns:a16="http://schemas.microsoft.com/office/drawing/2014/main" id="{E1E1472D-7F1D-4E7D-9A41-DDCDA55C49C2}"/>
              </a:ext>
            </a:extLst>
          </p:cNvPr>
          <p:cNvSpPr>
            <a:spLocks noGrp="1"/>
          </p:cNvSpPr>
          <p:nvPr>
            <p:ph type="sldNum" sz="quarter" idx="4"/>
          </p:nvPr>
        </p:nvSpPr>
        <p:spPr>
          <a:xfrm>
            <a:off x="30230157" y="28060640"/>
            <a:ext cx="9630847" cy="1611875"/>
          </a:xfrm>
          <a:prstGeom prst="rect">
            <a:avLst/>
          </a:prstGeom>
        </p:spPr>
        <p:txBody>
          <a:bodyPr vert="horz" lIns="91440" tIns="45720" rIns="91440" bIns="45720" rtlCol="0" anchor="ctr"/>
          <a:lstStyle>
            <a:lvl1pPr algn="r">
              <a:defRPr sz="4213">
                <a:solidFill>
                  <a:schemeClr val="tx1">
                    <a:tint val="75000"/>
                  </a:schemeClr>
                </a:solidFill>
              </a:defRPr>
            </a:lvl1pPr>
          </a:lstStyle>
          <a:p>
            <a:fld id="{3C489D4D-A907-42C3-A9D4-F72C3C2A22A2}" type="slidenum">
              <a:rPr lang="en-IO" smtClean="0"/>
              <a:t>‹#›</a:t>
            </a:fld>
            <a:endParaRPr lang="en-IO"/>
          </a:p>
        </p:txBody>
      </p:sp>
    </p:spTree>
    <p:extLst>
      <p:ext uri="{BB962C8B-B14F-4D97-AF65-F5344CB8AC3E}">
        <p14:creationId xmlns:p14="http://schemas.microsoft.com/office/powerpoint/2010/main" val="10042924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210243" rtl="0" eaLnBrk="1" latinLnBrk="0" hangingPunct="1">
        <a:lnSpc>
          <a:spcPct val="90000"/>
        </a:lnSpc>
        <a:spcBef>
          <a:spcPct val="0"/>
        </a:spcBef>
        <a:buNone/>
        <a:defRPr sz="15448" kern="1200">
          <a:solidFill>
            <a:schemeClr val="tx1"/>
          </a:solidFill>
          <a:latin typeface="+mj-lt"/>
          <a:ea typeface="+mj-ea"/>
          <a:cs typeface="+mj-cs"/>
        </a:defRPr>
      </a:lvl1pPr>
    </p:titleStyle>
    <p:bodyStyle>
      <a:lvl1pPr marL="802561" indent="-802561" algn="l" defTabSz="3210243" rtl="0" eaLnBrk="1" latinLnBrk="0" hangingPunct="1">
        <a:lnSpc>
          <a:spcPct val="90000"/>
        </a:lnSpc>
        <a:spcBef>
          <a:spcPts val="3511"/>
        </a:spcBef>
        <a:buFont typeface="Arial" panose="020B0604020202020204" pitchFamily="34" charset="0"/>
        <a:buChar char="•"/>
        <a:defRPr sz="9830" kern="1200">
          <a:solidFill>
            <a:schemeClr val="tx1"/>
          </a:solidFill>
          <a:latin typeface="+mn-lt"/>
          <a:ea typeface="+mn-ea"/>
          <a:cs typeface="+mn-cs"/>
        </a:defRPr>
      </a:lvl1pPr>
      <a:lvl2pPr marL="2407683" indent="-802561" algn="l" defTabSz="3210243" rtl="0" eaLnBrk="1" latinLnBrk="0" hangingPunct="1">
        <a:lnSpc>
          <a:spcPct val="90000"/>
        </a:lnSpc>
        <a:spcBef>
          <a:spcPts val="1755"/>
        </a:spcBef>
        <a:buFont typeface="Arial" panose="020B0604020202020204" pitchFamily="34" charset="0"/>
        <a:buChar char="•"/>
        <a:defRPr sz="8426" kern="1200">
          <a:solidFill>
            <a:schemeClr val="tx1"/>
          </a:solidFill>
          <a:latin typeface="+mn-lt"/>
          <a:ea typeface="+mn-ea"/>
          <a:cs typeface="+mn-cs"/>
        </a:defRPr>
      </a:lvl2pPr>
      <a:lvl3pPr marL="4012803" indent="-802561" algn="l" defTabSz="3210243" rtl="0" eaLnBrk="1" latinLnBrk="0" hangingPunct="1">
        <a:lnSpc>
          <a:spcPct val="90000"/>
        </a:lnSpc>
        <a:spcBef>
          <a:spcPts val="1755"/>
        </a:spcBef>
        <a:buFont typeface="Arial" panose="020B0604020202020204" pitchFamily="34" charset="0"/>
        <a:buChar char="•"/>
        <a:defRPr sz="7022" kern="1200">
          <a:solidFill>
            <a:schemeClr val="tx1"/>
          </a:solidFill>
          <a:latin typeface="+mn-lt"/>
          <a:ea typeface="+mn-ea"/>
          <a:cs typeface="+mn-cs"/>
        </a:defRPr>
      </a:lvl3pPr>
      <a:lvl4pPr marL="5617925" indent="-802561" algn="l" defTabSz="3210243"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4pPr>
      <a:lvl5pPr marL="7223046" indent="-802561" algn="l" defTabSz="3210243"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5pPr>
      <a:lvl6pPr marL="8828168" indent="-802561" algn="l" defTabSz="3210243"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6pPr>
      <a:lvl7pPr marL="10433288" indent="-802561" algn="l" defTabSz="3210243"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7pPr>
      <a:lvl8pPr marL="12038410" indent="-802561" algn="l" defTabSz="3210243"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8pPr>
      <a:lvl9pPr marL="13643532" indent="-802561" algn="l" defTabSz="3210243"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9pPr>
    </p:bodyStyle>
    <p:otherStyle>
      <a:defPPr>
        <a:defRPr lang="en-IO"/>
      </a:defPPr>
      <a:lvl1pPr marL="0" algn="l" defTabSz="3210243" rtl="0" eaLnBrk="1" latinLnBrk="0" hangingPunct="1">
        <a:defRPr sz="6319" kern="1200">
          <a:solidFill>
            <a:schemeClr val="tx1"/>
          </a:solidFill>
          <a:latin typeface="+mn-lt"/>
          <a:ea typeface="+mn-ea"/>
          <a:cs typeface="+mn-cs"/>
        </a:defRPr>
      </a:lvl1pPr>
      <a:lvl2pPr marL="1605122" algn="l" defTabSz="3210243" rtl="0" eaLnBrk="1" latinLnBrk="0" hangingPunct="1">
        <a:defRPr sz="6319" kern="1200">
          <a:solidFill>
            <a:schemeClr val="tx1"/>
          </a:solidFill>
          <a:latin typeface="+mn-lt"/>
          <a:ea typeface="+mn-ea"/>
          <a:cs typeface="+mn-cs"/>
        </a:defRPr>
      </a:lvl2pPr>
      <a:lvl3pPr marL="3210243" algn="l" defTabSz="3210243" rtl="0" eaLnBrk="1" latinLnBrk="0" hangingPunct="1">
        <a:defRPr sz="6319" kern="1200">
          <a:solidFill>
            <a:schemeClr val="tx1"/>
          </a:solidFill>
          <a:latin typeface="+mn-lt"/>
          <a:ea typeface="+mn-ea"/>
          <a:cs typeface="+mn-cs"/>
        </a:defRPr>
      </a:lvl3pPr>
      <a:lvl4pPr marL="4815364" algn="l" defTabSz="3210243" rtl="0" eaLnBrk="1" latinLnBrk="0" hangingPunct="1">
        <a:defRPr sz="6319" kern="1200">
          <a:solidFill>
            <a:schemeClr val="tx1"/>
          </a:solidFill>
          <a:latin typeface="+mn-lt"/>
          <a:ea typeface="+mn-ea"/>
          <a:cs typeface="+mn-cs"/>
        </a:defRPr>
      </a:lvl4pPr>
      <a:lvl5pPr marL="6420485" algn="l" defTabSz="3210243" rtl="0" eaLnBrk="1" latinLnBrk="0" hangingPunct="1">
        <a:defRPr sz="6319" kern="1200">
          <a:solidFill>
            <a:schemeClr val="tx1"/>
          </a:solidFill>
          <a:latin typeface="+mn-lt"/>
          <a:ea typeface="+mn-ea"/>
          <a:cs typeface="+mn-cs"/>
        </a:defRPr>
      </a:lvl5pPr>
      <a:lvl6pPr marL="8025608" algn="l" defTabSz="3210243" rtl="0" eaLnBrk="1" latinLnBrk="0" hangingPunct="1">
        <a:defRPr sz="6319" kern="1200">
          <a:solidFill>
            <a:schemeClr val="tx1"/>
          </a:solidFill>
          <a:latin typeface="+mn-lt"/>
          <a:ea typeface="+mn-ea"/>
          <a:cs typeface="+mn-cs"/>
        </a:defRPr>
      </a:lvl6pPr>
      <a:lvl7pPr marL="9630729" algn="l" defTabSz="3210243" rtl="0" eaLnBrk="1" latinLnBrk="0" hangingPunct="1">
        <a:defRPr sz="6319" kern="1200">
          <a:solidFill>
            <a:schemeClr val="tx1"/>
          </a:solidFill>
          <a:latin typeface="+mn-lt"/>
          <a:ea typeface="+mn-ea"/>
          <a:cs typeface="+mn-cs"/>
        </a:defRPr>
      </a:lvl7pPr>
      <a:lvl8pPr marL="11235850" algn="l" defTabSz="3210243" rtl="0" eaLnBrk="1" latinLnBrk="0" hangingPunct="1">
        <a:defRPr sz="6319" kern="1200">
          <a:solidFill>
            <a:schemeClr val="tx1"/>
          </a:solidFill>
          <a:latin typeface="+mn-lt"/>
          <a:ea typeface="+mn-ea"/>
          <a:cs typeface="+mn-cs"/>
        </a:defRPr>
      </a:lvl8pPr>
      <a:lvl9pPr marL="12840971" algn="l" defTabSz="3210243" rtl="0" eaLnBrk="1" latinLnBrk="0" hangingPunct="1">
        <a:defRPr sz="63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dash.plotly.com/"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https://www.kaggle.com/rajeevw/ufcdata" TargetMode="External"/><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7.png"/><Relationship Id="rId5" Type="http://schemas.openxmlformats.org/officeDocument/2006/relationships/image" Target="../media/image1.jpeg"/><Relationship Id="rId10" Type="http://schemas.openxmlformats.org/officeDocument/2006/relationships/image" Target="../media/image6.png"/><Relationship Id="rId4" Type="http://schemas.openxmlformats.org/officeDocument/2006/relationships/hyperlink" Target="https://drive.google.com/file/d/1kRpH7e9cptPaxJ_FzeExPHeRTyR5P9ag/view?usp=sharing"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BAD484-9B21-434A-889A-39359DBEFBFC}"/>
              </a:ext>
            </a:extLst>
          </p:cNvPr>
          <p:cNvSpPr txBox="1"/>
          <p:nvPr/>
        </p:nvSpPr>
        <p:spPr>
          <a:xfrm>
            <a:off x="168441" y="3918291"/>
            <a:ext cx="42162080" cy="24968758"/>
          </a:xfrm>
          <a:prstGeom prst="rect">
            <a:avLst/>
          </a:prstGeom>
          <a:noFill/>
          <a:ln w="57150">
            <a:noFill/>
          </a:ln>
        </p:spPr>
        <p:txBody>
          <a:bodyPr wrap="square" numCol="3" spcCol="911520" rtlCol="0">
            <a:noAutofit/>
          </a:bodyPr>
          <a:lstStyle/>
          <a:p>
            <a:pPr lvl="0"/>
            <a:r>
              <a:rPr lang="en-IO" sz="4000" b="1">
                <a:solidFill>
                  <a:schemeClr val="accent1">
                    <a:lumMod val="50000"/>
                  </a:schemeClr>
                </a:solidFill>
                <a:ea typeface="Cambria" panose="02040503050406030204" pitchFamily="18" charset="0"/>
              </a:rPr>
              <a:t>Problem Statement</a:t>
            </a:r>
            <a:endParaRPr lang="en-US" sz="4000" b="1" dirty="0">
              <a:solidFill>
                <a:schemeClr val="accent1">
                  <a:lumMod val="50000"/>
                </a:schemeClr>
              </a:solidFill>
              <a:ea typeface="Cambria" panose="02040503050406030204" pitchFamily="18" charset="0"/>
            </a:endParaRPr>
          </a:p>
          <a:p>
            <a:pPr marL="457200" lvl="0" indent="-457200" algn="just">
              <a:buFont typeface="Arial" panose="020B0604020202020204" pitchFamily="34" charset="0"/>
              <a:buChar char="•"/>
            </a:pPr>
            <a:r>
              <a:rPr lang="en-US" sz="3600" dirty="0">
                <a:ea typeface="Cambria" panose="02040503050406030204" pitchFamily="18" charset="0"/>
              </a:rPr>
              <a:t>The goal of this project is to predict the outcome of UFC fights based on each players and groups fight statistics.   </a:t>
            </a:r>
          </a:p>
          <a:p>
            <a:pPr marL="457200" lvl="0" indent="-457200" algn="just">
              <a:buFont typeface="Arial" panose="020B0604020202020204" pitchFamily="34" charset="0"/>
              <a:buChar char="•"/>
            </a:pPr>
            <a:r>
              <a:rPr lang="en-US" sz="3600" dirty="0"/>
              <a:t>An accurate prediction model could both inform the best placed bets (and potential risk associated) for each fight, but also could provide insight to coaches when accepting fights to begin with, simply by looking at the opponent’s statistics relative to their fighter. </a:t>
            </a:r>
          </a:p>
          <a:p>
            <a:pPr marL="457200" lvl="0" indent="-457200" algn="just">
              <a:buFont typeface="Arial" panose="020B0604020202020204" pitchFamily="34" charset="0"/>
              <a:buChar char="•"/>
            </a:pPr>
            <a:r>
              <a:rPr lang="en-US" sz="3600" dirty="0"/>
              <a:t>It could also be used to help to identify which features are most significant in this prediction.</a:t>
            </a:r>
            <a:endParaRPr lang="en-US" sz="3200" b="1" dirty="0">
              <a:solidFill>
                <a:schemeClr val="accent1">
                  <a:lumMod val="50000"/>
                </a:schemeClr>
              </a:solidFill>
              <a:ea typeface="Cambria" panose="02040503050406030204" pitchFamily="18" charset="0"/>
            </a:endParaRPr>
          </a:p>
          <a:p>
            <a:pPr algn="just" fontAlgn="base"/>
            <a:r>
              <a:rPr lang="en-US" sz="4000" b="1" dirty="0">
                <a:solidFill>
                  <a:schemeClr val="accent1">
                    <a:lumMod val="50000"/>
                  </a:schemeClr>
                </a:solidFill>
                <a:ea typeface="Cambria" panose="02040503050406030204" pitchFamily="18" charset="0"/>
              </a:rPr>
              <a:t>Dataset Description</a:t>
            </a:r>
          </a:p>
          <a:p>
            <a:pPr marL="457200" indent="-457200" algn="just" fontAlgn="base">
              <a:buFont typeface="Arial" panose="020B0604020202020204" pitchFamily="34" charset="0"/>
              <a:buChar char="•"/>
            </a:pPr>
            <a:r>
              <a:rPr lang="en-US" sz="3600" dirty="0"/>
              <a:t>Dataset for this project is taken from Kaggle named “ “.</a:t>
            </a:r>
          </a:p>
          <a:p>
            <a:pPr marL="457200" indent="-457200" algn="just" fontAlgn="base">
              <a:buFont typeface="Arial" panose="020B0604020202020204" pitchFamily="34" charset="0"/>
              <a:buChar char="•"/>
            </a:pPr>
            <a:r>
              <a:rPr lang="en-US" sz="3600" dirty="0"/>
              <a:t>There are over one hundred different fighter statistics on UFC Stats for each of the fights in UFC record from 1993 to 2019.</a:t>
            </a:r>
          </a:p>
          <a:p>
            <a:pPr marL="457200" indent="-457200" algn="just" fontAlgn="base">
              <a:buFont typeface="Arial" panose="020B0604020202020204" pitchFamily="34" charset="0"/>
              <a:buChar char="•"/>
            </a:pPr>
            <a:r>
              <a:rPr lang="en-US" sz="3600" dirty="0"/>
              <a:t>For each player information included are their personal information such as height, weight, reach, stance and their fight statistics such as win streaks, strike percentage, guard passes and strikes landed by location.</a:t>
            </a:r>
          </a:p>
          <a:p>
            <a:pPr marL="457200" indent="-457200" algn="just" fontAlgn="base">
              <a:buFont typeface="Arial" panose="020B0604020202020204" pitchFamily="34" charset="0"/>
              <a:buChar char="•"/>
            </a:pPr>
            <a:r>
              <a:rPr lang="en-US" sz="3600" dirty="0"/>
              <a:t>Dataset contains multiple csv files </a:t>
            </a:r>
          </a:p>
          <a:p>
            <a:pPr marL="1371600" lvl="2" indent="-457200" algn="just" fontAlgn="base">
              <a:buFont typeface="Arial" panose="020B0604020202020204" pitchFamily="34" charset="0"/>
              <a:buChar char="•"/>
            </a:pPr>
            <a:r>
              <a:rPr lang="en-US" sz="3600" b="1" dirty="0"/>
              <a:t>raw_fighter_details.csv : </a:t>
            </a:r>
            <a:r>
              <a:rPr lang="en-US" sz="3600" dirty="0"/>
              <a:t>This file contains the information about the fighter. The attributes are fighter name, height, weight, stance, reach and date of birth.</a:t>
            </a:r>
          </a:p>
          <a:p>
            <a:pPr marL="1371600" lvl="2" indent="-457200" algn="just" fontAlgn="base">
              <a:buFont typeface="Arial" panose="020B0604020202020204" pitchFamily="34" charset="0"/>
              <a:buChar char="•"/>
            </a:pPr>
            <a:r>
              <a:rPr lang="en-US" sz="3600" b="1" dirty="0"/>
              <a:t>raw_total_fight_data.csv : </a:t>
            </a:r>
            <a:r>
              <a:rPr lang="en-US" sz="3600" dirty="0"/>
              <a:t>This file consist of information about each of the fight. The information is divided in teams R and B. Details for each fight includes the the fighter individual details, number of rounds, date and the winner.</a:t>
            </a:r>
            <a:endParaRPr lang="en-US" sz="3200" dirty="0"/>
          </a:p>
          <a:p>
            <a:pPr marL="457200" indent="-457200" algn="just" fontAlgn="base">
              <a:buFont typeface="Arial" panose="020B0604020202020204" pitchFamily="34" charset="0"/>
              <a:buChar char="•"/>
            </a:pPr>
            <a:r>
              <a:rPr lang="en-US" sz="3200" dirty="0"/>
              <a:t>From the data, UFC had conducted maximum number of events in 2014 (503 events) and United States is the country where most of the UFC events are conducted 3392 events.</a:t>
            </a:r>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marL="457200" indent="-457200" algn="just" fontAlgn="base">
              <a:buFont typeface="Arial" panose="020B0604020202020204" pitchFamily="34" charset="0"/>
              <a:buChar char="•"/>
            </a:pPr>
            <a:r>
              <a:rPr lang="en-US" sz="3200" dirty="0"/>
              <a:t>There are only 6.1% female fighters in UFC compare to male fighters which is 93.6%. Also both the teams have mean age value as 30.</a:t>
            </a:r>
          </a:p>
          <a:p>
            <a:pPr marL="457200" indent="-457200" algn="just" fontAlgn="base">
              <a:buFont typeface="Arial" panose="020B0604020202020204" pitchFamily="34" charset="0"/>
              <a:buChar char="•"/>
            </a:pPr>
            <a:endParaRPr lang="en-US" sz="3200" dirty="0"/>
          </a:p>
          <a:p>
            <a:pPr marL="457200" indent="-457200" algn="just" fontAlgn="base">
              <a:buFont typeface="Arial" panose="020B0604020202020204" pitchFamily="34" charset="0"/>
              <a:buChar char="•"/>
            </a:pPr>
            <a:endParaRPr lang="en-US" sz="3200" dirty="0"/>
          </a:p>
          <a:p>
            <a:pPr marL="457200" indent="-457200" algn="just" fontAlgn="base">
              <a:buFont typeface="Arial" panose="020B0604020202020204" pitchFamily="34" charset="0"/>
              <a:buChar char="•"/>
            </a:pPr>
            <a:endParaRPr lang="en-US" sz="3200" dirty="0"/>
          </a:p>
          <a:p>
            <a:pPr marL="457200" indent="-457200" algn="just" fontAlgn="base">
              <a:buFont typeface="Arial" panose="020B0604020202020204" pitchFamily="34" charset="0"/>
              <a:buChar char="•"/>
            </a:pPr>
            <a:endParaRPr lang="en-US" sz="3200" dirty="0"/>
          </a:p>
          <a:p>
            <a:pPr marL="457200" indent="-457200" algn="just" fontAlgn="base">
              <a:buFont typeface="Arial" panose="020B0604020202020204" pitchFamily="34" charset="0"/>
              <a:buChar char="•"/>
            </a:pPr>
            <a:endParaRPr lang="en-US" sz="3200" dirty="0"/>
          </a:p>
          <a:p>
            <a:pPr marL="457200" indent="-457200" algn="just" fontAlgn="base">
              <a:buFont typeface="Arial" panose="020B0604020202020204" pitchFamily="34" charset="0"/>
              <a:buChar char="•"/>
            </a:pPr>
            <a:endParaRPr lang="en-US" sz="3200" dirty="0"/>
          </a:p>
          <a:p>
            <a:pPr marL="457200" indent="-457200" algn="just" fontAlgn="base">
              <a:buFont typeface="Arial" panose="020B0604020202020204" pitchFamily="34" charset="0"/>
              <a:buChar char="•"/>
            </a:pPr>
            <a:endParaRPr lang="en-US" sz="3200" dirty="0"/>
          </a:p>
          <a:p>
            <a:pPr marL="457200" indent="-457200" algn="just" fontAlgn="base">
              <a:buFont typeface="Arial" panose="020B0604020202020204" pitchFamily="34" charset="0"/>
              <a:buChar char="•"/>
            </a:pPr>
            <a:endParaRPr lang="en-US" sz="3200" dirty="0"/>
          </a:p>
          <a:p>
            <a:pPr marL="457200" indent="-457200" algn="just" fontAlgn="base">
              <a:buFont typeface="Arial" panose="020B0604020202020204" pitchFamily="34" charset="0"/>
              <a:buChar char="•"/>
            </a:pPr>
            <a:endParaRPr lang="en-US" sz="3200" dirty="0"/>
          </a:p>
          <a:p>
            <a:pPr algn="just" fontAlgn="base"/>
            <a:r>
              <a:rPr lang="en-US" sz="3600" b="1" dirty="0">
                <a:solidFill>
                  <a:schemeClr val="tx2">
                    <a:lumMod val="75000"/>
                  </a:schemeClr>
                </a:solidFill>
              </a:rPr>
              <a:t>Evaluation Metrics</a:t>
            </a:r>
          </a:p>
          <a:p>
            <a:pPr marL="457200" indent="-457200">
              <a:buFont typeface="Arial" panose="020B0604020202020204" pitchFamily="34" charset="0"/>
              <a:buChar char="•"/>
            </a:pPr>
            <a:r>
              <a:rPr lang="en-US" sz="3200" dirty="0"/>
              <a:t>We are trying to predict which team will win the match based on the player statistics and their fight data and accuracy is one of the best metric which can provide us this information. </a:t>
            </a:r>
          </a:p>
          <a:p>
            <a:pPr marL="457200" indent="-457200">
              <a:buFont typeface="Arial" panose="020B0604020202020204" pitchFamily="34" charset="0"/>
              <a:buChar char="•"/>
            </a:pPr>
            <a:r>
              <a:rPr lang="en-US" sz="3200" dirty="0"/>
              <a:t>Another factor in determining the metrics is the imbalance in target values. </a:t>
            </a:r>
          </a:p>
          <a:p>
            <a:pPr marL="457200" indent="-457200">
              <a:buFont typeface="Arial" panose="020B0604020202020204" pitchFamily="34" charset="0"/>
              <a:buChar char="•"/>
            </a:pPr>
            <a:r>
              <a:rPr lang="en-US" sz="3200" dirty="0"/>
              <a:t>Hence the best metric(s) to do that would be use </a:t>
            </a:r>
            <a:r>
              <a:rPr lang="en-US" sz="3200" b="1" dirty="0"/>
              <a:t>Recall &amp; Accuracy. </a:t>
            </a:r>
            <a:endParaRPr lang="en-US" sz="3200" dirty="0"/>
          </a:p>
          <a:p>
            <a:pPr algn="just" fontAlgn="base"/>
            <a:endParaRPr lang="en-US" sz="3600" b="1" dirty="0">
              <a:solidFill>
                <a:schemeClr val="tx2">
                  <a:lumMod val="75000"/>
                </a:schemeClr>
              </a:solidFill>
            </a:endParaRPr>
          </a:p>
          <a:p>
            <a:pPr algn="just" fontAlgn="base"/>
            <a:endParaRPr lang="en-US" sz="3600" b="1" dirty="0">
              <a:solidFill>
                <a:schemeClr val="tx2">
                  <a:lumMod val="75000"/>
                </a:schemeClr>
              </a:solidFill>
            </a:endParaRPr>
          </a:p>
          <a:p>
            <a:pPr algn="just" fontAlgn="base"/>
            <a:endParaRPr lang="en-US" sz="3200" dirty="0"/>
          </a:p>
          <a:p>
            <a:pPr algn="just" fontAlgn="base"/>
            <a:endParaRPr lang="en-US" sz="3600" b="1" dirty="0">
              <a:solidFill>
                <a:schemeClr val="tx2">
                  <a:lumMod val="75000"/>
                </a:schemeClr>
              </a:solidFill>
            </a:endParaRPr>
          </a:p>
          <a:p>
            <a:pPr algn="just" fontAlgn="base"/>
            <a:r>
              <a:rPr lang="en-US" sz="3600" b="1" dirty="0">
                <a:solidFill>
                  <a:schemeClr val="tx2">
                    <a:lumMod val="75000"/>
                  </a:schemeClr>
                </a:solidFill>
              </a:rPr>
              <a:t>Data Preprocessing</a:t>
            </a:r>
          </a:p>
          <a:p>
            <a:r>
              <a:rPr lang="en-US" sz="3200" dirty="0"/>
              <a:t>Data preprocessing is the important step for any machine learning process. Following were the steps followed to preprocess the data.</a:t>
            </a:r>
          </a:p>
          <a:p>
            <a:pPr marL="457200" indent="-457200">
              <a:buFont typeface="Arial" panose="020B0604020202020204" pitchFamily="34" charset="0"/>
              <a:buChar char="•"/>
            </a:pPr>
            <a:r>
              <a:rPr lang="en-US" sz="3200" dirty="0"/>
              <a:t>Null values and duplicated removal</a:t>
            </a:r>
          </a:p>
          <a:p>
            <a:pPr marL="457200" indent="-457200">
              <a:buFont typeface="Arial" panose="020B0604020202020204" pitchFamily="34" charset="0"/>
              <a:buChar char="•"/>
            </a:pPr>
            <a:r>
              <a:rPr lang="en-US" sz="3200" dirty="0"/>
              <a:t>Splitting the multiple values from single column to multiple column</a:t>
            </a:r>
          </a:p>
          <a:p>
            <a:pPr marL="457200" indent="-457200">
              <a:buFont typeface="Arial" panose="020B0604020202020204" pitchFamily="34" charset="0"/>
              <a:buChar char="•"/>
            </a:pPr>
            <a:r>
              <a:rPr lang="en-US" sz="3200" dirty="0"/>
              <a:t>Converting the data from string to numerical and fraction to percentage</a:t>
            </a:r>
          </a:p>
          <a:p>
            <a:pPr marL="457200" indent="-457200">
              <a:buFont typeface="Arial" panose="020B0604020202020204" pitchFamily="34" charset="0"/>
              <a:buChar char="•"/>
            </a:pPr>
            <a:r>
              <a:rPr lang="en-US" sz="3200" dirty="0"/>
              <a:t>Replacing the null value in winner column with “draw”</a:t>
            </a:r>
          </a:p>
          <a:p>
            <a:pPr marL="457200" indent="-457200">
              <a:buFont typeface="Arial" panose="020B0604020202020204" pitchFamily="34" charset="0"/>
              <a:buChar char="•"/>
            </a:pPr>
            <a:r>
              <a:rPr lang="en-US" sz="3200" dirty="0"/>
              <a:t>Replacing the winner name to winner team</a:t>
            </a:r>
          </a:p>
          <a:p>
            <a:pPr marL="457200" indent="-457200">
              <a:buFont typeface="Arial" panose="020B0604020202020204" pitchFamily="34" charset="0"/>
              <a:buChar char="•"/>
            </a:pPr>
            <a:r>
              <a:rPr lang="en-US" sz="3200" dirty="0"/>
              <a:t>Merging the fighter_data and fighter_details dataframe into one</a:t>
            </a:r>
          </a:p>
          <a:p>
            <a:endParaRPr lang="en-US" sz="3600" b="1" dirty="0">
              <a:solidFill>
                <a:schemeClr val="tx2">
                  <a:lumMod val="75000"/>
                </a:schemeClr>
              </a:solidFill>
            </a:endParaRPr>
          </a:p>
          <a:p>
            <a:r>
              <a:rPr lang="en-US" sz="3600" b="1" dirty="0">
                <a:solidFill>
                  <a:schemeClr val="tx2">
                    <a:lumMod val="75000"/>
                  </a:schemeClr>
                </a:solidFill>
              </a:rPr>
              <a:t>Modeling</a:t>
            </a:r>
          </a:p>
          <a:p>
            <a:pPr marL="514350" indent="-514350">
              <a:buFont typeface="+mj-lt"/>
              <a:buAutoNum type="arabicPeriod"/>
            </a:pPr>
            <a:r>
              <a:rPr lang="en-US" sz="3200" b="1" dirty="0"/>
              <a:t>SVM Classifier</a:t>
            </a:r>
          </a:p>
          <a:p>
            <a:pPr algn="just" fontAlgn="base"/>
            <a:r>
              <a:rPr lang="en-US" sz="3200" dirty="0"/>
              <a:t>Given a set of training examples, each marked as belonging to one or the other of two categories, an SVM training algorithm builds a model that assigns new examples to one category or the other, making it a non-probabilistic binary linear classifier . An SVM model is a representation of the examples as points in space, mapped so that the examples of the separate categories are divided by a clear gap that is as wide as possible.</a:t>
            </a:r>
          </a:p>
          <a:p>
            <a:pPr marL="514350" indent="-514350" algn="just" fontAlgn="base">
              <a:buFont typeface="+mj-lt"/>
              <a:buAutoNum type="arabicPeriod" startAt="2"/>
            </a:pPr>
            <a:r>
              <a:rPr lang="en-US" sz="3200" b="1" dirty="0"/>
              <a:t>Logistic Regression</a:t>
            </a:r>
          </a:p>
          <a:p>
            <a:pPr algn="just" fontAlgn="base"/>
            <a:r>
              <a:rPr lang="en-IN" sz="3200" dirty="0"/>
              <a:t>Logistic regression is a statistical model that in its basic form uses a logistic function to model a binary dependent variable. It is a predictive algorithm using independent variables to predict the dependent variable, just like Linear Regression, but with a difference that the dependent variable should be categorical variable.</a:t>
            </a:r>
            <a:r>
              <a:rPr lang="en-US" sz="3200" dirty="0"/>
              <a:t> </a:t>
            </a:r>
          </a:p>
          <a:p>
            <a:pPr marL="514350" indent="-514350" algn="just" fontAlgn="base">
              <a:buFont typeface="+mj-lt"/>
              <a:buAutoNum type="arabicPeriod" startAt="3"/>
            </a:pPr>
            <a:r>
              <a:rPr lang="en-US" sz="3200" b="1" dirty="0"/>
              <a:t>Naïve Bayes</a:t>
            </a:r>
          </a:p>
          <a:p>
            <a:pPr algn="just" fontAlgn="base"/>
            <a:r>
              <a:rPr lang="en-IN" sz="3200" dirty="0"/>
              <a:t>Naive Bayes algorithm is a classification technique based on Bayes' Theorem with an assumption of independence among predictors. In simple terms, a Naive</a:t>
            </a:r>
            <a:r>
              <a:rPr lang="en-IN" sz="3200" b="1" dirty="0"/>
              <a:t> </a:t>
            </a:r>
            <a:r>
              <a:rPr lang="en-IN" sz="3200" dirty="0"/>
              <a:t>Bayes classifier assumes that the presence of a feature in a class is unrelated to the presence of any other feature</a:t>
            </a:r>
            <a:r>
              <a:rPr lang="en-US" sz="3200" dirty="0"/>
              <a:t>.</a:t>
            </a:r>
            <a:endParaRPr lang="en-US" sz="3200" b="1" dirty="0"/>
          </a:p>
          <a:p>
            <a:pPr marL="514350" indent="-514350" algn="just" fontAlgn="base">
              <a:buFont typeface="+mj-lt"/>
              <a:buAutoNum type="arabicPeriod" startAt="4"/>
            </a:pPr>
            <a:r>
              <a:rPr lang="en-US" sz="3200" b="1" dirty="0"/>
              <a:t>Random Forest Classifier</a:t>
            </a:r>
            <a:endParaRPr lang="en-US" sz="3200" dirty="0"/>
          </a:p>
          <a:p>
            <a:r>
              <a:rPr lang="en-US" sz="3200" dirty="0"/>
              <a:t>The random forest is a model made up of many decision trees. Rather than just simply averaging the prediction of trees (which we could call a “forest”), this model uses two key concepts that gives it the name </a:t>
            </a:r>
            <a:r>
              <a:rPr lang="en-US" sz="3200" i="1" dirty="0"/>
              <a:t>random</a:t>
            </a:r>
            <a:r>
              <a:rPr lang="en-US" sz="3200" dirty="0"/>
              <a:t>: Random sampling of training data points when building trees. Random subsets of features considered when splitting nodes.</a:t>
            </a:r>
          </a:p>
          <a:p>
            <a:pPr marL="514350" indent="-514350">
              <a:buFont typeface="+mj-lt"/>
              <a:buAutoNum type="arabicPeriod" startAt="5"/>
            </a:pPr>
            <a:r>
              <a:rPr lang="en-US" sz="3200" b="1" dirty="0"/>
              <a:t>Gradient Boosting Classifier</a:t>
            </a:r>
            <a:endParaRPr lang="en-US" sz="3200" dirty="0"/>
          </a:p>
          <a:p>
            <a:r>
              <a:rPr lang="en-US" sz="3200" dirty="0"/>
              <a:t>Gradient Boosting Classifier builds the model in a stage-wise fashion like other boosting methods do, and it generalizes them by allowing optimization of an arbitrary differentiable loss function.</a:t>
            </a:r>
          </a:p>
          <a:p>
            <a:endParaRPr lang="en-US" sz="3200" dirty="0"/>
          </a:p>
          <a:p>
            <a:pPr marL="514350" indent="-514350">
              <a:buFont typeface="+mj-lt"/>
              <a:buAutoNum type="arabicPeriod" startAt="6"/>
            </a:pPr>
            <a:r>
              <a:rPr lang="en-US" sz="3200" b="1" dirty="0"/>
              <a:t>Extra Tree Classifier </a:t>
            </a:r>
          </a:p>
          <a:p>
            <a:r>
              <a:rPr lang="en-US" sz="3200" dirty="0"/>
              <a:t>Extra Trees is an ensemble machine learning algorithm that combines the predictions from many decision trees. It is related to the widely used random forest algorithm. It can often achieve as-good or better performance than the random forest algorithm, although it uses a simpler algorithm to construct the decision trees used as members of the ensemble.</a:t>
            </a:r>
          </a:p>
          <a:p>
            <a:pPr marL="514350" indent="-514350">
              <a:buFont typeface="+mj-lt"/>
              <a:buAutoNum type="arabicPeriod" startAt="7"/>
            </a:pPr>
            <a:r>
              <a:rPr lang="en-US" sz="3200" b="1" dirty="0"/>
              <a:t>K Means</a:t>
            </a:r>
            <a:endParaRPr lang="en-US" sz="3200" dirty="0"/>
          </a:p>
          <a:p>
            <a:r>
              <a:rPr lang="en-US" sz="3200" dirty="0"/>
              <a:t>K Means is a clustering algorithm which divides observations into k clusters. Since we can dictate the amount of clusters, it can be easily used in classification where we divide data into clusters which can be equal to or more than the number of classes.</a:t>
            </a:r>
          </a:p>
          <a:p>
            <a:pPr marL="514350" indent="-514350">
              <a:buFont typeface="+mj-lt"/>
              <a:buAutoNum type="arabicPeriod" startAt="8"/>
            </a:pPr>
            <a:r>
              <a:rPr lang="en-US" sz="3200" b="1" dirty="0"/>
              <a:t>Deep Neural Network</a:t>
            </a:r>
            <a:endParaRPr lang="en-US" sz="3200" dirty="0"/>
          </a:p>
          <a:p>
            <a:r>
              <a:rPr lang="en-US" sz="3200" dirty="0"/>
              <a:t>Artificial Neural Networks (ANN) are multi-layer fully-connected neural nets. They consist of an input layer, multiple hidden layers, and an output layer. Every node in one layer is connected to every other node in the next layer. We can make the network deeper by increasing the number of hidden layers. </a:t>
            </a:r>
          </a:p>
          <a:p>
            <a:pPr algn="just" fontAlgn="base"/>
            <a:endParaRPr lang="en-US" sz="3200" dirty="0"/>
          </a:p>
          <a:p>
            <a:pPr algn="just" fontAlgn="base"/>
            <a:r>
              <a:rPr lang="en-US" sz="3600" b="1" dirty="0">
                <a:solidFill>
                  <a:schemeClr val="tx2">
                    <a:lumMod val="75000"/>
                  </a:schemeClr>
                </a:solidFill>
              </a:rPr>
              <a:t>Experiment Result</a:t>
            </a:r>
          </a:p>
          <a:p>
            <a:pPr algn="just" fontAlgn="base"/>
            <a:r>
              <a:rPr lang="en-US" sz="3600" dirty="0">
                <a:solidFill>
                  <a:schemeClr val="tx2">
                    <a:lumMod val="75000"/>
                  </a:schemeClr>
                </a:solidFill>
              </a:rPr>
              <a:t>Below are the results of the models. </a:t>
            </a:r>
            <a:endParaRPr lang="en-US" sz="3600" b="1" dirty="0">
              <a:solidFill>
                <a:schemeClr val="tx2">
                  <a:lumMod val="75000"/>
                </a:schemeClr>
              </a:solidFill>
            </a:endParaRPr>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pPr algn="just" fontAlgn="base"/>
            <a:endParaRPr lang="en-US" sz="3200" dirty="0"/>
          </a:p>
          <a:p>
            <a:endParaRPr lang="en-US" sz="3200" b="1" dirty="0">
              <a:solidFill>
                <a:schemeClr val="accent1">
                  <a:lumMod val="50000"/>
                </a:schemeClr>
              </a:solidFill>
            </a:endParaRPr>
          </a:p>
          <a:p>
            <a:r>
              <a:rPr lang="en-US" sz="3600" b="1" dirty="0">
                <a:solidFill>
                  <a:schemeClr val="accent1">
                    <a:lumMod val="50000"/>
                  </a:schemeClr>
                </a:solidFill>
              </a:rPr>
              <a:t>Conclusion</a:t>
            </a:r>
            <a:endParaRPr lang="en-US" sz="3200" dirty="0"/>
          </a:p>
          <a:p>
            <a:pPr marL="457200" indent="-457200">
              <a:buFont typeface="Arial" panose="020B0604020202020204" pitchFamily="34" charset="0"/>
              <a:buChar char="•"/>
            </a:pPr>
            <a:r>
              <a:rPr lang="en-US" sz="3200" dirty="0"/>
              <a:t>Out of all the algorithms tested, for 2-class Neural network has performed best with accuracy 71.04 and recall rate as 94%.</a:t>
            </a:r>
          </a:p>
          <a:p>
            <a:pPr marL="457200" indent="-457200">
              <a:buFont typeface="Arial" panose="020B0604020202020204" pitchFamily="34" charset="0"/>
              <a:buChar char="•"/>
            </a:pPr>
            <a:r>
              <a:rPr lang="en-US" sz="3200" dirty="0"/>
              <a:t>Random Forest Classifier and Extra Tree classifier gives the highest recall with 96%.</a:t>
            </a:r>
          </a:p>
          <a:p>
            <a:endParaRPr lang="en-US" sz="3200" dirty="0"/>
          </a:p>
          <a:p>
            <a:r>
              <a:rPr lang="en-US" sz="3600" b="1" dirty="0">
                <a:solidFill>
                  <a:schemeClr val="accent1">
                    <a:lumMod val="50000"/>
                  </a:schemeClr>
                </a:solidFill>
              </a:rPr>
              <a:t>Further Discussions</a:t>
            </a:r>
          </a:p>
          <a:p>
            <a:pPr marL="457200" indent="-457200">
              <a:buFont typeface="Arial" panose="020B0604020202020204" pitchFamily="34" charset="0"/>
              <a:buChar char="•"/>
            </a:pPr>
            <a:r>
              <a:rPr lang="en-US" sz="3200" dirty="0"/>
              <a:t>Continuing the work on the application of Principle Component Analysis on the datasets. </a:t>
            </a:r>
          </a:p>
          <a:p>
            <a:pPr marL="457200" indent="-457200">
              <a:buFont typeface="Arial" panose="020B0604020202020204" pitchFamily="34" charset="0"/>
              <a:buChar char="•"/>
            </a:pPr>
            <a:r>
              <a:rPr lang="en-US" sz="3200" dirty="0"/>
              <a:t>Further research to be done on Feature Engineering. </a:t>
            </a:r>
          </a:p>
          <a:p>
            <a:pPr marL="457200" indent="-457200">
              <a:buFont typeface="Arial" panose="020B0604020202020204" pitchFamily="34" charset="0"/>
              <a:buChar char="•"/>
            </a:pPr>
            <a:r>
              <a:rPr lang="en-US" sz="3200" dirty="0"/>
              <a:t>Work on the application of Artificial Neural Networks. </a:t>
            </a:r>
          </a:p>
          <a:p>
            <a:endParaRPr lang="en-US" sz="3200" dirty="0"/>
          </a:p>
          <a:p>
            <a:r>
              <a:rPr lang="en-US" sz="3600" b="1" dirty="0">
                <a:solidFill>
                  <a:schemeClr val="accent1">
                    <a:lumMod val="50000"/>
                  </a:schemeClr>
                </a:solidFill>
              </a:rPr>
              <a:t>References</a:t>
            </a:r>
            <a:endParaRPr lang="en-US" sz="3200" b="1" dirty="0">
              <a:solidFill>
                <a:schemeClr val="accent1">
                  <a:lumMod val="50000"/>
                </a:schemeClr>
              </a:solidFill>
            </a:endParaRPr>
          </a:p>
          <a:p>
            <a:pPr marL="457200" indent="-457200">
              <a:buFont typeface="Arial" panose="020B0604020202020204" pitchFamily="34" charset="0"/>
              <a:buChar char="•"/>
            </a:pPr>
            <a:r>
              <a:rPr lang="en-US" sz="3200" dirty="0">
                <a:hlinkClick r:id="rId2"/>
              </a:rPr>
              <a:t>https://www.kaggle.com/rajeevw/ufcdata</a:t>
            </a:r>
            <a:endParaRPr lang="en-US" sz="3200" dirty="0"/>
          </a:p>
          <a:p>
            <a:pPr marL="457200" indent="-457200">
              <a:buFont typeface="Arial" panose="020B0604020202020204" pitchFamily="34" charset="0"/>
              <a:buChar char="•"/>
            </a:pPr>
            <a:r>
              <a:rPr lang="en-US" sz="3200" dirty="0">
                <a:hlinkClick r:id="rId3"/>
              </a:rPr>
              <a:t>https://dash.plotly.com/</a:t>
            </a:r>
            <a:endParaRPr lang="en-US" sz="3200" dirty="0"/>
          </a:p>
          <a:p>
            <a:pPr marL="457200" indent="-457200">
              <a:buFont typeface="Arial" panose="020B0604020202020204" pitchFamily="34" charset="0"/>
              <a:buChar char="•"/>
            </a:pPr>
            <a:endParaRPr lang="en-US" sz="3200" dirty="0"/>
          </a:p>
          <a:p>
            <a:r>
              <a:rPr lang="en-US" sz="3200" b="1" dirty="0">
                <a:solidFill>
                  <a:schemeClr val="accent1">
                    <a:lumMod val="50000"/>
                  </a:schemeClr>
                </a:solidFill>
              </a:rPr>
              <a:t>Video Link</a:t>
            </a:r>
          </a:p>
          <a:p>
            <a:r>
              <a:rPr lang="en-US" sz="3200" dirty="0">
                <a:hlinkClick r:id="rId4"/>
              </a:rPr>
              <a:t>https://drive.google.com/file/d/1kRpH7e9cptPaxJ_FzeExPHeRTyR5P9ag/view?usp=sharing</a:t>
            </a:r>
            <a:endParaRPr lang="en-US" sz="3200" dirty="0"/>
          </a:p>
        </p:txBody>
      </p:sp>
      <p:sp>
        <p:nvSpPr>
          <p:cNvPr id="9" name="TextBox 8">
            <a:extLst>
              <a:ext uri="{FF2B5EF4-FFF2-40B4-BE49-F238E27FC236}">
                <a16:creationId xmlns:a16="http://schemas.microsoft.com/office/drawing/2014/main" id="{B4E4475A-D65C-41F0-A789-914DF2056DF6}"/>
              </a:ext>
            </a:extLst>
          </p:cNvPr>
          <p:cNvSpPr txBox="1"/>
          <p:nvPr/>
        </p:nvSpPr>
        <p:spPr>
          <a:xfrm>
            <a:off x="-1" y="77412"/>
            <a:ext cx="42803764" cy="387724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oAutofit/>
          </a:bodyPr>
          <a:lstStyle/>
          <a:p>
            <a:pPr algn="ctr"/>
            <a:r>
              <a:rPr lang="en-US" sz="12500" dirty="0">
                <a:solidFill>
                  <a:schemeClr val="accent2">
                    <a:lumMod val="50000"/>
                  </a:schemeClr>
                </a:solidFill>
                <a:latin typeface="Cambria" panose="02040503050406030204" pitchFamily="18" charset="0"/>
                <a:ea typeface="Cambria" panose="02040503050406030204" pitchFamily="18" charset="0"/>
              </a:rPr>
              <a:t>UFC Fight winner prediction </a:t>
            </a:r>
          </a:p>
          <a:p>
            <a:pPr algn="ctr"/>
            <a:r>
              <a:rPr lang="en-US" sz="6000" dirty="0">
                <a:solidFill>
                  <a:schemeClr val="tx2">
                    <a:lumMod val="75000"/>
                  </a:schemeClr>
                </a:solidFill>
                <a:latin typeface="Cambria" panose="02040503050406030204" pitchFamily="18" charset="0"/>
                <a:ea typeface="Cambria" panose="02040503050406030204" pitchFamily="18" charset="0"/>
              </a:rPr>
              <a:t>Instructor: Prof. Ying Lin</a:t>
            </a:r>
          </a:p>
          <a:p>
            <a:pPr algn="ctr"/>
            <a:r>
              <a:rPr lang="en-US" sz="4000" dirty="0">
                <a:solidFill>
                  <a:schemeClr val="tx2">
                    <a:lumMod val="75000"/>
                  </a:schemeClr>
                </a:solidFill>
                <a:latin typeface="Cambria" panose="02040503050406030204" pitchFamily="18" charset="0"/>
                <a:ea typeface="Cambria" panose="02040503050406030204" pitchFamily="18" charset="0"/>
              </a:rPr>
              <a:t>Team: Laxman Kumar, Saheb Singh, Abhiraj Singh.  VIDEO LINK (</a:t>
            </a:r>
            <a:r>
              <a:rPr lang="en-US" sz="4000" dirty="0">
                <a:hlinkClick r:id="rId4"/>
              </a:rPr>
              <a:t>https://drive.google.com/file/d/1kRpH7e9cptPaxJ_FzeExPHeRTyR5P9ag/view?usp=sharing</a:t>
            </a:r>
            <a:r>
              <a:rPr lang="en-US" sz="4000" dirty="0"/>
              <a:t> )</a:t>
            </a:r>
          </a:p>
          <a:p>
            <a:pPr algn="ctr"/>
            <a:r>
              <a:rPr lang="en-US" sz="4000" dirty="0">
                <a:solidFill>
                  <a:schemeClr val="tx2">
                    <a:lumMod val="75000"/>
                  </a:schemeClr>
                </a:solidFill>
                <a:latin typeface="Cambria" panose="02040503050406030204" pitchFamily="18" charset="0"/>
                <a:ea typeface="Cambria" panose="02040503050406030204" pitchFamily="18" charset="0"/>
              </a:rPr>
              <a:t>)</a:t>
            </a:r>
          </a:p>
        </p:txBody>
      </p:sp>
      <p:pic>
        <p:nvPicPr>
          <p:cNvPr id="1026" name="Picture 2" descr="Syracuse University iSchool's stream on SoundCloud - Hear the world's sounds">
            <a:extLst>
              <a:ext uri="{FF2B5EF4-FFF2-40B4-BE49-F238E27FC236}">
                <a16:creationId xmlns:a16="http://schemas.microsoft.com/office/drawing/2014/main" id="{00C553A4-8BE9-5E4C-A663-5A9982009B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242" y="566979"/>
            <a:ext cx="2777153" cy="27771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6&quot; Euro Otto w/ Syracuse University Orange Text in Blue Border Vinyl Decal  - WeSellSpirit.com">
            <a:extLst>
              <a:ext uri="{FF2B5EF4-FFF2-40B4-BE49-F238E27FC236}">
                <a16:creationId xmlns:a16="http://schemas.microsoft.com/office/drawing/2014/main" id="{E1E33795-F5FF-0E43-B2F5-EE8913135A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22390" y="153034"/>
            <a:ext cx="4539370" cy="298094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07808A5F-1171-0942-945C-6F3B2FB59C22}"/>
              </a:ext>
            </a:extLst>
          </p:cNvPr>
          <p:cNvCxnSpPr>
            <a:cxnSpLocks/>
          </p:cNvCxnSpPr>
          <p:nvPr/>
        </p:nvCxnSpPr>
        <p:spPr>
          <a:xfrm>
            <a:off x="14118569" y="3954655"/>
            <a:ext cx="0" cy="24710722"/>
          </a:xfrm>
          <a:prstGeom prst="line">
            <a:avLst/>
          </a:prstGeom>
          <a:ln w="28575">
            <a:solidFill>
              <a:schemeClr val="tx1"/>
            </a:solidFill>
          </a:ln>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F30DEA9C-DFF0-374B-877D-E15CDD04712A}"/>
              </a:ext>
            </a:extLst>
          </p:cNvPr>
          <p:cNvCxnSpPr>
            <a:cxnSpLocks/>
          </p:cNvCxnSpPr>
          <p:nvPr/>
        </p:nvCxnSpPr>
        <p:spPr>
          <a:xfrm>
            <a:off x="168441" y="3732982"/>
            <a:ext cx="42162080" cy="0"/>
          </a:xfrm>
          <a:prstGeom prst="line">
            <a:avLst/>
          </a:prstGeom>
          <a:ln w="38100"/>
        </p:spPr>
        <p:style>
          <a:lnRef idx="3">
            <a:schemeClr val="accent2"/>
          </a:lnRef>
          <a:fillRef idx="0">
            <a:schemeClr val="accent2"/>
          </a:fillRef>
          <a:effectRef idx="2">
            <a:schemeClr val="accent2"/>
          </a:effectRef>
          <a:fontRef idx="minor">
            <a:schemeClr val="tx1"/>
          </a:fontRef>
        </p:style>
      </p:cxnSp>
      <p:pic>
        <p:nvPicPr>
          <p:cNvPr id="33" name="Picture 32">
            <a:extLst>
              <a:ext uri="{FF2B5EF4-FFF2-40B4-BE49-F238E27FC236}">
                <a16:creationId xmlns:a16="http://schemas.microsoft.com/office/drawing/2014/main" id="{C95BFC6E-6C13-3246-8A08-8FB34F6D7F13}"/>
              </a:ext>
            </a:extLst>
          </p:cNvPr>
          <p:cNvPicPr>
            <a:picLocks noChangeAspect="1"/>
          </p:cNvPicPr>
          <p:nvPr/>
        </p:nvPicPr>
        <p:blipFill rotWithShape="1">
          <a:blip r:embed="rId7"/>
          <a:srcRect t="2248"/>
          <a:stretch/>
        </p:blipFill>
        <p:spPr>
          <a:xfrm>
            <a:off x="507638" y="19320604"/>
            <a:ext cx="6720800" cy="3772513"/>
          </a:xfrm>
          <a:prstGeom prst="rect">
            <a:avLst/>
          </a:prstGeom>
          <a:ln>
            <a:solidFill>
              <a:schemeClr val="bg1">
                <a:lumMod val="65000"/>
              </a:schemeClr>
            </a:solidFill>
          </a:ln>
        </p:spPr>
      </p:pic>
      <p:pic>
        <p:nvPicPr>
          <p:cNvPr id="34" name="Picture 33">
            <a:extLst>
              <a:ext uri="{FF2B5EF4-FFF2-40B4-BE49-F238E27FC236}">
                <a16:creationId xmlns:a16="http://schemas.microsoft.com/office/drawing/2014/main" id="{50285E69-D890-474A-BFFD-0513E8180DAA}"/>
              </a:ext>
            </a:extLst>
          </p:cNvPr>
          <p:cNvPicPr>
            <a:picLocks noChangeAspect="1"/>
          </p:cNvPicPr>
          <p:nvPr/>
        </p:nvPicPr>
        <p:blipFill>
          <a:blip r:embed="rId8"/>
          <a:stretch>
            <a:fillRect/>
          </a:stretch>
        </p:blipFill>
        <p:spPr>
          <a:xfrm>
            <a:off x="7360645" y="19323361"/>
            <a:ext cx="6552359" cy="3769756"/>
          </a:xfrm>
          <a:prstGeom prst="rect">
            <a:avLst/>
          </a:prstGeom>
          <a:ln>
            <a:solidFill>
              <a:schemeClr val="bg1">
                <a:lumMod val="65000"/>
              </a:schemeClr>
            </a:solidFill>
          </a:ln>
        </p:spPr>
      </p:pic>
      <p:pic>
        <p:nvPicPr>
          <p:cNvPr id="35" name="Picture 34">
            <a:extLst>
              <a:ext uri="{FF2B5EF4-FFF2-40B4-BE49-F238E27FC236}">
                <a16:creationId xmlns:a16="http://schemas.microsoft.com/office/drawing/2014/main" id="{CF549584-FB47-F145-80A6-40A3AC1AE36F}"/>
              </a:ext>
            </a:extLst>
          </p:cNvPr>
          <p:cNvPicPr>
            <a:picLocks noChangeAspect="1"/>
          </p:cNvPicPr>
          <p:nvPr/>
        </p:nvPicPr>
        <p:blipFill>
          <a:blip r:embed="rId9"/>
          <a:stretch>
            <a:fillRect/>
          </a:stretch>
        </p:blipFill>
        <p:spPr>
          <a:xfrm>
            <a:off x="507637" y="24357433"/>
            <a:ext cx="6720800" cy="3926250"/>
          </a:xfrm>
          <a:prstGeom prst="rect">
            <a:avLst/>
          </a:prstGeom>
          <a:ln>
            <a:solidFill>
              <a:schemeClr val="bg1">
                <a:lumMod val="65000"/>
              </a:schemeClr>
            </a:solidFill>
          </a:ln>
        </p:spPr>
      </p:pic>
      <p:pic>
        <p:nvPicPr>
          <p:cNvPr id="36" name="Picture 35">
            <a:extLst>
              <a:ext uri="{FF2B5EF4-FFF2-40B4-BE49-F238E27FC236}">
                <a16:creationId xmlns:a16="http://schemas.microsoft.com/office/drawing/2014/main" id="{C74732D0-FD40-1A48-BDCE-901209A7A361}"/>
              </a:ext>
            </a:extLst>
          </p:cNvPr>
          <p:cNvPicPr>
            <a:picLocks noChangeAspect="1"/>
          </p:cNvPicPr>
          <p:nvPr/>
        </p:nvPicPr>
        <p:blipFill>
          <a:blip r:embed="rId10"/>
          <a:stretch>
            <a:fillRect/>
          </a:stretch>
        </p:blipFill>
        <p:spPr>
          <a:xfrm>
            <a:off x="7396879" y="24339534"/>
            <a:ext cx="6552357" cy="3926250"/>
          </a:xfrm>
          <a:prstGeom prst="rect">
            <a:avLst/>
          </a:prstGeom>
          <a:ln>
            <a:solidFill>
              <a:schemeClr val="bg1">
                <a:lumMod val="65000"/>
              </a:schemeClr>
            </a:solidFill>
          </a:ln>
        </p:spPr>
      </p:pic>
      <p:sp>
        <p:nvSpPr>
          <p:cNvPr id="38" name="Rectangle 37">
            <a:extLst>
              <a:ext uri="{FF2B5EF4-FFF2-40B4-BE49-F238E27FC236}">
                <a16:creationId xmlns:a16="http://schemas.microsoft.com/office/drawing/2014/main" id="{95A72FB6-747F-314E-9AB9-3C98CC863247}"/>
              </a:ext>
            </a:extLst>
          </p:cNvPr>
          <p:cNvSpPr/>
          <p:nvPr/>
        </p:nvSpPr>
        <p:spPr>
          <a:xfrm>
            <a:off x="0" y="29452187"/>
            <a:ext cx="42803763" cy="823026"/>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36C75B1-C9E0-0443-9193-BDE213C38201}"/>
              </a:ext>
            </a:extLst>
          </p:cNvPr>
          <p:cNvSpPr/>
          <p:nvPr/>
        </p:nvSpPr>
        <p:spPr>
          <a:xfrm>
            <a:off x="-1" y="28878028"/>
            <a:ext cx="42803764" cy="57415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183BFF95-350A-E241-8D2D-5769A0A79497}"/>
              </a:ext>
            </a:extLst>
          </p:cNvPr>
          <p:cNvPicPr>
            <a:picLocks noChangeAspect="1"/>
          </p:cNvPicPr>
          <p:nvPr/>
        </p:nvPicPr>
        <p:blipFill>
          <a:blip r:embed="rId11"/>
          <a:stretch>
            <a:fillRect/>
          </a:stretch>
        </p:blipFill>
        <p:spPr>
          <a:xfrm>
            <a:off x="14586377" y="7388553"/>
            <a:ext cx="5143500" cy="1384300"/>
          </a:xfrm>
          <a:prstGeom prst="rect">
            <a:avLst/>
          </a:prstGeom>
        </p:spPr>
      </p:pic>
      <p:pic>
        <p:nvPicPr>
          <p:cNvPr id="41" name="Picture 40">
            <a:extLst>
              <a:ext uri="{FF2B5EF4-FFF2-40B4-BE49-F238E27FC236}">
                <a16:creationId xmlns:a16="http://schemas.microsoft.com/office/drawing/2014/main" id="{08DF44D3-D9CD-0743-9D8D-A776CEBACACF}"/>
              </a:ext>
            </a:extLst>
          </p:cNvPr>
          <p:cNvPicPr>
            <a:picLocks noChangeAspect="1"/>
          </p:cNvPicPr>
          <p:nvPr/>
        </p:nvPicPr>
        <p:blipFill>
          <a:blip r:embed="rId12"/>
          <a:stretch>
            <a:fillRect/>
          </a:stretch>
        </p:blipFill>
        <p:spPr>
          <a:xfrm>
            <a:off x="20234808" y="7534603"/>
            <a:ext cx="7759642" cy="1092200"/>
          </a:xfrm>
          <a:prstGeom prst="rect">
            <a:avLst/>
          </a:prstGeom>
        </p:spPr>
      </p:pic>
      <p:graphicFrame>
        <p:nvGraphicFramePr>
          <p:cNvPr id="43" name="Table 43">
            <a:extLst>
              <a:ext uri="{FF2B5EF4-FFF2-40B4-BE49-F238E27FC236}">
                <a16:creationId xmlns:a16="http://schemas.microsoft.com/office/drawing/2014/main" id="{5EE99AAB-6B5C-F94C-98B2-E33F7E687ADF}"/>
              </a:ext>
            </a:extLst>
          </p:cNvPr>
          <p:cNvGraphicFramePr>
            <a:graphicFrameLocks noGrp="1"/>
          </p:cNvGraphicFramePr>
          <p:nvPr>
            <p:extLst>
              <p:ext uri="{D42A27DB-BD31-4B8C-83A1-F6EECF244321}">
                <p14:modId xmlns:p14="http://schemas.microsoft.com/office/powerpoint/2010/main" val="3535246170"/>
              </p:ext>
            </p:extLst>
          </p:nvPr>
        </p:nvGraphicFramePr>
        <p:xfrm>
          <a:off x="28857029" y="13479426"/>
          <a:ext cx="13204731" cy="5706290"/>
        </p:xfrm>
        <a:graphic>
          <a:graphicData uri="http://schemas.openxmlformats.org/drawingml/2006/table">
            <a:tbl>
              <a:tblPr firstRow="1" bandRow="1">
                <a:tableStyleId>{21E4AEA4-8DFA-4A89-87EB-49C32662AFE0}</a:tableStyleId>
              </a:tblPr>
              <a:tblGrid>
                <a:gridCol w="4978253">
                  <a:extLst>
                    <a:ext uri="{9D8B030D-6E8A-4147-A177-3AD203B41FA5}">
                      <a16:colId xmlns:a16="http://schemas.microsoft.com/office/drawing/2014/main" val="1734229230"/>
                    </a:ext>
                  </a:extLst>
                </a:gridCol>
                <a:gridCol w="3824901">
                  <a:extLst>
                    <a:ext uri="{9D8B030D-6E8A-4147-A177-3AD203B41FA5}">
                      <a16:colId xmlns:a16="http://schemas.microsoft.com/office/drawing/2014/main" val="3202928484"/>
                    </a:ext>
                  </a:extLst>
                </a:gridCol>
                <a:gridCol w="4401577">
                  <a:extLst>
                    <a:ext uri="{9D8B030D-6E8A-4147-A177-3AD203B41FA5}">
                      <a16:colId xmlns:a16="http://schemas.microsoft.com/office/drawing/2014/main" val="3161414932"/>
                    </a:ext>
                  </a:extLst>
                </a:gridCol>
              </a:tblGrid>
              <a:tr h="769383">
                <a:tc>
                  <a:txBody>
                    <a:bodyPr/>
                    <a:lstStyle/>
                    <a:p>
                      <a:r>
                        <a:rPr lang="en-US" sz="3200" dirty="0"/>
                        <a:t>Model Name</a:t>
                      </a:r>
                    </a:p>
                  </a:txBody>
                  <a:tcPr/>
                </a:tc>
                <a:tc>
                  <a:txBody>
                    <a:bodyPr/>
                    <a:lstStyle/>
                    <a:p>
                      <a:pPr algn="ctr"/>
                      <a:r>
                        <a:rPr lang="en-US" sz="3200" dirty="0"/>
                        <a:t>Accuracy</a:t>
                      </a:r>
                    </a:p>
                  </a:txBody>
                  <a:tcPr/>
                </a:tc>
                <a:tc>
                  <a:txBody>
                    <a:bodyPr/>
                    <a:lstStyle/>
                    <a:p>
                      <a:pPr algn="ctr"/>
                      <a:r>
                        <a:rPr lang="en-US" sz="3200" dirty="0"/>
                        <a:t>Recall</a:t>
                      </a:r>
                    </a:p>
                  </a:txBody>
                  <a:tcPr/>
                </a:tc>
                <a:extLst>
                  <a:ext uri="{0D108BD9-81ED-4DB2-BD59-A6C34878D82A}">
                    <a16:rowId xmlns:a16="http://schemas.microsoft.com/office/drawing/2014/main" val="1194036593"/>
                  </a:ext>
                </a:extLst>
              </a:tr>
              <a:tr h="592088">
                <a:tc>
                  <a:txBody>
                    <a:bodyPr/>
                    <a:lstStyle/>
                    <a:p>
                      <a:r>
                        <a:rPr lang="en-US" sz="3200" dirty="0"/>
                        <a:t>SVM-C</a:t>
                      </a:r>
                    </a:p>
                  </a:txBody>
                  <a:tcPr/>
                </a:tc>
                <a:tc>
                  <a:txBody>
                    <a:bodyPr/>
                    <a:lstStyle/>
                    <a:p>
                      <a:pPr algn="ctr"/>
                      <a:r>
                        <a:rPr lang="en-US" sz="3200" dirty="0"/>
                        <a:t>68.88</a:t>
                      </a:r>
                    </a:p>
                  </a:txBody>
                  <a:tcPr/>
                </a:tc>
                <a:tc>
                  <a:txBody>
                    <a:bodyPr/>
                    <a:lstStyle/>
                    <a:p>
                      <a:pPr algn="ctr"/>
                      <a:r>
                        <a:rPr lang="en-US" sz="3200" dirty="0"/>
                        <a:t>86.10</a:t>
                      </a:r>
                    </a:p>
                  </a:txBody>
                  <a:tcPr/>
                </a:tc>
                <a:extLst>
                  <a:ext uri="{0D108BD9-81ED-4DB2-BD59-A6C34878D82A}">
                    <a16:rowId xmlns:a16="http://schemas.microsoft.com/office/drawing/2014/main" val="1631842230"/>
                  </a:ext>
                </a:extLst>
              </a:tr>
              <a:tr h="592088">
                <a:tc>
                  <a:txBody>
                    <a:bodyPr/>
                    <a:lstStyle/>
                    <a:p>
                      <a:r>
                        <a:rPr lang="en-US" sz="3200" dirty="0"/>
                        <a:t>Logistic Regression</a:t>
                      </a:r>
                    </a:p>
                  </a:txBody>
                  <a:tcPr/>
                </a:tc>
                <a:tc>
                  <a:txBody>
                    <a:bodyPr/>
                    <a:lstStyle/>
                    <a:p>
                      <a:pPr algn="ctr"/>
                      <a:r>
                        <a:rPr lang="en-US" sz="3200" dirty="0"/>
                        <a:t>69.53</a:t>
                      </a:r>
                    </a:p>
                  </a:txBody>
                  <a:tcPr/>
                </a:tc>
                <a:tc>
                  <a:txBody>
                    <a:bodyPr/>
                    <a:lstStyle/>
                    <a:p>
                      <a:pPr algn="ctr"/>
                      <a:r>
                        <a:rPr lang="en-US" sz="3200" dirty="0"/>
                        <a:t>72.00</a:t>
                      </a:r>
                    </a:p>
                  </a:txBody>
                  <a:tcPr/>
                </a:tc>
                <a:extLst>
                  <a:ext uri="{0D108BD9-81ED-4DB2-BD59-A6C34878D82A}">
                    <a16:rowId xmlns:a16="http://schemas.microsoft.com/office/drawing/2014/main" val="1072327051"/>
                  </a:ext>
                </a:extLst>
              </a:tr>
              <a:tr h="592088">
                <a:tc>
                  <a:txBody>
                    <a:bodyPr/>
                    <a:lstStyle/>
                    <a:p>
                      <a:r>
                        <a:rPr lang="en-US" sz="3200" dirty="0"/>
                        <a:t>Naïve Bayes</a:t>
                      </a:r>
                    </a:p>
                  </a:txBody>
                  <a:tcPr/>
                </a:tc>
                <a:tc>
                  <a:txBody>
                    <a:bodyPr/>
                    <a:lstStyle/>
                    <a:p>
                      <a:pPr algn="ctr"/>
                      <a:r>
                        <a:rPr lang="en-US" sz="3200" dirty="0"/>
                        <a:t>69.00</a:t>
                      </a:r>
                    </a:p>
                  </a:txBody>
                  <a:tcPr/>
                </a:tc>
                <a:tc>
                  <a:txBody>
                    <a:bodyPr/>
                    <a:lstStyle/>
                    <a:p>
                      <a:pPr algn="ctr"/>
                      <a:r>
                        <a:rPr lang="en-US" sz="3200" dirty="0"/>
                        <a:t>70.00</a:t>
                      </a:r>
                    </a:p>
                  </a:txBody>
                  <a:tcPr/>
                </a:tc>
                <a:extLst>
                  <a:ext uri="{0D108BD9-81ED-4DB2-BD59-A6C34878D82A}">
                    <a16:rowId xmlns:a16="http://schemas.microsoft.com/office/drawing/2014/main" val="637819965"/>
                  </a:ext>
                </a:extLst>
              </a:tr>
              <a:tr h="636104">
                <a:tc>
                  <a:txBody>
                    <a:bodyPr/>
                    <a:lstStyle/>
                    <a:p>
                      <a:r>
                        <a:rPr lang="en-US" sz="3200" dirty="0"/>
                        <a:t>Random Forest Classifier</a:t>
                      </a:r>
                    </a:p>
                  </a:txBody>
                  <a:tcPr/>
                </a:tc>
                <a:tc>
                  <a:txBody>
                    <a:bodyPr/>
                    <a:lstStyle/>
                    <a:p>
                      <a:pPr algn="ctr"/>
                      <a:r>
                        <a:rPr lang="en-US" sz="3200" dirty="0"/>
                        <a:t>70.11</a:t>
                      </a:r>
                    </a:p>
                  </a:txBody>
                  <a:tcPr/>
                </a:tc>
                <a:tc>
                  <a:txBody>
                    <a:bodyPr/>
                    <a:lstStyle/>
                    <a:p>
                      <a:pPr algn="ctr"/>
                      <a:r>
                        <a:rPr lang="en-US" sz="3200" dirty="0"/>
                        <a:t>96.00</a:t>
                      </a:r>
                    </a:p>
                  </a:txBody>
                  <a:tcPr/>
                </a:tc>
                <a:extLst>
                  <a:ext uri="{0D108BD9-81ED-4DB2-BD59-A6C34878D82A}">
                    <a16:rowId xmlns:a16="http://schemas.microsoft.com/office/drawing/2014/main" val="178080907"/>
                  </a:ext>
                </a:extLst>
              </a:tr>
              <a:tr h="675861">
                <a:tc>
                  <a:txBody>
                    <a:bodyPr/>
                    <a:lstStyle/>
                    <a:p>
                      <a:r>
                        <a:rPr lang="en-US" sz="3200" dirty="0"/>
                        <a:t>Gradient Boosting Classifier</a:t>
                      </a:r>
                    </a:p>
                  </a:txBody>
                  <a:tcPr/>
                </a:tc>
                <a:tc>
                  <a:txBody>
                    <a:bodyPr/>
                    <a:lstStyle/>
                    <a:p>
                      <a:pPr algn="ctr"/>
                      <a:r>
                        <a:rPr lang="en-US" sz="3200" dirty="0"/>
                        <a:t>70.66</a:t>
                      </a:r>
                    </a:p>
                  </a:txBody>
                  <a:tcPr/>
                </a:tc>
                <a:tc>
                  <a:txBody>
                    <a:bodyPr/>
                    <a:lstStyle/>
                    <a:p>
                      <a:pPr algn="ctr"/>
                      <a:r>
                        <a:rPr lang="en-US" sz="3200" dirty="0"/>
                        <a:t>95.00</a:t>
                      </a:r>
                    </a:p>
                  </a:txBody>
                  <a:tcPr/>
                </a:tc>
                <a:extLst>
                  <a:ext uri="{0D108BD9-81ED-4DB2-BD59-A6C34878D82A}">
                    <a16:rowId xmlns:a16="http://schemas.microsoft.com/office/drawing/2014/main" val="2104558502"/>
                  </a:ext>
                </a:extLst>
              </a:tr>
              <a:tr h="616226">
                <a:tc>
                  <a:txBody>
                    <a:bodyPr/>
                    <a:lstStyle/>
                    <a:p>
                      <a:r>
                        <a:rPr lang="en-US" sz="3200" dirty="0"/>
                        <a:t>Extra tree classifier</a:t>
                      </a:r>
                    </a:p>
                  </a:txBody>
                  <a:tcPr/>
                </a:tc>
                <a:tc>
                  <a:txBody>
                    <a:bodyPr/>
                    <a:lstStyle/>
                    <a:p>
                      <a:pPr algn="ctr"/>
                      <a:r>
                        <a:rPr lang="en-US" sz="3200" dirty="0"/>
                        <a:t>69.88</a:t>
                      </a:r>
                    </a:p>
                  </a:txBody>
                  <a:tcPr/>
                </a:tc>
                <a:tc>
                  <a:txBody>
                    <a:bodyPr/>
                    <a:lstStyle/>
                    <a:p>
                      <a:pPr algn="ctr"/>
                      <a:r>
                        <a:rPr lang="en-US" sz="3200" dirty="0"/>
                        <a:t>96.00</a:t>
                      </a:r>
                    </a:p>
                  </a:txBody>
                  <a:tcPr/>
                </a:tc>
                <a:extLst>
                  <a:ext uri="{0D108BD9-81ED-4DB2-BD59-A6C34878D82A}">
                    <a16:rowId xmlns:a16="http://schemas.microsoft.com/office/drawing/2014/main" val="3080414321"/>
                  </a:ext>
                </a:extLst>
              </a:tr>
              <a:tr h="616226">
                <a:tc>
                  <a:txBody>
                    <a:bodyPr/>
                    <a:lstStyle/>
                    <a:p>
                      <a:r>
                        <a:rPr lang="en-US" sz="3200" dirty="0"/>
                        <a:t>K-Mean</a:t>
                      </a:r>
                    </a:p>
                  </a:txBody>
                  <a:tcPr/>
                </a:tc>
                <a:tc>
                  <a:txBody>
                    <a:bodyPr/>
                    <a:lstStyle/>
                    <a:p>
                      <a:pPr algn="ctr"/>
                      <a:r>
                        <a:rPr lang="en-US" sz="3200" dirty="0"/>
                        <a:t>53.16</a:t>
                      </a:r>
                    </a:p>
                  </a:txBody>
                  <a:tcPr/>
                </a:tc>
                <a:tc>
                  <a:txBody>
                    <a:bodyPr/>
                    <a:lstStyle/>
                    <a:p>
                      <a:pPr algn="ctr"/>
                      <a:r>
                        <a:rPr lang="en-US" sz="3200" dirty="0"/>
                        <a:t>65.00</a:t>
                      </a:r>
                    </a:p>
                  </a:txBody>
                  <a:tcPr/>
                </a:tc>
                <a:extLst>
                  <a:ext uri="{0D108BD9-81ED-4DB2-BD59-A6C34878D82A}">
                    <a16:rowId xmlns:a16="http://schemas.microsoft.com/office/drawing/2014/main" val="1090566518"/>
                  </a:ext>
                </a:extLst>
              </a:tr>
              <a:tr h="616226">
                <a:tc>
                  <a:txBody>
                    <a:bodyPr/>
                    <a:lstStyle/>
                    <a:p>
                      <a:r>
                        <a:rPr lang="en-US" sz="3200" dirty="0"/>
                        <a:t>Deep Neural Network</a:t>
                      </a:r>
                    </a:p>
                  </a:txBody>
                  <a:tcPr/>
                </a:tc>
                <a:tc>
                  <a:txBody>
                    <a:bodyPr/>
                    <a:lstStyle/>
                    <a:p>
                      <a:pPr algn="ctr"/>
                      <a:r>
                        <a:rPr lang="en-US" sz="3200" dirty="0"/>
                        <a:t>71.04</a:t>
                      </a:r>
                    </a:p>
                  </a:txBody>
                  <a:tcPr/>
                </a:tc>
                <a:tc>
                  <a:txBody>
                    <a:bodyPr/>
                    <a:lstStyle/>
                    <a:p>
                      <a:pPr algn="ctr"/>
                      <a:r>
                        <a:rPr lang="en-US" sz="3200" dirty="0"/>
                        <a:t>94.00</a:t>
                      </a:r>
                    </a:p>
                  </a:txBody>
                  <a:tcPr/>
                </a:tc>
                <a:extLst>
                  <a:ext uri="{0D108BD9-81ED-4DB2-BD59-A6C34878D82A}">
                    <a16:rowId xmlns:a16="http://schemas.microsoft.com/office/drawing/2014/main" val="651396294"/>
                  </a:ext>
                </a:extLst>
              </a:tr>
            </a:tbl>
          </a:graphicData>
        </a:graphic>
      </p:graphicFrame>
      <p:cxnSp>
        <p:nvCxnSpPr>
          <p:cNvPr id="46" name="Straight Connector 45">
            <a:extLst>
              <a:ext uri="{FF2B5EF4-FFF2-40B4-BE49-F238E27FC236}">
                <a16:creationId xmlns:a16="http://schemas.microsoft.com/office/drawing/2014/main" id="{1EB8934B-1E18-7B4A-BFB5-E26A647C5A80}"/>
              </a:ext>
            </a:extLst>
          </p:cNvPr>
          <p:cNvCxnSpPr>
            <a:cxnSpLocks/>
          </p:cNvCxnSpPr>
          <p:nvPr/>
        </p:nvCxnSpPr>
        <p:spPr>
          <a:xfrm>
            <a:off x="28399398" y="3918291"/>
            <a:ext cx="0" cy="24710722"/>
          </a:xfrm>
          <a:prstGeom prst="line">
            <a:avLst/>
          </a:prstGeom>
          <a:ln w="28575">
            <a:solidFill>
              <a:schemeClr val="tx1"/>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6797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6AFE517960C64CA0598D780D094928" ma:contentTypeVersion="6" ma:contentTypeDescription="Create a new document." ma:contentTypeScope="" ma:versionID="69b3ddc44d608b775e722d3b953a9a4c">
  <xsd:schema xmlns:xsd="http://www.w3.org/2001/XMLSchema" xmlns:xs="http://www.w3.org/2001/XMLSchema" xmlns:p="http://schemas.microsoft.com/office/2006/metadata/properties" xmlns:ns2="d08d441b-cf02-41d7-b4ea-42c1f3a4baf1" targetNamespace="http://schemas.microsoft.com/office/2006/metadata/properties" ma:root="true" ma:fieldsID="0ddacfd2d7c29616849a2b548fa97e35" ns2:_="">
    <xsd:import namespace="d08d441b-cf02-41d7-b4ea-42c1f3a4baf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8d441b-cf02-41d7-b4ea-42c1f3a4ba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926DF8-9C4C-4DCB-97ED-92A30B4EA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8d441b-cf02-41d7-b4ea-42c1f3a4ba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C8A1F9-ADB5-4DCF-9625-A3422865ED14}">
  <ds:schemaRefs>
    <ds:schemaRef ds:uri="http://schemas.microsoft.com/sharepoint/v3/contenttype/forms"/>
  </ds:schemaRefs>
</ds:datastoreItem>
</file>

<file path=customXml/itemProps3.xml><?xml version="1.0" encoding="utf-8"?>
<ds:datastoreItem xmlns:ds="http://schemas.openxmlformats.org/officeDocument/2006/customXml" ds:itemID="{FC388376-9F8C-4050-9371-B1FB95D5EBF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4863</TotalTime>
  <Words>1138</Words>
  <Application>Microsoft Macintosh PowerPoint</Application>
  <PresentationFormat>Custom</PresentationFormat>
  <Paragraphs>127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Dinesh Patil</dc:creator>
  <cp:lastModifiedBy>Laxman Kumar</cp:lastModifiedBy>
  <cp:revision>84</cp:revision>
  <dcterms:created xsi:type="dcterms:W3CDTF">2020-04-14T23:43:32Z</dcterms:created>
  <dcterms:modified xsi:type="dcterms:W3CDTF">2020-12-06T13:35:53Z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0x0101003D6AFE517960C64CA0598D780D094928</vt:lpwstr>
  </property>
</Properties>
</file>