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jp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jp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jp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jp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jp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jp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jp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jp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Java-Servlets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Java-Servlets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Java-Servlets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Java-Servlets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Java-Servlets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Java-Servlets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Java-Servlets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Java-Servlets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Java-Servlets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Java-Servlets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Java-Servlets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Java-Servlets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Java-Servlets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Java-Servlets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Java-Servlets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Java-Servlets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Java-Servlets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-Java-Servlets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-Java-Servlets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7-Java-Servlets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8-Java-Servlets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9-Java-Servlets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Java-Servlets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0-Java-Servlets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1-Java-Servlets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2-Java-Servlets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3-Java-Servlets-3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4-Java-Servlets-3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5-Java-Servlets-3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6-Java-Servlets-3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7-Java-Servlets-3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8-Java-Servlets-3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9-Java-Servlets-3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Java-Servlets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0-Java-Servlets-4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1-Java-Servlets-4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2-Java-Servlets-4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3-Java-Servlets-4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4-Java-Servlets-4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5-Java-Servlets-4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6-Java-Servlets-4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7-Java-Servlets-4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8-Java-Servlets-4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9-Java-Servlets-4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Java-Servlets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0-Java-Servlets-5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1-Java-Servlets-5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2-Java-Servlets-5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3-Java-Servlets-5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4-Java-Servlets-5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5-Java-Servlets-5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6-Java-Servlets-5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7-Java-Servlets-5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8-Java-Servlets-5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Java-Servlets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Java-Servlets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Java-Servlets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Java-Servlets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