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3" r:id="rId3"/>
    <p:sldId id="257" r:id="rId4"/>
    <p:sldId id="258" r:id="rId5"/>
    <p:sldId id="262" r:id="rId6"/>
    <p:sldId id="265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1" d="100"/>
          <a:sy n="51" d="100"/>
        </p:scale>
        <p:origin x="888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C8AD6-CDC3-4C44-8C24-6893FA95F9C8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694AC-965A-46AC-B15E-6CF45F301F1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C8AD6-CDC3-4C44-8C24-6893FA95F9C8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694AC-965A-46AC-B15E-6CF45F301F1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C8AD6-CDC3-4C44-8C24-6893FA95F9C8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694AC-965A-46AC-B15E-6CF45F301F1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C8AD6-CDC3-4C44-8C24-6893FA95F9C8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694AC-965A-46AC-B15E-6CF45F301F1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C8AD6-CDC3-4C44-8C24-6893FA95F9C8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694AC-965A-46AC-B15E-6CF45F301F1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C8AD6-CDC3-4C44-8C24-6893FA95F9C8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694AC-965A-46AC-B15E-6CF45F301F1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C8AD6-CDC3-4C44-8C24-6893FA95F9C8}" type="datetimeFigureOut">
              <a:rPr lang="en-IN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694AC-965A-46AC-B15E-6CF45F301F1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C8AD6-CDC3-4C44-8C24-6893FA95F9C8}" type="datetimeFigureOut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694AC-965A-46AC-B15E-6CF45F301F1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C8AD6-CDC3-4C44-8C24-6893FA95F9C8}" type="datetimeFigureOut">
              <a:rPr lang="en-IN" smtClean="0"/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694AC-965A-46AC-B15E-6CF45F301F1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C8AD6-CDC3-4C44-8C24-6893FA95F9C8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694AC-965A-46AC-B15E-6CF45F301F1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C8AD6-CDC3-4C44-8C24-6893FA95F9C8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694AC-965A-46AC-B15E-6CF45F301F1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3C8AD6-CDC3-4C44-8C24-6893FA95F9C8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F694AC-965A-46AC-B15E-6CF45F301F1B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15.png"/><Relationship Id="rId7" Type="http://schemas.openxmlformats.org/officeDocument/2006/relationships/image" Target="../media/image14.png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8950" y="279460"/>
            <a:ext cx="9163050" cy="1048781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chemeClr val="tx2">
                    <a:lumMod val="75000"/>
                  </a:schemeClr>
                </a:solidFill>
                <a:latin typeface="Algerian" panose="04020705040A02060702" pitchFamily="82" charset="0"/>
              </a:rPr>
              <a:t>PARAMAPADHAM</a:t>
            </a:r>
            <a:endParaRPr lang="en-IN" sz="5400" dirty="0">
              <a:solidFill>
                <a:schemeClr val="tx2">
                  <a:lumMod val="75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2085975" y="2133601"/>
            <a:ext cx="3409950" cy="4267714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81942" y="1485900"/>
            <a:ext cx="9028115" cy="510854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93310" y="337837"/>
            <a:ext cx="7739406" cy="1640957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solidFill>
                  <a:srgbClr val="002060"/>
                </a:solidFill>
                <a:latin typeface="Algerian" panose="04020705040A02060702" pitchFamily="82" charset="0"/>
              </a:rPr>
              <a:t>PAramapadham</a:t>
            </a:r>
            <a:r>
              <a:rPr lang="en-US" dirty="0">
                <a:solidFill>
                  <a:srgbClr val="002060"/>
                </a:solidFill>
                <a:latin typeface="Algerian" panose="04020705040A02060702" pitchFamily="82" charset="0"/>
              </a:rPr>
              <a:t> Algorithm</a:t>
            </a:r>
            <a:br>
              <a:rPr lang="en-US" dirty="0"/>
            </a:br>
            <a:r>
              <a:rPr lang="en-US" dirty="0"/>
              <a:t>                                                      </a:t>
            </a:r>
            <a:r>
              <a:rPr lang="en-US" sz="1800" dirty="0"/>
              <a:t>-</a:t>
            </a:r>
            <a:r>
              <a:rPr lang="en-US" sz="1800" dirty="0" err="1">
                <a:latin typeface="Agency FB" panose="020B0503020202020204" pitchFamily="34" charset="0"/>
              </a:rPr>
              <a:t>Mudapaka</a:t>
            </a:r>
            <a:r>
              <a:rPr lang="en-US" sz="1800" dirty="0">
                <a:latin typeface="Agency FB" panose="020B0503020202020204" pitchFamily="34" charset="0"/>
              </a:rPr>
              <a:t> </a:t>
            </a:r>
            <a:r>
              <a:rPr lang="en-US" sz="1800" dirty="0" err="1">
                <a:latin typeface="Agency FB" panose="020B0503020202020204" pitchFamily="34" charset="0"/>
              </a:rPr>
              <a:t>Sailaxman</a:t>
            </a:r>
            <a:endParaRPr lang="en-IN" dirty="0">
              <a:latin typeface="Agency FB" panose="020B0503020202020204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1825625"/>
            <a:ext cx="6599548" cy="4351338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For rolling the          . I created a Function named “</a:t>
            </a:r>
            <a:r>
              <a:rPr lang="en-US" sz="2400" dirty="0" err="1"/>
              <a:t>rolldie</a:t>
            </a:r>
            <a:r>
              <a:rPr lang="en-US" sz="2400" dirty="0"/>
              <a:t>()” to generate random numbers from 1 to 6.</a:t>
            </a:r>
            <a:endParaRPr lang="en-US" sz="2400" dirty="0"/>
          </a:p>
          <a:p>
            <a:r>
              <a:rPr lang="en-US" sz="2400" dirty="0"/>
              <a:t>If player click &lt;Enter&gt; then Dice will roll.</a:t>
            </a:r>
            <a:endParaRPr lang="en-US" sz="2400" dirty="0"/>
          </a:p>
          <a:p>
            <a:r>
              <a:rPr lang="en-US" sz="2400" dirty="0"/>
              <a:t>Initialized player1      and player2       to ‘0’.</a:t>
            </a:r>
            <a:endParaRPr lang="en-US" sz="2400" dirty="0"/>
          </a:p>
          <a:p>
            <a:r>
              <a:rPr lang="en-US" sz="2400" dirty="0"/>
              <a:t>When ever the players rolls the dice the position will change by adding the value generated by the function to the current position of the player.</a:t>
            </a:r>
            <a:endParaRPr lang="en-US" sz="2400" dirty="0"/>
          </a:p>
          <a:p>
            <a:r>
              <a:rPr lang="en-US" sz="2400" dirty="0"/>
              <a:t>I’ve used ‘if’ Statement to check whether the player bitten by snake or climbed ladder.</a:t>
            </a:r>
            <a:endParaRPr lang="en-US" sz="2400" dirty="0"/>
          </a:p>
          <a:p>
            <a:r>
              <a:rPr lang="en-US" sz="2400" dirty="0"/>
              <a:t>If the player climbs ladder then                “Hurray you’ve climbed ladder”.</a:t>
            </a:r>
            <a:endParaRPr lang="en-IN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43480" y="2328421"/>
            <a:ext cx="3916739" cy="319568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9494" y="35301"/>
            <a:ext cx="2062506" cy="194349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2522" y="1717345"/>
            <a:ext cx="669303" cy="52289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7650" y="3148850"/>
            <a:ext cx="246717" cy="46191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24019" y="3182237"/>
            <a:ext cx="427348" cy="39514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73214" y="5280650"/>
            <a:ext cx="1156306" cy="75086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H="1">
            <a:off x="11353799" y="365125"/>
            <a:ext cx="45719" cy="756665"/>
          </a:xfrm>
        </p:spPr>
        <p:txBody>
          <a:bodyPr/>
          <a:lstStyle/>
          <a:p>
            <a:r>
              <a:rPr lang="en-US" dirty="0"/>
              <a:t>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6057" y="1404593"/>
            <a:ext cx="10407192" cy="4223209"/>
          </a:xfrm>
        </p:spPr>
        <p:txBody>
          <a:bodyPr>
            <a:normAutofit/>
          </a:bodyPr>
          <a:lstStyle/>
          <a:p>
            <a:r>
              <a:rPr lang="en-US" sz="2400" dirty="0"/>
              <a:t> I’ve used ‘while’ Loop to repeat function calling until any one player win</a:t>
            </a:r>
            <a:endParaRPr lang="en-US" sz="2400" dirty="0"/>
          </a:p>
          <a:p>
            <a:r>
              <a:rPr lang="en-US" sz="2400" dirty="0"/>
              <a:t>If the player bitten by             it              “</a:t>
            </a:r>
            <a:r>
              <a:rPr lang="en-US" sz="2400" dirty="0" err="1"/>
              <a:t>uff</a:t>
            </a:r>
            <a:r>
              <a:rPr lang="en-US" sz="2400" dirty="0"/>
              <a:t> you’ve bitten by snake ”.</a:t>
            </a:r>
            <a:endParaRPr lang="en-US" sz="2400" dirty="0"/>
          </a:p>
          <a:p>
            <a:r>
              <a:rPr lang="en-US" sz="2400" dirty="0"/>
              <a:t>If any player reaches 25</a:t>
            </a:r>
            <a:r>
              <a:rPr lang="en-US" sz="2400" baseline="30000" dirty="0"/>
              <a:t>th</a:t>
            </a:r>
            <a:r>
              <a:rPr lang="en-US" sz="2400" dirty="0"/>
              <a:t> position, the function will return 0 to exit game.</a:t>
            </a:r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80091" y="1825019"/>
            <a:ext cx="795042" cy="52245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0917" y="1715874"/>
            <a:ext cx="716437" cy="63159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0431517" y="5184741"/>
            <a:ext cx="1726257" cy="167325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78" y="53336"/>
            <a:ext cx="1380241" cy="138024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65742" y="1404593"/>
            <a:ext cx="828904" cy="49962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62327" y="3021438"/>
            <a:ext cx="5715000" cy="28575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21937" y="933"/>
            <a:ext cx="2371117" cy="138024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3200" y="5601452"/>
            <a:ext cx="2244353" cy="120321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-742950"/>
            <a:ext cx="10515600" cy="4219575"/>
          </a:xfrm>
        </p:spPr>
        <p:txBody>
          <a:bodyPr/>
          <a:lstStyle/>
          <a:p>
            <a:r>
              <a:rPr lang="en-US" dirty="0"/>
              <a:t>   </a:t>
            </a:r>
            <a:r>
              <a:rPr lang="en-US" sz="4800" dirty="0">
                <a:solidFill>
                  <a:srgbClr val="00B0F0"/>
                </a:solidFill>
                <a:latin typeface="Algerian" panose="04020705040A02060702" pitchFamily="82" charset="0"/>
              </a:rPr>
              <a:t>C  CODE TO PLAY PARAMAPADHAM</a:t>
            </a:r>
            <a:endParaRPr lang="en-IN" sz="4800" dirty="0">
              <a:solidFill>
                <a:srgbClr val="00B0F0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85447" y="1690688"/>
            <a:ext cx="5589607" cy="4351338"/>
          </a:xfrm>
        </p:spPr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71409" y="2781962"/>
            <a:ext cx="3597739" cy="281870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2853" y="2781962"/>
            <a:ext cx="2818738" cy="281873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38120" y="3337560"/>
            <a:ext cx="8272145" cy="2748280"/>
          </a:xfrm>
        </p:spPr>
        <p:txBody>
          <a:bodyPr/>
          <a:p>
            <a:pPr marL="0" indent="0">
              <a:buNone/>
            </a:pPr>
            <a:r>
              <a:rPr lang="en-US" altLang="en-GB"/>
              <a:t>             </a:t>
            </a:r>
            <a:r>
              <a:rPr lang="en-US" altLang="en-GB" sz="4800"/>
              <a:t>    THANK YOU</a:t>
            </a:r>
            <a:endParaRPr lang="en-US" altLang="en-GB" sz="4800"/>
          </a:p>
        </p:txBody>
      </p:sp>
      <p:sp>
        <p:nvSpPr>
          <p:cNvPr id="4" name="Text Box 3"/>
          <p:cNvSpPr txBox="1"/>
          <p:nvPr/>
        </p:nvSpPr>
        <p:spPr>
          <a:xfrm>
            <a:off x="6621780" y="628523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GB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911</Words>
  <Application>WPS Presentation</Application>
  <PresentationFormat>Widescreen</PresentationFormat>
  <Paragraphs>23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7" baseType="lpstr">
      <vt:lpstr>Arial</vt:lpstr>
      <vt:lpstr>SimSun</vt:lpstr>
      <vt:lpstr>Wingdings</vt:lpstr>
      <vt:lpstr>Algerian</vt:lpstr>
      <vt:lpstr>Gabriola</vt:lpstr>
      <vt:lpstr>Agency FB</vt:lpstr>
      <vt:lpstr>Calibri</vt:lpstr>
      <vt:lpstr>Microsoft YaHei</vt:lpstr>
      <vt:lpstr>Arial Unicode MS</vt:lpstr>
      <vt:lpstr>Calibri Light</vt:lpstr>
      <vt:lpstr>Trebuchet MS</vt:lpstr>
      <vt:lpstr>Office Theme</vt:lpstr>
      <vt:lpstr>PARAMAPADHAM</vt:lpstr>
      <vt:lpstr>PAramapadham Algorithm                                                       -Mudapaka Sailaxman</vt:lpstr>
      <vt:lpstr>.</vt:lpstr>
      <vt:lpstr>   C  CODE TO PLAY PARAMAPADHAM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Pramapadham Algorithm                                          -Mudapaka Sailaxman</dc:title>
  <dc:creator>prateekmittal123@outlook.com</dc:creator>
  <cp:lastModifiedBy>laxma</cp:lastModifiedBy>
  <cp:revision>4</cp:revision>
  <dcterms:created xsi:type="dcterms:W3CDTF">2024-03-02T12:55:00Z</dcterms:created>
  <dcterms:modified xsi:type="dcterms:W3CDTF">2025-03-21T08:15:55Z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0D5F1676F3A64BD981073F0E3892239F_12</vt:lpwstr>
  </property>
  <property fmtid="{D5CDD505-2E9C-101B-9397-08002B2CF9AE}" pid="3" name="KSOProductBuildVer">
    <vt:lpwstr>2057-12.2.0.20348</vt:lpwstr>
  </property>
</Properties>
</file>