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CA-9C40-93A2-0A44327D1C4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CA-9C40-93A2-0A44327D1C4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CA-9C40-93A2-0A44327D1C4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CA-9C40-93A2-0A44327D1C41}"/>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 V APARAJITH</a:t>
            </a:r>
          </a:p>
          <a:p>
            <a:r>
              <a:rPr lang="en-US" sz="2400" dirty="0"/>
              <a:t>REGISTER NO:312206785</a:t>
            </a:r>
          </a:p>
          <a:p>
            <a:r>
              <a:rPr lang="en-US" sz="2400" dirty="0"/>
              <a:t>NAAN MUDHALVAN ID:7154CD4695395EDB77242A143CC23022</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Box 2"/>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3746</Words>
  <Application>Microsoft Office PowerPoint</Application>
  <PresentationFormat>Widescreen</PresentationFormat>
  <Paragraphs>119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 aparajith</cp:lastModifiedBy>
  <cp:revision>17</cp:revision>
  <dcterms:created xsi:type="dcterms:W3CDTF">2024-03-29T15:07:00Z</dcterms:created>
  <dcterms:modified xsi:type="dcterms:W3CDTF">2024-09-11T13:46:45Z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A64F2D4618044703B5A0EE3F6DDF2BB2_13</vt:lpwstr>
  </property>
  <property fmtid="{D5CDD505-2E9C-101B-9397-08002B2CF9AE}" pid="5" name="KSOProductBuildVer">
    <vt:lpwstr>1033-12.2.0.17562</vt:lpwstr>
  </property>
</Properties>
</file>