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6" r:id="rId7"/>
    <p:sldId id="304" r:id="rId8"/>
    <p:sldId id="305" r:id="rId9"/>
    <p:sldId id="307" r:id="rId10"/>
    <p:sldId id="308" r:id="rId11"/>
    <p:sldId id="30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ysionet.org/content/ecgiddb/1.0.0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ysionet.org/content/mitdb/1.0.0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ysionet.org/content/ptbdb/1.0.0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Data sets for heartbeat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Dolor Sit Amet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064" y="988907"/>
            <a:ext cx="3177847" cy="14896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latin typeface="+mn-lt"/>
              </a:rPr>
              <a:t>Dataset1: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ECG ID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477070-488E-5E6C-295E-67613FFB8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5705947" cy="32297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Total 310 ECG recordings obtained from 90 persons data is collected from healthy people based on wrist band.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2 to 20 records in the data set for each person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Each person is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recorded for 20 seconds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recordings in the data set is in the form of graphs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E2DB6F-076E-2A38-F90B-E2531E853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175" y="2218912"/>
            <a:ext cx="5200650" cy="315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04F9B-6A19-B3DB-569C-FE647E4231E9}"/>
              </a:ext>
            </a:extLst>
          </p:cNvPr>
          <p:cNvSpPr txBox="1"/>
          <p:nvPr/>
        </p:nvSpPr>
        <p:spPr>
          <a:xfrm>
            <a:off x="2039815" y="1811215"/>
            <a:ext cx="7106382" cy="132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DIS-ADVANTAGE: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person has 2 or more ECG signal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Link :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https://www.physionet.org/content/ecgiddb/1.0.0/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88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E933-FD0E-48F6-0D38-B4757741A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4637"/>
            <a:ext cx="10058400" cy="145075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>
                <a:latin typeface="+mn-lt"/>
              </a:rPr>
              <a:t>Dataset 2:</a:t>
            </a:r>
            <a:br>
              <a:rPr lang="en-US" sz="3600" dirty="0">
                <a:latin typeface="+mn-lt"/>
              </a:rPr>
            </a:br>
            <a:r>
              <a:rPr lang="en-US" sz="3600" b="0" i="0" dirty="0">
                <a:solidFill>
                  <a:srgbClr val="212529"/>
                </a:solidFill>
                <a:effectLst/>
                <a:latin typeface="+mn-lt"/>
              </a:rPr>
              <a:t>MIT-BIH Arrhythmia Database</a:t>
            </a:r>
            <a:br>
              <a:rPr lang="en-US" sz="4000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5E22-219E-C6D6-0877-3434A13C3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are Total 48 ECG records where 23 recordings were chosen randomly from a set of 4000 ambulatory records and the remaining  25 recordings were selected from the same set.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Each person is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recorded for 48 and half hours.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recordings in the data set is in the form of graphs.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A60F24-CBAE-503E-AC17-A774E186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892" y="3829830"/>
            <a:ext cx="4788876" cy="233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BFA9BB-EE32-A675-EE1A-B7DD769151CB}"/>
              </a:ext>
            </a:extLst>
          </p:cNvPr>
          <p:cNvSpPr txBox="1"/>
          <p:nvPr/>
        </p:nvSpPr>
        <p:spPr>
          <a:xfrm>
            <a:off x="923925" y="896987"/>
            <a:ext cx="7814830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DIS-ADVANTAGE: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person has 2 or more ECG signal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Link: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https://www.physionet.org/content/mitdb/1.0.0/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3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D1A4-D58C-BA25-66FD-A244453D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>
                <a:latin typeface="+mn-lt"/>
              </a:rPr>
              <a:t>Dataset3:</a:t>
            </a:r>
            <a:b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US" sz="3600" b="0" i="0" dirty="0">
                <a:solidFill>
                  <a:srgbClr val="212529"/>
                </a:solidFill>
                <a:effectLst/>
                <a:latin typeface="Franklin Gothic Book (Body)"/>
              </a:rPr>
              <a:t>PTB Diagnostic ECG Database</a:t>
            </a:r>
            <a:b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1F62-BBD5-48B0-9C5A-50871A1F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8201"/>
            <a:ext cx="1005840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There are total 549 records in the database from 290 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persons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ne to five records contains for each person.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recordings in the data set is in the form of graphs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rgbClr val="212529"/>
              </a:solidFill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2E15B-A109-2EE9-6220-4D1AA3252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3714750"/>
            <a:ext cx="5095875" cy="215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3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1B9FF4-4017-B630-3314-266E01C61B7B}"/>
              </a:ext>
            </a:extLst>
          </p:cNvPr>
          <p:cNvSpPr txBox="1"/>
          <p:nvPr/>
        </p:nvSpPr>
        <p:spPr>
          <a:xfrm>
            <a:off x="1123950" y="1562734"/>
            <a:ext cx="6096000" cy="132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DIS-ADVANTAGE: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record includes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15 simultaneously measured signals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rgbClr val="212529"/>
                </a:solidFill>
                <a:latin typeface="-apple-system"/>
              </a:rPr>
              <a:t>Source link:  </a:t>
            </a:r>
            <a:r>
              <a:rPr lang="en-US" sz="1800" dirty="0">
                <a:solidFill>
                  <a:srgbClr val="212529"/>
                </a:solidFill>
                <a:latin typeface="-apple-system"/>
                <a:hlinkClick r:id="rId2"/>
              </a:rPr>
              <a:t>https://www.physionet.org/content/ptbdb/1.0.0/</a:t>
            </a:r>
            <a:endParaRPr lang="en-US" sz="1800" dirty="0">
              <a:solidFill>
                <a:srgbClr val="212529"/>
              </a:solidFill>
              <a:latin typeface="-apple-system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3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739D-13CA-D2E2-0A60-498C8DC5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Dataset:4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ECG Heartbeat Categorization 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F7D48-88B8-1BA4-A57C-E0FD497FD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They took reference from MIT BHI arrhythmia dataset and the PTB diagnostic ECG database and extracted into a new dataset.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is no attributes its just a data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data is in CSV. File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dataset consists of a series of CSV files each CSV file contain a  matrix with each row separately an example in that position of dataset.</a:t>
            </a:r>
          </a:p>
        </p:txBody>
      </p:sp>
    </p:spTree>
    <p:extLst>
      <p:ext uri="{BB962C8B-B14F-4D97-AF65-F5344CB8AC3E}">
        <p14:creationId xmlns:p14="http://schemas.microsoft.com/office/powerpoint/2010/main" val="231103344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{83A4761A-2D0B-4D29-A9FA-6C5EAB26F6E8}tf22712842_win32</Template>
  <TotalTime>648</TotalTime>
  <Words>329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-apple-system</vt:lpstr>
      <vt:lpstr>Arial</vt:lpstr>
      <vt:lpstr>Bookman Old Style</vt:lpstr>
      <vt:lpstr>Calibri</vt:lpstr>
      <vt:lpstr>Franklin Gothic Book</vt:lpstr>
      <vt:lpstr>Franklin Gothic Book (Body)</vt:lpstr>
      <vt:lpstr>Wingdings</vt:lpstr>
      <vt:lpstr>1_RetrospectVTI</vt:lpstr>
      <vt:lpstr>Data sets for heartbeat</vt:lpstr>
      <vt:lpstr>Dataset1: ECG ID  </vt:lpstr>
      <vt:lpstr>PowerPoint Presentation</vt:lpstr>
      <vt:lpstr>    Dataset 2: MIT-BIH Arrhythmia Database </vt:lpstr>
      <vt:lpstr>PowerPoint Presentation</vt:lpstr>
      <vt:lpstr>       Dataset3: PTB Diagnostic ECG Database </vt:lpstr>
      <vt:lpstr>PowerPoint Presentation</vt:lpstr>
      <vt:lpstr>Dataset:4 ECG Heartbeat Categorization Database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sets for heartbeat</dc:title>
  <dc:creator>Lingampally,Archana</dc:creator>
  <cp:lastModifiedBy>Lingampally,Archana</cp:lastModifiedBy>
  <cp:revision>2</cp:revision>
  <dcterms:created xsi:type="dcterms:W3CDTF">2022-05-24T16:19:09Z</dcterms:created>
  <dcterms:modified xsi:type="dcterms:W3CDTF">2022-05-25T03:07:29Z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