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308b9b26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308b9b26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higher the ratio the more likely entries with that particular serving size will be high Traffic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308b9b26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308b9b26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percentage likely to be high_traffic while low percentages likely not to be.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308b9b26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308b9b26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 for high_traffic data and low_traffic data are very </a:t>
            </a:r>
            <a:r>
              <a:rPr lang="en"/>
              <a:t>similar</a:t>
            </a:r>
            <a:r>
              <a:rPr lang="en"/>
              <a:t>. -&gt; not good indicators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308b9b26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308b9b26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308b9b26c_0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308b9b26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308b9b26c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308b9b26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because only 5%Imputing values for four different columns could potentially distort the dataset and introduce bias.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high_traffic column only contained True so its reasonable to assume that the entries should be categorised as 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FEFF5"/>
              </a:solidFill>
              <a:highlight>
                <a:srgbClr val="21314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308b9b26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308b9b26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308b9b26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308b9b26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Boxplots for high_traffic data and low_traffic data are very similar. -&gt; not good indicators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308b9b26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308b9b26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308b9b26c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308b9b26c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308b9b26c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308b9b26c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308b9b26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308b9b26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308b9b26c_0_2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308b9b26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308b9b26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308b9b26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because only 5% Imputing values for four different columns could potentially distort the dataset and introduce bias.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high_traffic column only contained True so its reasonable to assume that the entries should be categorised as low.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FEFF5"/>
              </a:solidFill>
              <a:highlight>
                <a:srgbClr val="21314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308b9b26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308b9b26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FEFF5"/>
                </a:solidFill>
                <a:highlight>
                  <a:srgbClr val="213147"/>
                </a:highlight>
              </a:rPr>
              <a:t>as some models like Logistic Regression are more sensitive to outliers while models like Random Forest are more robust to outliers.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308b9b26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308b9b26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308b9b26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308b9b26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Optimising Homepage Recipe Selection to Drive Traffic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solution for Tasty Bytes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6944445" y="3318805"/>
            <a:ext cx="286500" cy="2697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4869059" y="3209541"/>
            <a:ext cx="3825543" cy="1481054"/>
            <a:chOff x="1000000" y="2393988"/>
            <a:chExt cx="4144235" cy="1704713"/>
          </a:xfrm>
        </p:grpSpPr>
        <p:sp>
          <p:nvSpPr>
            <p:cNvPr id="89" name="Google Shape;89;p13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90" name="Google Shape;90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4869082" y="2984685"/>
            <a:ext cx="3836911" cy="1415340"/>
            <a:chOff x="1000025" y="2059300"/>
            <a:chExt cx="4156550" cy="1629075"/>
          </a:xfrm>
        </p:grpSpPr>
        <p:sp>
          <p:nvSpPr>
            <p:cNvPr id="99" name="Google Shape;99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0" name="Google Shape;100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>
            <a:off x="0" y="0"/>
            <a:ext cx="25164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156000" y="509625"/>
            <a:ext cx="23604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Serving-Target Variable Relationship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Barplot of servings grouped by high_traffic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Ratios indicate a positive relationship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Could be used to identify target variable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400" y="669775"/>
            <a:ext cx="6627600" cy="397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/>
          <p:nvPr/>
        </p:nvSpPr>
        <p:spPr>
          <a:xfrm>
            <a:off x="6308425" y="4700"/>
            <a:ext cx="28536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6314175" y="591850"/>
            <a:ext cx="28536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Category-Target Variable Relationship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Clear trend observed.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Features with extreme percentages can be used to predict target variable.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Vegetable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Potato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Pork, Beverages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7425"/>
            <a:ext cx="6308425" cy="460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950" y="63425"/>
            <a:ext cx="5104326" cy="508007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/>
          <p:nvPr/>
        </p:nvSpPr>
        <p:spPr>
          <a:xfrm>
            <a:off x="0" y="0"/>
            <a:ext cx="39759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72800" y="356975"/>
            <a:ext cx="38517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Nutritional Features and </a:t>
            </a: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 Variable Relationship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Boxplots show these nutritional features are not good indicators for the target variable.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Suggests the need for data engineering to improve these features.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/>
          <p:nvPr/>
        </p:nvSpPr>
        <p:spPr>
          <a:xfrm>
            <a:off x="5171550" y="4700"/>
            <a:ext cx="39906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5177175" y="591850"/>
            <a:ext cx="39906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previous boxplots and initial modelling suggests carbohydrates, sugar, 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calories are not good indicators of the target variable.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features were created to represent the 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nutritional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features per serving.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Boxplots does show much improvement, but fitting with these features may 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result 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a better model.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75" y="50500"/>
            <a:ext cx="5069999" cy="504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and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Transformation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2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- </a:t>
            </a:r>
            <a:r>
              <a:rPr lang="en" sz="1600"/>
              <a:t>Log and StandardScaler transformation previously </a:t>
            </a:r>
            <a:r>
              <a:rPr lang="en" sz="1600"/>
              <a:t>described</a:t>
            </a:r>
            <a:r>
              <a:rPr lang="en" sz="1600"/>
              <a:t> on the </a:t>
            </a:r>
            <a:r>
              <a:rPr lang="en" sz="1600"/>
              <a:t>nutritional</a:t>
            </a:r>
            <a:r>
              <a:rPr lang="en" sz="1600"/>
              <a:t> features.</a:t>
            </a:r>
            <a:endParaRPr sz="1600"/>
          </a:p>
        </p:txBody>
      </p:sp>
      <p:sp>
        <p:nvSpPr>
          <p:cNvPr id="226" name="Google Shape;226;p2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Dummify Variables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</a:t>
            </a:r>
            <a:r>
              <a:rPr lang="en" sz="1600"/>
              <a:t>Convert the categorical data into binary columns using dummy variables.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- Model doesn’t work with categorical data.</a:t>
            </a:r>
            <a:endParaRPr sz="1600"/>
          </a:p>
        </p:txBody>
      </p:sp>
      <p:sp>
        <p:nvSpPr>
          <p:cNvPr id="229" name="Google Shape;229;p2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 Test Split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p2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Split data into 80% train, and 20% test.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- Helps avoid overfitting, and allows for evaluation of the model on unseen data.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378125" y="1202500"/>
            <a:ext cx="81732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project is a classification model to predict a boolean target variable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They main metrics used to model is precision to minimise the chance of False Positives, as a low_traffic recipe on the home page will result in less traffic and subscriptions.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secondary metric used is accuracy where the product team requires a model with an accuracy over 80%.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11700" y="145625"/>
            <a:ext cx="8520600" cy="21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/>
          <p:nvPr/>
        </p:nvSpPr>
        <p:spPr>
          <a:xfrm>
            <a:off x="0" y="0"/>
            <a:ext cx="27597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72800" y="356975"/>
            <a:ext cx="28185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Recursive Feature Elimination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RFE to select most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relevant features.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Uses a Random Forest Model as estimators to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elect the features to reduce dimensionality.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725" y="779775"/>
            <a:ext cx="6370273" cy="336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 Model</a:t>
            </a:r>
            <a:endParaRPr/>
          </a:p>
        </p:txBody>
      </p:sp>
      <p:sp>
        <p:nvSpPr>
          <p:cNvPr id="251" name="Google Shape;251;p30"/>
          <p:cNvSpPr txBox="1"/>
          <p:nvPr/>
        </p:nvSpPr>
        <p:spPr>
          <a:xfrm>
            <a:off x="378125" y="1202500"/>
            <a:ext cx="81732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 chosen as they are resistant to noise and outliers, and manage high-dimensional datasets effectively.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model achieved: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precision: 82.3%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accuracy: 81.0%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311700" y="145625"/>
            <a:ext cx="8520600" cy="21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Model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378125" y="1202500"/>
            <a:ext cx="81732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Logistic Regression chosen because it is efficient and well-suited for binary classification, while Random Forest can be difficult to understand and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computationally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complex.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model achieved: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precision: 82.7%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accuracy: 78.2%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1"/>
          <p:cNvSpPr/>
          <p:nvPr/>
        </p:nvSpPr>
        <p:spPr>
          <a:xfrm>
            <a:off x="311700" y="145625"/>
            <a:ext cx="8520600" cy="21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r>
              <a:rPr lang="en"/>
              <a:t> Overview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78125" y="1202500"/>
            <a:ext cx="81732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Founded in 2020.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a monthly subscription, Tasty Bytes will provide families or individuals with a full meal plan.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311700" y="145625"/>
            <a:ext cx="8520600" cy="21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378125" y="1202500"/>
            <a:ext cx="81732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From a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business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perspective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the Random Forest model outperforms the Linear Regression.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is due to the higher accuracy with 82% being the only model which achieved the requirement of the products team.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Additionally, the precision between the models were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similar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with a difference of 0.4%.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311700" y="145625"/>
            <a:ext cx="8520600" cy="21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33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273" name="Google Shape;273;p3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33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33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monitoring and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retraining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model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predictions remain relevant and accurate.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Prioritise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precision and accuracy while retraining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33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78" name="Google Shape;278;p3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33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</a:t>
            </a: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1" name="Google Shape;281;p33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New Features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Price per meal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feedback from customers for each recipe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33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83" name="Google Shape;283;p33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3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33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</a:t>
            </a: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33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the requirement for recipe to be high_traffic: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Currently, if a recipe on the homepage increases traffic by 40%, it is tagged as high_traffic.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Increase, this to select better recipes to feature on the homepage.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Aims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1" name="Google Shape;121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Aim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Homepage Recipe Selection Process: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 the selection by using ML model.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increase website traffic and subscriptions.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26" name="Google Shape;126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Aim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Minimize the Chance of Showing Unpopular Recipes: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risk of displaying unpopular recipes.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 the loss of traffic and subscriptions. 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31" name="Google Shape;131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Aim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 80% Accuracy in Predictions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Accurately predict required recipes.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Requested by the product team.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460325" y="1179025"/>
            <a:ext cx="2125500" cy="30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Columns: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recipe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calories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arbohydrate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ugar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rotein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ervings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ategory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high_traffic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2891175" y="1202500"/>
            <a:ext cx="5660100" cy="3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947 rows and 8 columns in dataset.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dataset provides nutritional and categorical information on various recipes, helping analyse nutritional values, and recipe popularity.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data will be used to create the model to predict high_traffic for unseen data.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data must be cleaned initially.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311700" y="145625"/>
            <a:ext cx="8520600" cy="21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Validation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Missing Values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7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5% of entries had missing values in 4 columns, </a:t>
            </a:r>
            <a:r>
              <a:rPr lang="en" sz="1600"/>
              <a:t>simultaneously</a:t>
            </a:r>
            <a:r>
              <a:rPr lang="en" sz="1600"/>
              <a:t>. These are removed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40% of entries has a missing value for the high_traffic column. Filled with False</a:t>
            </a:r>
            <a:endParaRPr sz="1600"/>
          </a:p>
        </p:txBody>
      </p:sp>
      <p:sp>
        <p:nvSpPr>
          <p:cNvPr id="151" name="Google Shape;151;p17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Mapping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7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Certain values had to be mapped to be </a:t>
            </a:r>
            <a:r>
              <a:rPr lang="en" sz="1600"/>
              <a:t>aligned</a:t>
            </a:r>
            <a:r>
              <a:rPr lang="en" sz="1600"/>
              <a:t> with other data in the column.</a:t>
            </a:r>
            <a:endParaRPr sz="1600"/>
          </a:p>
        </p:txBody>
      </p:sp>
      <p:sp>
        <p:nvSpPr>
          <p:cNvPr id="154" name="Google Shape;154;p17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Type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/>
              <a:t>Convert all columns to the required data type, like the category column should be categorical data type.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from Exploratory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/>
          <p:nvPr/>
        </p:nvSpPr>
        <p:spPr>
          <a:xfrm>
            <a:off x="5850425" y="4700"/>
            <a:ext cx="33117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475" y="0"/>
            <a:ext cx="6196398" cy="519400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6214475" y="591850"/>
            <a:ext cx="28770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Outliers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Lots of outliers, but within reasonable range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 used will need to consider the effect of outliers.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0" y="0"/>
            <a:ext cx="25164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156000" y="509625"/>
            <a:ext cx="23604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Distributions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Heavily right-skewed data.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ML models work best with normally 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distributed features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400" y="410000"/>
            <a:ext cx="6645652" cy="43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6645650" y="4700"/>
            <a:ext cx="25164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6651375" y="591850"/>
            <a:ext cx="25164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Transformed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Distributions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 Transformation reduce the skewness.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StandardScaler to normalise the data with standard mean and variance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 b="4049" l="-1070" r="90" t="0"/>
          <a:stretch/>
        </p:blipFill>
        <p:spPr>
          <a:xfrm>
            <a:off x="0" y="406875"/>
            <a:ext cx="6645652" cy="417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