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8271-F804-FB43-1CF9-CDAEEAA19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2C539-9705-236E-00B4-7AE6FB488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B6328-12DD-004A-775F-987DD711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3E5-C806-42C9-866F-D5109E7358E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26F7-EBE0-C1F0-7DF9-4A51F5C8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1C73-E5A3-D310-C340-3EBBB94C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BE0F-9613-4C6E-B95D-42AF21801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12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DED3-ED81-4C38-EC52-12550B29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17F6F-BF27-0F98-B467-C2DCED7E5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2B413-0BEA-652A-842C-F6F36DB3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3E5-C806-42C9-866F-D5109E7358E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3C1F-AE9B-06F0-91CF-A8766A8B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A608-DB47-A085-D042-4B946B44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BE0F-9613-4C6E-B95D-42AF21801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18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FEE57-D8A8-E956-D370-523F836CB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4C87-C155-2EB5-00BD-F46851F2D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B60B4-3945-500B-8E88-A09E9DE5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3E5-C806-42C9-866F-D5109E7358E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30D3-D713-01F3-B673-B6D529B5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86273-F5A7-D1FB-BC3A-B406E7DD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BE0F-9613-4C6E-B95D-42AF21801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46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2011-7390-E6EE-8C0A-137381AC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46B40-4011-ED71-7219-1E7D457F8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B2655-556C-2189-AB16-4D5D8E64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3E5-C806-42C9-866F-D5109E7358E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8291-AEE9-8844-0C45-A222FA0D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B179-7D59-A732-5015-0138F1A9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BE0F-9613-4C6E-B95D-42AF21801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0FC6-3AD9-0349-90ED-15503830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C0DCE-3B67-CC45-947F-3F89E5E1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8D9DA-117B-0D6F-6A66-3305880AC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3E5-C806-42C9-866F-D5109E7358E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3AF5-FAF7-9FCB-7231-EC6529EA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F422-70AF-99DD-CDE6-3DEE36CC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BE0F-9613-4C6E-B95D-42AF21801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35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1EA2-FC54-D482-EEA8-BDAA707D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2309-CF41-6BC3-D09B-E7648AD6B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B4CD5-34F1-4EFA-1C50-189ABA470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759DB-DD66-00C1-5290-2FC6EAE2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3E5-C806-42C9-866F-D5109E7358E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BD5DF-0C67-A6A0-2FA0-94677B05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01C38-1C25-9DE6-40C7-119B9BD6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BE0F-9613-4C6E-B95D-42AF21801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04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4CB7-1290-988F-8B38-5E08AA8D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79C38-18F8-4EB6-8C7F-4299A4814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FC420-C97F-2DE5-B062-322192D1A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AEB45-61F6-E5D9-E709-11E470FC0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60B24-06C0-6B01-3DA1-8651BF149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70949-BEDF-014E-C5C2-9CBE861B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3E5-C806-42C9-866F-D5109E7358E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53703-FC2A-38EF-7330-9B326461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C42DCB-4B01-F1E9-507D-A75533F0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BE0F-9613-4C6E-B95D-42AF21801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35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C2178-610B-1141-243E-D6E6208F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94324-D92A-129C-3FD9-4A7BE5EE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3E5-C806-42C9-866F-D5109E7358E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2567D-9595-8BCE-6D2F-FC122D1D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EBEA5-C93F-98CC-1408-D7C38042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BE0F-9613-4C6E-B95D-42AF21801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76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A841E-F236-D8DB-A506-38D283DF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3E5-C806-42C9-866F-D5109E7358E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7F678-47D6-D92E-464C-EC5423F6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08594-311F-3756-C00E-B33540F1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BE0F-9613-4C6E-B95D-42AF21801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69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84A4-BCD3-7BF3-1727-B44D04AC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FC0F-7A56-BF8B-5E89-7BA411C8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7EE60-0D06-D57D-A044-4B0F7061C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A268B-28F5-BEA1-9216-C2223F34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3E5-C806-42C9-866F-D5109E7358E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45238-F2AD-92F5-551D-32759267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7BE67-C5FE-8634-565F-D0CF7C85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BE0F-9613-4C6E-B95D-42AF21801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A074-EB77-65A2-63CF-ECC15252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95F58-1897-3A80-9820-1AFFA4C13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F1B16-9A7B-9310-0D2F-A2BA78FC8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A5A3E-DF89-ABF4-62EC-072B6728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C53E5-C806-42C9-866F-D5109E7358E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0545F-6AFE-F1DA-F85E-03780243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A430-D8D7-2913-EF1E-57C1EC6D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9BE0F-9613-4C6E-B95D-42AF21801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6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806341-6889-727C-93EC-135336FD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B37B9-F104-E74E-5BE6-EA3783893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9A1A6-77DD-7BD6-8AD0-4E4D8E2C1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C53E5-C806-42C9-866F-D5109E7358EB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DE14D-B4CD-54BD-0925-5FFC0B55F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405BE-FD8F-C459-3E8C-B45B2DDBD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9BE0F-9613-4C6E-B95D-42AF21801E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3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5E8933-96FA-C945-BA24-0B7C4B8F1869}"/>
              </a:ext>
            </a:extLst>
          </p:cNvPr>
          <p:cNvCxnSpPr/>
          <p:nvPr/>
        </p:nvCxnSpPr>
        <p:spPr>
          <a:xfrm>
            <a:off x="2032000" y="873760"/>
            <a:ext cx="0" cy="4196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C7289D-0BF7-0057-B404-489C385E9B03}"/>
              </a:ext>
            </a:extLst>
          </p:cNvPr>
          <p:cNvCxnSpPr/>
          <p:nvPr/>
        </p:nvCxnSpPr>
        <p:spPr>
          <a:xfrm>
            <a:off x="1137920" y="4632960"/>
            <a:ext cx="59334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EDB94E-8826-7A5E-EFB9-2BC92B637A6C}"/>
              </a:ext>
            </a:extLst>
          </p:cNvPr>
          <p:cNvSpPr txBox="1"/>
          <p:nvPr/>
        </p:nvSpPr>
        <p:spPr>
          <a:xfrm>
            <a:off x="4541520" y="4947920"/>
            <a:ext cx="70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X axis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FEDD8-9D66-4CB8-E744-E48DD0CACBF1}"/>
              </a:ext>
            </a:extLst>
          </p:cNvPr>
          <p:cNvSpPr txBox="1"/>
          <p:nvPr/>
        </p:nvSpPr>
        <p:spPr>
          <a:xfrm>
            <a:off x="876625" y="260246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 Axis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08559E-EE5A-5BA4-EF33-8C7F023C28BC}"/>
              </a:ext>
            </a:extLst>
          </p:cNvPr>
          <p:cNvSpPr txBox="1"/>
          <p:nvPr/>
        </p:nvSpPr>
        <p:spPr>
          <a:xfrm>
            <a:off x="3790512" y="5361463"/>
            <a:ext cx="221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Independent Variable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10118-FA75-8450-DA9F-35412886534A}"/>
              </a:ext>
            </a:extLst>
          </p:cNvPr>
          <p:cNvSpPr txBox="1"/>
          <p:nvPr/>
        </p:nvSpPr>
        <p:spPr>
          <a:xfrm>
            <a:off x="0" y="3074907"/>
            <a:ext cx="20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Dependent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C4D77-90C0-47B1-951E-7D570C6441A3}"/>
              </a:ext>
            </a:extLst>
          </p:cNvPr>
          <p:cNvSpPr txBox="1"/>
          <p:nvPr/>
        </p:nvSpPr>
        <p:spPr>
          <a:xfrm>
            <a:off x="4145320" y="5734921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Input Variable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85BD8-65A2-8306-3724-D3B3EB2A474D}"/>
              </a:ext>
            </a:extLst>
          </p:cNvPr>
          <p:cNvSpPr txBox="1"/>
          <p:nvPr/>
        </p:nvSpPr>
        <p:spPr>
          <a:xfrm>
            <a:off x="301793" y="354734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 Variable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AD3D5D-9EFF-3BD6-0975-26D661067C02}"/>
              </a:ext>
            </a:extLst>
          </p:cNvPr>
          <p:cNvCxnSpPr/>
          <p:nvPr/>
        </p:nvCxnSpPr>
        <p:spPr>
          <a:xfrm flipV="1">
            <a:off x="1777104" y="1749029"/>
            <a:ext cx="4026815" cy="25196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A3502D-AB41-F985-242D-48E5A5A0DE0F}"/>
                  </a:ext>
                </a:extLst>
              </p:cNvPr>
              <p:cNvSpPr txBox="1"/>
              <p:nvPr/>
            </p:nvSpPr>
            <p:spPr>
              <a:xfrm>
                <a:off x="7843520" y="2133600"/>
                <a:ext cx="1385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A3502D-AB41-F985-242D-48E5A5A0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520" y="2133600"/>
                <a:ext cx="1385957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56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Krunal Gandhare</dc:creator>
  <cp:lastModifiedBy>Krunal Gandhare</cp:lastModifiedBy>
  <cp:revision>1</cp:revision>
  <dcterms:created xsi:type="dcterms:W3CDTF">2023-01-02T02:38:25Z</dcterms:created>
  <dcterms:modified xsi:type="dcterms:W3CDTF">2023-01-02T02:55:34Z</dcterms:modified>
</cp:coreProperties>
</file>