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y="10287000" cx="18288000"/>
  <p:notesSz cx="6858000" cy="9144000"/>
  <p:embeddedFontLst>
    <p:embeddedFont>
      <p:font typeface="Calibri" panose="020F0502020204030204" pitchFamily="34" charset="0"/>
      <p:regular r:id="rId25"/>
      <p:bold r:id="rId26"/>
      <p:italic r:id="rId27"/>
      <p:boldItalic r:id="rId28"/>
    </p:embeddedFont>
    <p:embeddedFont>
      <p:font typeface="Times New Roman Bold" panose="02020803070505020304" pitchFamily="18" charset="0"/>
      <p:regular r:id="rId29"/>
      <p:bold r:id="rId30"/>
    </p:embeddedFont>
    <p:embeddedFont>
      <p:font typeface="Calibri Light" panose="020F0302020204030204" pitchFamily="34" charset="0"/>
      <p:regular r:id="rId31"/>
      <p:italic r:id="rId32"/>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2" autoAdjust="0"/>
  </p:normalViewPr>
  <p:slideViewPr>
    <p:cSldViewPr>
      <p:cViewPr varScale="1">
        <p:scale>
          <a:sx n="55" d="100"/>
          <a:sy n="55" d="100"/>
        </p:scale>
        <p:origin x="65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font" Target="fonts/font1.fntdata"/><Relationship Id="rId26" Type="http://schemas.openxmlformats.org/officeDocument/2006/relationships/font" Target="fonts/font2.fntdata"/><Relationship Id="rId27" Type="http://schemas.openxmlformats.org/officeDocument/2006/relationships/font" Target="fonts/font3.fntdata"/><Relationship Id="rId28" Type="http://schemas.openxmlformats.org/officeDocument/2006/relationships/font" Target="fonts/font4.fntdata"/><Relationship Id="rId29" Type="http://schemas.openxmlformats.org/officeDocument/2006/relationships/font" Target="fonts/font5.fntdata"/><Relationship Id="rId30" Type="http://schemas.openxmlformats.org/officeDocument/2006/relationships/font" Target="fonts/font6.fntdata"/><Relationship Id="rId31" Type="http://schemas.openxmlformats.org/officeDocument/2006/relationships/font" Target="fonts/font7.fntdata"/><Relationship Id="rId32" Type="http://schemas.openxmlformats.org/officeDocument/2006/relationships/font" Target="fonts/font8.fntdata"/><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9" name=""/>
        <p:cNvGrpSpPr/>
        <p:nvPr/>
      </p:nvGrpSpPr>
      <p:grpSpPr>
        <a:xfrm>
          <a:off x="0" y="0"/>
          <a:ext cx="0" cy="0"/>
          <a:chOff x="0" y="0"/>
          <a:chExt cx="0" cy="0"/>
        </a:xfrm>
      </p:grpSpPr>
      <p:sp>
        <p:nvSpPr>
          <p:cNvPr id="1048638" name="Rectangle 6"/>
          <p:cNvSpPr/>
          <p:nvPr/>
        </p:nvSpPr>
        <p:spPr>
          <a:xfrm>
            <a:off x="4763" y="9601200"/>
            <a:ext cx="18283238" cy="6858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9" name="Rectangle 7"/>
          <p:cNvSpPr/>
          <p:nvPr/>
        </p:nvSpPr>
        <p:spPr>
          <a:xfrm>
            <a:off x="23" y="9501474"/>
            <a:ext cx="18283238" cy="960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Title 1"/>
          <p:cNvSpPr>
            <a:spLocks noGrp="1"/>
          </p:cNvSpPr>
          <p:nvPr>
            <p:ph type="ctrTitle"/>
          </p:nvPr>
        </p:nvSpPr>
        <p:spPr>
          <a:xfrm>
            <a:off x="1645920" y="1138428"/>
            <a:ext cx="15087600" cy="5349240"/>
          </a:xfrm>
        </p:spPr>
        <p:txBody>
          <a:bodyPr anchor="b">
            <a:normAutofit/>
          </a:bodyPr>
          <a:lstStyle>
            <a:lvl1pPr algn="l">
              <a:lnSpc>
                <a:spcPct val="85000"/>
              </a:lnSpc>
              <a:defRPr baseline="0" sz="12000" spc="-75">
                <a:solidFill>
                  <a:schemeClr val="tx1">
                    <a:lumMod val="85000"/>
                    <a:lumOff val="15000"/>
                  </a:schemeClr>
                </a:solidFill>
              </a:defRPr>
            </a:lvl1pPr>
          </a:lstStyle>
          <a:p>
            <a:r>
              <a:rPr lang="en-US" smtClean="0"/>
              <a:t>Click to edit Master title style</a:t>
            </a:r>
            <a:endParaRPr dirty="0" lang="en-US"/>
          </a:p>
        </p:txBody>
      </p:sp>
      <p:sp>
        <p:nvSpPr>
          <p:cNvPr id="1048641" name="Subtitle 2"/>
          <p:cNvSpPr>
            <a:spLocks noGrp="1"/>
          </p:cNvSpPr>
          <p:nvPr>
            <p:ph type="subTitle" idx="1"/>
          </p:nvPr>
        </p:nvSpPr>
        <p:spPr>
          <a:xfrm>
            <a:off x="1650077" y="6683430"/>
            <a:ext cx="15087600" cy="1714500"/>
          </a:xfrm>
        </p:spPr>
        <p:txBody>
          <a:bodyPr lIns="91440" rIns="91440">
            <a:normAutofit/>
          </a:bodyPr>
          <a:lstStyle>
            <a:lvl1pPr algn="l" indent="0" marL="0">
              <a:buNone/>
              <a:defRPr baseline="0" cap="all" sz="3600" spc="300">
                <a:solidFill>
                  <a:schemeClr val="tx2"/>
                </a:solidFill>
                <a:latin typeface="+mj-lt"/>
              </a:defRPr>
            </a:lvl1pPr>
            <a:lvl2pPr algn="ctr" indent="0" marL="685800">
              <a:buNone/>
              <a:defRPr sz="3600"/>
            </a:lvl2pPr>
            <a:lvl3pPr algn="ctr" indent="0" marL="1371600">
              <a:buNone/>
              <a:defRPr sz="3600"/>
            </a:lvl3pPr>
            <a:lvl4pPr algn="ctr" indent="0" marL="2057400">
              <a:buNone/>
              <a:defRPr sz="3000"/>
            </a:lvl4pPr>
            <a:lvl5pPr algn="ctr" indent="0" marL="2743200">
              <a:buNone/>
              <a:defRPr sz="3000"/>
            </a:lvl5pPr>
            <a:lvl6pPr algn="ctr" indent="0" marL="3429000">
              <a:buNone/>
              <a:defRPr sz="3000"/>
            </a:lvl6pPr>
            <a:lvl7pPr algn="ctr" indent="0" marL="4114800">
              <a:buNone/>
              <a:defRPr sz="3000"/>
            </a:lvl7pPr>
            <a:lvl8pPr algn="ctr" indent="0" marL="4800600">
              <a:buNone/>
              <a:defRPr sz="3000"/>
            </a:lvl8pPr>
            <a:lvl9pPr algn="ctr" indent="0" marL="5486400">
              <a:buNone/>
              <a:defRPr sz="3000"/>
            </a:lvl9pPr>
          </a:lstStyle>
          <a:p>
            <a:r>
              <a:rPr lang="en-US" smtClean="0"/>
              <a:t>Click to edit Master subtitle style</a:t>
            </a:r>
            <a:endParaRPr dirty="0" lang="en-US"/>
          </a:p>
        </p:txBody>
      </p:sp>
      <p:sp>
        <p:nvSpPr>
          <p:cNvPr id="1048642" name="Date Placeholder 3"/>
          <p:cNvSpPr>
            <a:spLocks noGrp="1"/>
          </p:cNvSpPr>
          <p:nvPr>
            <p:ph type="dt" sz="half" idx="10"/>
          </p:nvPr>
        </p:nvSpPr>
        <p:spPr/>
        <p:txBody>
          <a:bodyPr/>
          <a:p>
            <a:fld id="{1D8BD707-D9CF-40AE-B4C6-C98DA3205C09}" type="datetimeFigureOut">
              <a:rPr lang="en-US" smtClean="0"/>
              <a:t>4/8/2024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B6F15528-21DE-4FAA-801E-634DDDAF4B2B}" type="slidenum">
              <a:rPr lang="en-US" smtClean="0"/>
              <a:t>‹#›</a:t>
            </a:fld>
            <a:endParaRPr lang="en-US"/>
          </a:p>
        </p:txBody>
      </p:sp>
      <p:cxnSp>
        <p:nvCxnSpPr>
          <p:cNvPr id="3145729" name="Straight Connector 8"/>
          <p:cNvCxnSpPr>
            <a:cxnSpLocks/>
          </p:cNvCxnSpPr>
          <p:nvPr/>
        </p:nvCxnSpPr>
        <p:spPr>
          <a:xfrm>
            <a:off x="1811487" y="6515100"/>
            <a:ext cx="1481328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dirty="0" lang="en-US"/>
          </a:p>
        </p:txBody>
      </p:sp>
      <p:sp>
        <p:nvSpPr>
          <p:cNvPr id="1048670" name="Vertical Text Placeholder 2"/>
          <p:cNvSpPr>
            <a:spLocks noGrp="1"/>
          </p:cNvSpPr>
          <p:nvPr>
            <p:ph type="body" orient="vert" idx="1"/>
          </p:nvPr>
        </p:nvSpPr>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1" name="Date Placeholder 3"/>
          <p:cNvSpPr>
            <a:spLocks noGrp="1"/>
          </p:cNvSpPr>
          <p:nvPr>
            <p:ph type="dt" sz="half" idx="10"/>
          </p:nvPr>
        </p:nvSpPr>
        <p:spPr/>
        <p:txBody>
          <a:bodyPr/>
          <a:p>
            <a:fld id="{1D8BD707-D9CF-40AE-B4C6-C98DA3205C09}" type="datetimeFigureOut">
              <a:rPr lang="en-US" smtClean="0"/>
              <a:t>4/8/2024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1" name=""/>
        <p:cNvGrpSpPr/>
        <p:nvPr/>
      </p:nvGrpSpPr>
      <p:grpSpPr>
        <a:xfrm>
          <a:off x="0" y="0"/>
          <a:ext cx="0" cy="0"/>
          <a:chOff x="0" y="0"/>
          <a:chExt cx="0" cy="0"/>
        </a:xfrm>
      </p:grpSpPr>
      <p:sp>
        <p:nvSpPr>
          <p:cNvPr id="1048649" name="Rectangle 6"/>
          <p:cNvSpPr/>
          <p:nvPr/>
        </p:nvSpPr>
        <p:spPr>
          <a:xfrm>
            <a:off x="4763" y="9601200"/>
            <a:ext cx="18283238" cy="6858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0" name="Rectangle 7"/>
          <p:cNvSpPr/>
          <p:nvPr/>
        </p:nvSpPr>
        <p:spPr>
          <a:xfrm>
            <a:off x="23" y="9501474"/>
            <a:ext cx="18283238" cy="960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1" name="Vertical Title 1"/>
          <p:cNvSpPr>
            <a:spLocks noGrp="1"/>
          </p:cNvSpPr>
          <p:nvPr>
            <p:ph type="title" orient="vert"/>
          </p:nvPr>
        </p:nvSpPr>
        <p:spPr>
          <a:xfrm>
            <a:off x="13087350" y="622168"/>
            <a:ext cx="3943350" cy="8636132"/>
          </a:xfrm>
        </p:spPr>
        <p:txBody>
          <a:bodyPr vert="eaVert"/>
          <a:p>
            <a:r>
              <a:rPr lang="en-US" smtClean="0"/>
              <a:t>Click to edit Master title style</a:t>
            </a:r>
            <a:endParaRPr dirty="0" lang="en-US"/>
          </a:p>
        </p:txBody>
      </p:sp>
      <p:sp>
        <p:nvSpPr>
          <p:cNvPr id="1048652" name="Vertical Text Placeholder 2"/>
          <p:cNvSpPr>
            <a:spLocks noGrp="1"/>
          </p:cNvSpPr>
          <p:nvPr>
            <p:ph type="body" orient="vert" idx="1"/>
          </p:nvPr>
        </p:nvSpPr>
        <p:spPr>
          <a:xfrm>
            <a:off x="1257300" y="622167"/>
            <a:ext cx="11601450" cy="8636133"/>
          </a:xfrm>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3" name="Date Placeholder 3"/>
          <p:cNvSpPr>
            <a:spLocks noGrp="1"/>
          </p:cNvSpPr>
          <p:nvPr>
            <p:ph type="dt" sz="half" idx="10"/>
          </p:nvPr>
        </p:nvSpPr>
        <p:spPr/>
        <p:txBody>
          <a:bodyPr/>
          <a:p>
            <a:fld id="{1D8BD707-D9CF-40AE-B4C6-C98DA3205C09}" type="datetimeFigureOut">
              <a:rPr lang="en-US" smtClean="0"/>
              <a:t>4/8/2024</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656" name="Title 1"/>
          <p:cNvSpPr>
            <a:spLocks noGrp="1"/>
          </p:cNvSpPr>
          <p:nvPr>
            <p:ph type="title"/>
          </p:nvPr>
        </p:nvSpPr>
        <p:spPr/>
        <p:txBody>
          <a:bodyPr/>
          <a:lstStyle>
            <a:lvl1pPr marL="0"/>
          </a:lstStyle>
          <a:p>
            <a:r>
              <a:rPr lang="en-US" smtClean="0"/>
              <a:t>Click to edit Master title style</a:t>
            </a:r>
            <a:endParaRPr dirty="0" lang="en-US"/>
          </a:p>
        </p:txBody>
      </p:sp>
      <p:sp>
        <p:nvSpPr>
          <p:cNvPr id="1048657"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Date Placeholder 3"/>
          <p:cNvSpPr>
            <a:spLocks noGrp="1"/>
          </p:cNvSpPr>
          <p:nvPr>
            <p:ph type="dt" sz="half" idx="10"/>
          </p:nvPr>
        </p:nvSpPr>
        <p:spPr/>
        <p:txBody>
          <a:bodyPr/>
          <a:p>
            <a:fld id="{1D8BD707-D9CF-40AE-B4C6-C98DA3205C09}" type="datetimeFigureOut">
              <a:rPr lang="en-US" smtClean="0"/>
              <a:t>4/8/2024</a:t>
            </a:fld>
            <a:endParaRPr lang="en-US"/>
          </a:p>
        </p:txBody>
      </p:sp>
      <p:sp>
        <p:nvSpPr>
          <p:cNvPr id="1048659" name="Footer Placeholder 4"/>
          <p:cNvSpPr>
            <a:spLocks noGrp="1"/>
          </p:cNvSpPr>
          <p:nvPr>
            <p:ph type="ftr" sz="quarter" idx="11"/>
          </p:nvPr>
        </p:nvSpPr>
        <p:spPr/>
        <p:txBody>
          <a:bodyPr/>
          <a:p>
            <a:endParaRPr lang="en-US"/>
          </a:p>
        </p:txBody>
      </p:sp>
      <p:sp>
        <p:nvSpPr>
          <p:cNvPr id="104866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65" name=""/>
        <p:cNvGrpSpPr/>
        <p:nvPr/>
      </p:nvGrpSpPr>
      <p:grpSpPr>
        <a:xfrm>
          <a:off x="0" y="0"/>
          <a:ext cx="0" cy="0"/>
          <a:chOff x="0" y="0"/>
          <a:chExt cx="0" cy="0"/>
        </a:xfrm>
      </p:grpSpPr>
      <p:sp>
        <p:nvSpPr>
          <p:cNvPr id="1048674" name="Rectangle 6"/>
          <p:cNvSpPr/>
          <p:nvPr/>
        </p:nvSpPr>
        <p:spPr>
          <a:xfrm>
            <a:off x="4763" y="9601200"/>
            <a:ext cx="18283238" cy="6858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5" name="Rectangle 7"/>
          <p:cNvSpPr/>
          <p:nvPr/>
        </p:nvSpPr>
        <p:spPr>
          <a:xfrm>
            <a:off x="23" y="9501474"/>
            <a:ext cx="18283238" cy="960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6" name="Title 1"/>
          <p:cNvSpPr>
            <a:spLocks noGrp="1"/>
          </p:cNvSpPr>
          <p:nvPr>
            <p:ph type="title"/>
          </p:nvPr>
        </p:nvSpPr>
        <p:spPr>
          <a:xfrm>
            <a:off x="1645920" y="1138428"/>
            <a:ext cx="15087600" cy="5349240"/>
          </a:xfrm>
        </p:spPr>
        <p:txBody>
          <a:bodyPr anchor="b" anchorCtr="0">
            <a:normAutofit/>
          </a:bodyPr>
          <a:lstStyle>
            <a:lvl1pPr>
              <a:lnSpc>
                <a:spcPct val="85000"/>
              </a:lnSpc>
              <a:defRPr b="0" sz="12000">
                <a:solidFill>
                  <a:schemeClr val="tx1">
                    <a:lumMod val="85000"/>
                    <a:lumOff val="15000"/>
                  </a:schemeClr>
                </a:solidFill>
              </a:defRPr>
            </a:lvl1pPr>
          </a:lstStyle>
          <a:p>
            <a:r>
              <a:rPr lang="en-US" smtClean="0"/>
              <a:t>Click to edit Master title style</a:t>
            </a:r>
            <a:endParaRPr dirty="0" lang="en-US"/>
          </a:p>
        </p:txBody>
      </p:sp>
      <p:sp>
        <p:nvSpPr>
          <p:cNvPr id="1048677" name="Text Placeholder 2"/>
          <p:cNvSpPr>
            <a:spLocks noGrp="1"/>
          </p:cNvSpPr>
          <p:nvPr>
            <p:ph type="body" idx="1"/>
          </p:nvPr>
        </p:nvSpPr>
        <p:spPr>
          <a:xfrm>
            <a:off x="1645920" y="6679692"/>
            <a:ext cx="15087600" cy="1714500"/>
          </a:xfrm>
        </p:spPr>
        <p:txBody>
          <a:bodyPr anchor="t" anchorCtr="0" lIns="91440" rIns="91440">
            <a:normAutofit/>
          </a:bodyPr>
          <a:lstStyle>
            <a:lvl1pPr indent="0" marL="0">
              <a:buNone/>
              <a:defRPr baseline="0" cap="all" sz="3600" spc="300">
                <a:solidFill>
                  <a:schemeClr val="tx2"/>
                </a:solidFill>
                <a:latin typeface="+mj-lt"/>
              </a:defRPr>
            </a:lvl1pPr>
            <a:lvl2pPr indent="0" marL="685800">
              <a:buNone/>
              <a:defRPr sz="2700">
                <a:solidFill>
                  <a:schemeClr val="tx1">
                    <a:tint val="75000"/>
                  </a:schemeClr>
                </a:solidFill>
              </a:defRPr>
            </a:lvl2pPr>
            <a:lvl3pPr indent="0" marL="1371600">
              <a:buNone/>
              <a:defRPr sz="2400">
                <a:solidFill>
                  <a:schemeClr val="tx1">
                    <a:tint val="75000"/>
                  </a:schemeClr>
                </a:solidFill>
              </a:defRPr>
            </a:lvl3pPr>
            <a:lvl4pPr indent="0" marL="2057400">
              <a:buNone/>
              <a:defRPr sz="2100">
                <a:solidFill>
                  <a:schemeClr val="tx1">
                    <a:tint val="75000"/>
                  </a:schemeClr>
                </a:solidFill>
              </a:defRPr>
            </a:lvl4pPr>
            <a:lvl5pPr indent="0" marL="2743200">
              <a:buNone/>
              <a:defRPr sz="2100">
                <a:solidFill>
                  <a:schemeClr val="tx1">
                    <a:tint val="75000"/>
                  </a:schemeClr>
                </a:solidFill>
              </a:defRPr>
            </a:lvl5pPr>
            <a:lvl6pPr indent="0" marL="3429000">
              <a:buNone/>
              <a:defRPr sz="2100">
                <a:solidFill>
                  <a:schemeClr val="tx1">
                    <a:tint val="75000"/>
                  </a:schemeClr>
                </a:solidFill>
              </a:defRPr>
            </a:lvl6pPr>
            <a:lvl7pPr indent="0" marL="4114800">
              <a:buNone/>
              <a:defRPr sz="2100">
                <a:solidFill>
                  <a:schemeClr val="tx1">
                    <a:tint val="75000"/>
                  </a:schemeClr>
                </a:solidFill>
              </a:defRPr>
            </a:lvl7pPr>
            <a:lvl8pPr indent="0" marL="4800600">
              <a:buNone/>
              <a:defRPr sz="2100">
                <a:solidFill>
                  <a:schemeClr val="tx1">
                    <a:tint val="75000"/>
                  </a:schemeClr>
                </a:solidFill>
              </a:defRPr>
            </a:lvl8pPr>
            <a:lvl9pPr indent="0" marL="5486400">
              <a:buNone/>
              <a:defRPr sz="2100">
                <a:solidFill>
                  <a:schemeClr val="tx1">
                    <a:tint val="75000"/>
                  </a:schemeClr>
                </a:solidFill>
              </a:defRPr>
            </a:lvl9pPr>
          </a:lstStyle>
          <a:p>
            <a:pPr lvl="0"/>
            <a:r>
              <a:rPr lang="en-US" smtClean="0"/>
              <a:t>Edit Master text styles</a:t>
            </a:r>
          </a:p>
        </p:txBody>
      </p:sp>
      <p:sp>
        <p:nvSpPr>
          <p:cNvPr id="1048678" name="Date Placeholder 3"/>
          <p:cNvSpPr>
            <a:spLocks noGrp="1"/>
          </p:cNvSpPr>
          <p:nvPr>
            <p:ph type="dt" sz="half" idx="10"/>
          </p:nvPr>
        </p:nvSpPr>
        <p:spPr/>
        <p:txBody>
          <a:bodyPr/>
          <a:p>
            <a:fld id="{1D8BD707-D9CF-40AE-B4C6-C98DA3205C09}" type="datetimeFigureOut">
              <a:rPr lang="en-US" smtClean="0"/>
              <a:t>4/8/2024</a:t>
            </a:fld>
            <a:endParaRPr lang="en-US"/>
          </a:p>
        </p:txBody>
      </p:sp>
      <p:sp>
        <p:nvSpPr>
          <p:cNvPr id="1048679" name="Footer Placeholder 4"/>
          <p:cNvSpPr>
            <a:spLocks noGrp="1"/>
          </p:cNvSpPr>
          <p:nvPr>
            <p:ph type="ftr" sz="quarter" idx="11"/>
          </p:nvPr>
        </p:nvSpPr>
        <p:spPr/>
        <p:txBody>
          <a:bodyPr/>
          <a:p>
            <a:endParaRPr lang="en-US"/>
          </a:p>
        </p:txBody>
      </p:sp>
      <p:sp>
        <p:nvSpPr>
          <p:cNvPr id="1048680" name="Slide Number Placeholder 5"/>
          <p:cNvSpPr>
            <a:spLocks noGrp="1"/>
          </p:cNvSpPr>
          <p:nvPr>
            <p:ph type="sldNum" sz="quarter" idx="12"/>
          </p:nvPr>
        </p:nvSpPr>
        <p:spPr/>
        <p:txBody>
          <a:bodyPr/>
          <a:p>
            <a:fld id="{B6F15528-21DE-4FAA-801E-634DDDAF4B2B}" type="slidenum">
              <a:rPr lang="en-US" smtClean="0"/>
              <a:t>‹#›</a:t>
            </a:fld>
            <a:endParaRPr lang="en-US"/>
          </a:p>
        </p:txBody>
      </p:sp>
      <p:cxnSp>
        <p:nvCxnSpPr>
          <p:cNvPr id="3145730" name="Straight Connector 8"/>
          <p:cNvCxnSpPr>
            <a:cxnSpLocks/>
          </p:cNvCxnSpPr>
          <p:nvPr/>
        </p:nvCxnSpPr>
        <p:spPr>
          <a:xfrm>
            <a:off x="1811487" y="6515100"/>
            <a:ext cx="1481328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681" name="Title 7"/>
          <p:cNvSpPr>
            <a:spLocks noGrp="1"/>
          </p:cNvSpPr>
          <p:nvPr>
            <p:ph type="title"/>
          </p:nvPr>
        </p:nvSpPr>
        <p:spPr>
          <a:xfrm>
            <a:off x="1645920" y="429905"/>
            <a:ext cx="15087600" cy="2176136"/>
          </a:xfrm>
        </p:spPr>
        <p:txBody>
          <a:bodyPr/>
          <a:p>
            <a:r>
              <a:rPr lang="en-US" smtClean="0"/>
              <a:t>Click to edit Master title style</a:t>
            </a:r>
            <a:endParaRPr dirty="0" lang="en-US"/>
          </a:p>
        </p:txBody>
      </p:sp>
      <p:sp>
        <p:nvSpPr>
          <p:cNvPr id="1048682" name="Content Placeholder 2"/>
          <p:cNvSpPr>
            <a:spLocks noGrp="1"/>
          </p:cNvSpPr>
          <p:nvPr>
            <p:ph sz="half" idx="1"/>
          </p:nvPr>
        </p:nvSpPr>
        <p:spPr>
          <a:xfrm>
            <a:off x="1645919" y="2768601"/>
            <a:ext cx="7406640" cy="603504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3" name="Content Placeholder 3"/>
          <p:cNvSpPr>
            <a:spLocks noGrp="1"/>
          </p:cNvSpPr>
          <p:nvPr>
            <p:ph sz="half" idx="2"/>
          </p:nvPr>
        </p:nvSpPr>
        <p:spPr>
          <a:xfrm>
            <a:off x="9326880" y="2768603"/>
            <a:ext cx="7406640" cy="603504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4" name="Date Placeholder 4"/>
          <p:cNvSpPr>
            <a:spLocks noGrp="1"/>
          </p:cNvSpPr>
          <p:nvPr>
            <p:ph type="dt" sz="half" idx="10"/>
          </p:nvPr>
        </p:nvSpPr>
        <p:spPr/>
        <p:txBody>
          <a:bodyPr/>
          <a:p>
            <a:fld id="{1D8BD707-D9CF-40AE-B4C6-C98DA3205C09}" type="datetimeFigureOut">
              <a:rPr lang="en-US" smtClean="0"/>
              <a:t>4/8/2024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687" name="Title 9"/>
          <p:cNvSpPr>
            <a:spLocks noGrp="1"/>
          </p:cNvSpPr>
          <p:nvPr>
            <p:ph type="title"/>
          </p:nvPr>
        </p:nvSpPr>
        <p:spPr>
          <a:xfrm>
            <a:off x="1645920" y="429905"/>
            <a:ext cx="15087600" cy="2176136"/>
          </a:xfrm>
        </p:spPr>
        <p:txBody>
          <a:bodyPr/>
          <a:p>
            <a:r>
              <a:rPr lang="en-US" smtClean="0"/>
              <a:t>Click to edit Master title style</a:t>
            </a:r>
            <a:endParaRPr dirty="0" lang="en-US"/>
          </a:p>
        </p:txBody>
      </p:sp>
      <p:sp>
        <p:nvSpPr>
          <p:cNvPr id="1048688" name="Text Placeholder 2"/>
          <p:cNvSpPr>
            <a:spLocks noGrp="1"/>
          </p:cNvSpPr>
          <p:nvPr>
            <p:ph type="body" idx="1"/>
          </p:nvPr>
        </p:nvSpPr>
        <p:spPr>
          <a:xfrm>
            <a:off x="1645920" y="2769078"/>
            <a:ext cx="7406640" cy="1104423"/>
          </a:xfrm>
        </p:spPr>
        <p:txBody>
          <a:bodyPr anchor="ctr" lIns="91440" rIns="91440">
            <a:normAutofit/>
          </a:bodyPr>
          <a:lstStyle>
            <a:lvl1pPr indent="0" marL="0">
              <a:buNone/>
              <a:defRPr baseline="0" b="0" cap="all" sz="3000">
                <a:solidFill>
                  <a:schemeClr val="tx2"/>
                </a:solidFill>
              </a:defRPr>
            </a:lvl1pPr>
            <a:lvl2pPr indent="0" marL="685800">
              <a:buNone/>
              <a:defRPr b="1" sz="3000"/>
            </a:lvl2pPr>
            <a:lvl3pPr indent="0" marL="1371600">
              <a:buNone/>
              <a:defRPr b="1" sz="2700"/>
            </a:lvl3pPr>
            <a:lvl4pPr indent="0" marL="2057400">
              <a:buNone/>
              <a:defRPr b="1" sz="2400"/>
            </a:lvl4pPr>
            <a:lvl5pPr indent="0" marL="2743200">
              <a:buNone/>
              <a:defRPr b="1" sz="2400"/>
            </a:lvl5pPr>
            <a:lvl6pPr indent="0" marL="3429000">
              <a:buNone/>
              <a:defRPr b="1" sz="2400"/>
            </a:lvl6pPr>
            <a:lvl7pPr indent="0" marL="4114800">
              <a:buNone/>
              <a:defRPr b="1" sz="2400"/>
            </a:lvl7pPr>
            <a:lvl8pPr indent="0" marL="4800600">
              <a:buNone/>
              <a:defRPr b="1" sz="2400"/>
            </a:lvl8pPr>
            <a:lvl9pPr indent="0" marL="5486400">
              <a:buNone/>
              <a:defRPr b="1" sz="2400"/>
            </a:lvl9pPr>
          </a:lstStyle>
          <a:p>
            <a:pPr lvl="0"/>
            <a:r>
              <a:rPr lang="en-US" smtClean="0"/>
              <a:t>Edit Master text styles</a:t>
            </a:r>
          </a:p>
        </p:txBody>
      </p:sp>
      <p:sp>
        <p:nvSpPr>
          <p:cNvPr id="1048689" name="Content Placeholder 3"/>
          <p:cNvSpPr>
            <a:spLocks noGrp="1"/>
          </p:cNvSpPr>
          <p:nvPr>
            <p:ph sz="half" idx="2"/>
          </p:nvPr>
        </p:nvSpPr>
        <p:spPr>
          <a:xfrm>
            <a:off x="1645920" y="3873501"/>
            <a:ext cx="7406640" cy="50673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0" name="Text Placeholder 4"/>
          <p:cNvSpPr>
            <a:spLocks noGrp="1"/>
          </p:cNvSpPr>
          <p:nvPr>
            <p:ph type="body" sz="quarter" idx="3"/>
          </p:nvPr>
        </p:nvSpPr>
        <p:spPr>
          <a:xfrm>
            <a:off x="9326880" y="2769078"/>
            <a:ext cx="7406640" cy="1104423"/>
          </a:xfrm>
        </p:spPr>
        <p:txBody>
          <a:bodyPr anchor="ctr" lIns="91440" rIns="91440">
            <a:normAutofit/>
          </a:bodyPr>
          <a:lstStyle>
            <a:lvl1pPr indent="0" marL="0">
              <a:buNone/>
              <a:defRPr baseline="0" b="0" cap="all" sz="3000">
                <a:solidFill>
                  <a:schemeClr val="tx2"/>
                </a:solidFill>
              </a:defRPr>
            </a:lvl1pPr>
            <a:lvl2pPr indent="0" marL="685800">
              <a:buNone/>
              <a:defRPr b="1" sz="3000"/>
            </a:lvl2pPr>
            <a:lvl3pPr indent="0" marL="1371600">
              <a:buNone/>
              <a:defRPr b="1" sz="2700"/>
            </a:lvl3pPr>
            <a:lvl4pPr indent="0" marL="2057400">
              <a:buNone/>
              <a:defRPr b="1" sz="2400"/>
            </a:lvl4pPr>
            <a:lvl5pPr indent="0" marL="2743200">
              <a:buNone/>
              <a:defRPr b="1" sz="2400"/>
            </a:lvl5pPr>
            <a:lvl6pPr indent="0" marL="3429000">
              <a:buNone/>
              <a:defRPr b="1" sz="2400"/>
            </a:lvl6pPr>
            <a:lvl7pPr indent="0" marL="4114800">
              <a:buNone/>
              <a:defRPr b="1" sz="2400"/>
            </a:lvl7pPr>
            <a:lvl8pPr indent="0" marL="4800600">
              <a:buNone/>
              <a:defRPr b="1" sz="2400"/>
            </a:lvl8pPr>
            <a:lvl9pPr indent="0" marL="5486400">
              <a:buNone/>
              <a:defRPr b="1" sz="2400"/>
            </a:lvl9pPr>
          </a:lstStyle>
          <a:p>
            <a:pPr lvl="0"/>
            <a:r>
              <a:rPr lang="en-US" smtClean="0"/>
              <a:t>Edit Master text styles</a:t>
            </a:r>
          </a:p>
        </p:txBody>
      </p:sp>
      <p:sp>
        <p:nvSpPr>
          <p:cNvPr id="1048691" name="Content Placeholder 5"/>
          <p:cNvSpPr>
            <a:spLocks noGrp="1"/>
          </p:cNvSpPr>
          <p:nvPr>
            <p:ph sz="quarter" idx="4"/>
          </p:nvPr>
        </p:nvSpPr>
        <p:spPr>
          <a:xfrm>
            <a:off x="9326880" y="3873501"/>
            <a:ext cx="7406640" cy="50673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2" name="Date Placeholder 6"/>
          <p:cNvSpPr>
            <a:spLocks noGrp="1"/>
          </p:cNvSpPr>
          <p:nvPr>
            <p:ph type="dt" sz="half" idx="10"/>
          </p:nvPr>
        </p:nvSpPr>
        <p:spPr/>
        <p:txBody>
          <a:bodyPr/>
          <a:p>
            <a:fld id="{1D8BD707-D9CF-40AE-B4C6-C98DA3205C09}" type="datetimeFigureOut">
              <a:rPr lang="en-US" smtClean="0"/>
              <a:t>4/8/2024</a:t>
            </a:fld>
            <a:endParaRPr lang="en-US"/>
          </a:p>
        </p:txBody>
      </p:sp>
      <p:sp>
        <p:nvSpPr>
          <p:cNvPr id="1048693" name="Footer Placeholder 7"/>
          <p:cNvSpPr>
            <a:spLocks noGrp="1"/>
          </p:cNvSpPr>
          <p:nvPr>
            <p:ph type="ftr" sz="quarter" idx="11"/>
          </p:nvPr>
        </p:nvSpPr>
        <p:spPr/>
        <p:txBody>
          <a:bodyPr/>
          <a:p>
            <a:endParaRPr lang="en-US"/>
          </a:p>
        </p:txBody>
      </p:sp>
      <p:sp>
        <p:nvSpPr>
          <p:cNvPr id="1048694"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45" name="Title 1"/>
          <p:cNvSpPr>
            <a:spLocks noGrp="1"/>
          </p:cNvSpPr>
          <p:nvPr>
            <p:ph type="title"/>
          </p:nvPr>
        </p:nvSpPr>
        <p:spPr/>
        <p:txBody>
          <a:bodyPr/>
          <a:p>
            <a:r>
              <a:rPr lang="en-US" smtClean="0"/>
              <a:t>Click to edit Master title style</a:t>
            </a:r>
            <a:endParaRPr dirty="0" lang="en-US"/>
          </a:p>
        </p:txBody>
      </p:sp>
      <p:sp>
        <p:nvSpPr>
          <p:cNvPr id="1048646" name="Date Placeholder 2"/>
          <p:cNvSpPr>
            <a:spLocks noGrp="1"/>
          </p:cNvSpPr>
          <p:nvPr>
            <p:ph type="dt" sz="half" idx="10"/>
          </p:nvPr>
        </p:nvSpPr>
        <p:spPr/>
        <p:txBody>
          <a:bodyPr/>
          <a:p>
            <a:fld id="{1D8BD707-D9CF-40AE-B4C6-C98DA3205C09}" type="datetimeFigureOut">
              <a:rPr lang="en-US" smtClean="0"/>
              <a:t>4/8/2024</a:t>
            </a:fld>
            <a:endParaRPr lang="en-US"/>
          </a:p>
        </p:txBody>
      </p:sp>
      <p:sp>
        <p:nvSpPr>
          <p:cNvPr id="1048647" name="Footer Placeholder 3"/>
          <p:cNvSpPr>
            <a:spLocks noGrp="1"/>
          </p:cNvSpPr>
          <p:nvPr>
            <p:ph type="ftr" sz="quarter" idx="11"/>
          </p:nvPr>
        </p:nvSpPr>
        <p:spPr/>
        <p:txBody>
          <a:bodyPr/>
          <a:p>
            <a:endParaRPr lang="en-US"/>
          </a:p>
        </p:txBody>
      </p:sp>
      <p:sp>
        <p:nvSpPr>
          <p:cNvPr id="1048648"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4" name=""/>
        <p:cNvGrpSpPr/>
        <p:nvPr/>
      </p:nvGrpSpPr>
      <p:grpSpPr>
        <a:xfrm>
          <a:off x="0" y="0"/>
          <a:ext cx="0" cy="0"/>
          <a:chOff x="0" y="0"/>
          <a:chExt cx="0" cy="0"/>
        </a:xfrm>
      </p:grpSpPr>
      <p:sp>
        <p:nvSpPr>
          <p:cNvPr id="1048583" name="Rectangle 4"/>
          <p:cNvSpPr/>
          <p:nvPr/>
        </p:nvSpPr>
        <p:spPr>
          <a:xfrm>
            <a:off x="4763" y="9601200"/>
            <a:ext cx="18283238" cy="6858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5"/>
          <p:cNvSpPr/>
          <p:nvPr/>
        </p:nvSpPr>
        <p:spPr>
          <a:xfrm>
            <a:off x="23" y="9501474"/>
            <a:ext cx="18283238" cy="960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p>
            <a:fld id="{1D8BD707-D9CF-40AE-B4C6-C98DA3205C09}" type="datetimeFigureOut">
              <a:rPr lang="en-US" smtClean="0"/>
              <a:t>4/8/2024</a:t>
            </a:fld>
            <a:endParaRPr lang="en-US"/>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58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8" name=""/>
        <p:cNvGrpSpPr/>
        <p:nvPr/>
      </p:nvGrpSpPr>
      <p:grpSpPr>
        <a:xfrm>
          <a:off x="0" y="0"/>
          <a:ext cx="0" cy="0"/>
          <a:chOff x="0" y="0"/>
          <a:chExt cx="0" cy="0"/>
        </a:xfrm>
      </p:grpSpPr>
      <p:sp>
        <p:nvSpPr>
          <p:cNvPr id="1048695" name="Rectangle 7"/>
          <p:cNvSpPr/>
          <p:nvPr/>
        </p:nvSpPr>
        <p:spPr>
          <a:xfrm>
            <a:off x="25" y="0"/>
            <a:ext cx="6076187" cy="10287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Rectangle 8"/>
          <p:cNvSpPr/>
          <p:nvPr/>
        </p:nvSpPr>
        <p:spPr>
          <a:xfrm>
            <a:off x="6060107" y="0"/>
            <a:ext cx="96012" cy="10287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7" name="Title 1"/>
          <p:cNvSpPr>
            <a:spLocks noGrp="1"/>
          </p:cNvSpPr>
          <p:nvPr>
            <p:ph type="title"/>
          </p:nvPr>
        </p:nvSpPr>
        <p:spPr>
          <a:xfrm>
            <a:off x="685800" y="891538"/>
            <a:ext cx="4800600" cy="3429000"/>
          </a:xfrm>
        </p:spPr>
        <p:txBody>
          <a:bodyPr anchor="b">
            <a:normAutofit/>
          </a:bodyPr>
          <a:lstStyle>
            <a:lvl1pPr>
              <a:defRPr b="0" sz="5400">
                <a:solidFill>
                  <a:srgbClr val="FFFFFF"/>
                </a:solidFill>
              </a:defRPr>
            </a:lvl1pPr>
          </a:lstStyle>
          <a:p>
            <a:r>
              <a:rPr lang="en-US" smtClean="0"/>
              <a:t>Click to edit Master title style</a:t>
            </a:r>
            <a:endParaRPr dirty="0" lang="en-US"/>
          </a:p>
        </p:txBody>
      </p:sp>
      <p:sp>
        <p:nvSpPr>
          <p:cNvPr id="1048698" name="Content Placeholder 2"/>
          <p:cNvSpPr>
            <a:spLocks noGrp="1"/>
          </p:cNvSpPr>
          <p:nvPr>
            <p:ph idx="1"/>
          </p:nvPr>
        </p:nvSpPr>
        <p:spPr>
          <a:xfrm>
            <a:off x="7200900" y="1097280"/>
            <a:ext cx="9738360" cy="78867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9" name="Text Placeholder 3"/>
          <p:cNvSpPr>
            <a:spLocks noGrp="1"/>
          </p:cNvSpPr>
          <p:nvPr>
            <p:ph type="body" sz="half" idx="2"/>
          </p:nvPr>
        </p:nvSpPr>
        <p:spPr>
          <a:xfrm>
            <a:off x="685800" y="4389120"/>
            <a:ext cx="4800600" cy="5068686"/>
          </a:xfrm>
        </p:spPr>
        <p:txBody>
          <a:bodyPr lIns="91440" rIns="91440">
            <a:normAutofit/>
          </a:bodyPr>
          <a:lstStyle>
            <a:lvl1pPr indent="0" marL="0">
              <a:buNone/>
              <a:defRPr sz="2250">
                <a:solidFill>
                  <a:srgbClr val="FFFFFF"/>
                </a:solidFill>
              </a:defRPr>
            </a:lvl1pPr>
            <a:lvl2pPr indent="0" marL="685800">
              <a:buNone/>
              <a:defRPr sz="1800"/>
            </a:lvl2pPr>
            <a:lvl3pPr indent="0" marL="1371600">
              <a:buNone/>
              <a:defRPr sz="1500"/>
            </a:lvl3pPr>
            <a:lvl4pPr indent="0" marL="2057400">
              <a:buNone/>
              <a:defRPr sz="1350"/>
            </a:lvl4pPr>
            <a:lvl5pPr indent="0" marL="2743200">
              <a:buNone/>
              <a:defRPr sz="1350"/>
            </a:lvl5pPr>
            <a:lvl6pPr indent="0" marL="3429000">
              <a:buNone/>
              <a:defRPr sz="1350"/>
            </a:lvl6pPr>
            <a:lvl7pPr indent="0" marL="4114800">
              <a:buNone/>
              <a:defRPr sz="1350"/>
            </a:lvl7pPr>
            <a:lvl8pPr indent="0" marL="4800600">
              <a:buNone/>
              <a:defRPr sz="1350"/>
            </a:lvl8pPr>
            <a:lvl9pPr indent="0" marL="5486400">
              <a:buNone/>
              <a:defRPr sz="1350"/>
            </a:lvl9pPr>
          </a:lstStyle>
          <a:p>
            <a:pPr lvl="0"/>
            <a:r>
              <a:rPr lang="en-US" smtClean="0"/>
              <a:t>Edit Master text styles</a:t>
            </a:r>
          </a:p>
        </p:txBody>
      </p:sp>
      <p:sp>
        <p:nvSpPr>
          <p:cNvPr id="1048700" name="Date Placeholder 4"/>
          <p:cNvSpPr>
            <a:spLocks noGrp="1"/>
          </p:cNvSpPr>
          <p:nvPr>
            <p:ph type="dt" sz="half" idx="10"/>
          </p:nvPr>
        </p:nvSpPr>
        <p:spPr>
          <a:xfrm>
            <a:off x="698268" y="9689678"/>
            <a:ext cx="3927765" cy="547688"/>
          </a:xfrm>
        </p:spPr>
        <p:txBody>
          <a:bodyPr/>
          <a:lstStyle>
            <a:lvl1pPr algn="l"/>
          </a:lstStyle>
          <a:p>
            <a:fld id="{1D8BD707-D9CF-40AE-B4C6-C98DA3205C09}" type="datetimeFigureOut">
              <a:rPr lang="en-US" smtClean="0"/>
              <a:t>4/8/2024</a:t>
            </a:fld>
            <a:endParaRPr lang="en-US"/>
          </a:p>
        </p:txBody>
      </p:sp>
      <p:sp>
        <p:nvSpPr>
          <p:cNvPr id="1048701"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1048702"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3" name=""/>
        <p:cNvGrpSpPr/>
        <p:nvPr/>
      </p:nvGrpSpPr>
      <p:grpSpPr>
        <a:xfrm>
          <a:off x="0" y="0"/>
          <a:ext cx="0" cy="0"/>
          <a:chOff x="0" y="0"/>
          <a:chExt cx="0" cy="0"/>
        </a:xfrm>
      </p:grpSpPr>
      <p:sp>
        <p:nvSpPr>
          <p:cNvPr id="1048661" name="Rectangle 7"/>
          <p:cNvSpPr/>
          <p:nvPr/>
        </p:nvSpPr>
        <p:spPr>
          <a:xfrm>
            <a:off x="1" y="7429500"/>
            <a:ext cx="18283238" cy="28575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Rectangle 8"/>
          <p:cNvSpPr/>
          <p:nvPr/>
        </p:nvSpPr>
        <p:spPr>
          <a:xfrm>
            <a:off x="23" y="7372614"/>
            <a:ext cx="18283238" cy="960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Title 1"/>
          <p:cNvSpPr>
            <a:spLocks noGrp="1"/>
          </p:cNvSpPr>
          <p:nvPr>
            <p:ph type="title"/>
          </p:nvPr>
        </p:nvSpPr>
        <p:spPr>
          <a:xfrm>
            <a:off x="1645920" y="7612380"/>
            <a:ext cx="15169896" cy="1234440"/>
          </a:xfrm>
        </p:spPr>
        <p:txBody>
          <a:bodyPr anchor="b" bIns="0" lIns="91440" rIns="91440" tIns="0">
            <a:noAutofit/>
          </a:bodyPr>
          <a:lstStyle>
            <a:lvl1pPr>
              <a:defRPr b="0" sz="5400">
                <a:solidFill>
                  <a:srgbClr val="FFFFFF"/>
                </a:solidFill>
              </a:defRPr>
            </a:lvl1pPr>
          </a:lstStyle>
          <a:p>
            <a:r>
              <a:rPr lang="en-US" smtClean="0"/>
              <a:t>Click to edit Master title style</a:t>
            </a:r>
            <a:endParaRPr dirty="0" lang="en-US"/>
          </a:p>
        </p:txBody>
      </p:sp>
      <p:sp>
        <p:nvSpPr>
          <p:cNvPr id="1048664" name="Picture Placeholder 2"/>
          <p:cNvSpPr>
            <a:spLocks noChangeAspect="1" noGrp="1"/>
          </p:cNvSpPr>
          <p:nvPr>
            <p:ph type="pic" idx="1"/>
          </p:nvPr>
        </p:nvSpPr>
        <p:spPr>
          <a:xfrm>
            <a:off x="23" y="0"/>
            <a:ext cx="18287978" cy="7372614"/>
          </a:xfrm>
          <a:blipFill>
            <a:blip xmlns:r="http://schemas.openxmlformats.org/officeDocument/2006/relationships" r:embed="rId1"/>
            <a:stretch>
              <a:fillRect/>
            </a:stretch>
          </a:blipFill>
        </p:spPr>
        <p:txBody>
          <a:bodyPr anchor="t" lIns="457200" tIns="457200"/>
          <a:lstStyle>
            <a:lvl1pPr indent="0" marL="0">
              <a:buNone/>
              <a:defRPr sz="4800">
                <a:solidFill>
                  <a:schemeClr val="bg1"/>
                </a:solidFill>
              </a:defRPr>
            </a:lvl1pPr>
            <a:lvl2pPr indent="0" marL="685800">
              <a:buNone/>
              <a:defRPr sz="4200"/>
            </a:lvl2pPr>
            <a:lvl3pPr indent="0" marL="1371600">
              <a:buNone/>
              <a:defRPr sz="3600"/>
            </a:lvl3pPr>
            <a:lvl4pPr indent="0" marL="2057400">
              <a:buNone/>
              <a:defRPr sz="3000"/>
            </a:lvl4pPr>
            <a:lvl5pPr indent="0" marL="2743200">
              <a:buNone/>
              <a:defRPr sz="3000"/>
            </a:lvl5pPr>
            <a:lvl6pPr indent="0" marL="3429000">
              <a:buNone/>
              <a:defRPr sz="3000"/>
            </a:lvl6pPr>
            <a:lvl7pPr indent="0" marL="4114800">
              <a:buNone/>
              <a:defRPr sz="3000"/>
            </a:lvl7pPr>
            <a:lvl8pPr indent="0" marL="4800600">
              <a:buNone/>
              <a:defRPr sz="3000"/>
            </a:lvl8pPr>
            <a:lvl9pPr indent="0" marL="5486400">
              <a:buNone/>
              <a:defRPr sz="3000"/>
            </a:lvl9pPr>
          </a:lstStyle>
          <a:p>
            <a:r>
              <a:rPr lang="en-US" smtClean="0"/>
              <a:t>Click icon to add picture</a:t>
            </a:r>
            <a:endParaRPr dirty="0" lang="en-US"/>
          </a:p>
        </p:txBody>
      </p:sp>
      <p:sp>
        <p:nvSpPr>
          <p:cNvPr id="1048665" name="Text Placeholder 3"/>
          <p:cNvSpPr>
            <a:spLocks noGrp="1"/>
          </p:cNvSpPr>
          <p:nvPr>
            <p:ph type="body" sz="half" idx="2"/>
          </p:nvPr>
        </p:nvSpPr>
        <p:spPr>
          <a:xfrm>
            <a:off x="1645920" y="8860535"/>
            <a:ext cx="15169896" cy="891540"/>
          </a:xfrm>
        </p:spPr>
        <p:txBody>
          <a:bodyPr bIns="0" lIns="91440" rIns="91440" tIns="0">
            <a:normAutofit/>
          </a:bodyPr>
          <a:lstStyle>
            <a:lvl1pPr indent="0" marL="0">
              <a:spcBef>
                <a:spcPts val="0"/>
              </a:spcBef>
              <a:spcAft>
                <a:spcPts val="900"/>
              </a:spcAft>
              <a:buNone/>
              <a:defRPr sz="2250">
                <a:solidFill>
                  <a:srgbClr val="FFFFFF"/>
                </a:solidFill>
              </a:defRPr>
            </a:lvl1pPr>
            <a:lvl2pPr indent="0" marL="685800">
              <a:buNone/>
              <a:defRPr sz="1800"/>
            </a:lvl2pPr>
            <a:lvl3pPr indent="0" marL="1371600">
              <a:buNone/>
              <a:defRPr sz="1500"/>
            </a:lvl3pPr>
            <a:lvl4pPr indent="0" marL="2057400">
              <a:buNone/>
              <a:defRPr sz="1350"/>
            </a:lvl4pPr>
            <a:lvl5pPr indent="0" marL="2743200">
              <a:buNone/>
              <a:defRPr sz="1350"/>
            </a:lvl5pPr>
            <a:lvl6pPr indent="0" marL="3429000">
              <a:buNone/>
              <a:defRPr sz="1350"/>
            </a:lvl6pPr>
            <a:lvl7pPr indent="0" marL="4114800">
              <a:buNone/>
              <a:defRPr sz="1350"/>
            </a:lvl7pPr>
            <a:lvl8pPr indent="0" marL="4800600">
              <a:buNone/>
              <a:defRPr sz="1350"/>
            </a:lvl8pPr>
            <a:lvl9pPr indent="0" marL="5486400">
              <a:buNone/>
              <a:defRPr sz="1350"/>
            </a:lvl9pPr>
          </a:lstStyle>
          <a:p>
            <a:pPr lvl="0"/>
            <a:r>
              <a:rPr lang="en-US" smtClean="0"/>
              <a:t>Edit Master text styles</a:t>
            </a:r>
          </a:p>
        </p:txBody>
      </p:sp>
      <p:sp>
        <p:nvSpPr>
          <p:cNvPr id="1048666" name="Date Placeholder 4"/>
          <p:cNvSpPr>
            <a:spLocks noGrp="1"/>
          </p:cNvSpPr>
          <p:nvPr>
            <p:ph type="dt" sz="half" idx="10"/>
          </p:nvPr>
        </p:nvSpPr>
        <p:spPr/>
        <p:txBody>
          <a:bodyPr/>
          <a:p>
            <a:fld id="{1D8BD707-D9CF-40AE-B4C6-C98DA3205C09}" type="datetimeFigureOut">
              <a:rPr lang="en-US" smtClean="0"/>
              <a:t>4/8/2024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2" y="9601200"/>
            <a:ext cx="18288000" cy="6858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1" y="9501474"/>
            <a:ext cx="18288002" cy="9899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645920" y="429905"/>
            <a:ext cx="15087600" cy="2176136"/>
          </a:xfrm>
          <a:prstGeom prst="rect"/>
        </p:spPr>
        <p:txBody>
          <a:bodyPr anchor="b" bIns="45720" lIns="91440" rIns="91440" rtlCol="0" tIns="45720" vert="horz">
            <a:normAutofit/>
          </a:bodyPr>
          <a:p>
            <a:r>
              <a:rPr lang="en-US" smtClean="0"/>
              <a:t>Click to edit Master title style</a:t>
            </a:r>
            <a:endParaRPr dirty="0" lang="en-US"/>
          </a:p>
        </p:txBody>
      </p:sp>
      <p:sp>
        <p:nvSpPr>
          <p:cNvPr id="1048579" name="Text Placeholder 2"/>
          <p:cNvSpPr>
            <a:spLocks noGrp="1"/>
          </p:cNvSpPr>
          <p:nvPr>
            <p:ph type="body" idx="1"/>
          </p:nvPr>
        </p:nvSpPr>
        <p:spPr>
          <a:xfrm>
            <a:off x="1645920" y="2768601"/>
            <a:ext cx="15087600" cy="6035040"/>
          </a:xfrm>
          <a:prstGeom prst="rect"/>
        </p:spPr>
        <p:txBody>
          <a:bodyPr bIns="45720" lIns="0" rIns="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a:off x="1645921" y="9689678"/>
            <a:ext cx="3708407" cy="547688"/>
          </a:xfrm>
          <a:prstGeom prst="rect"/>
        </p:spPr>
        <p:txBody>
          <a:bodyPr anchor="ctr" bIns="45720" lIns="91440" rIns="91440" rtlCol="0" tIns="45720" vert="horz"/>
          <a:lstStyle>
            <a:lvl1pPr algn="l">
              <a:defRPr sz="1350">
                <a:solidFill>
                  <a:srgbClr val="FFFFFF"/>
                </a:solidFill>
              </a:defRPr>
            </a:lvl1pPr>
          </a:lstStyle>
          <a:p>
            <a:fld id="{1D8BD707-D9CF-40AE-B4C6-C98DA3205C09}" type="datetimeFigureOut">
              <a:rPr lang="en-US" smtClean="0"/>
              <a:t>4/8/2024</a:t>
            </a:fld>
            <a:endParaRPr lang="en-US"/>
          </a:p>
        </p:txBody>
      </p:sp>
      <p:sp>
        <p:nvSpPr>
          <p:cNvPr id="1048581" name="Footer Placeholder 4"/>
          <p:cNvSpPr>
            <a:spLocks noGrp="1"/>
          </p:cNvSpPr>
          <p:nvPr>
            <p:ph type="ftr" sz="quarter" idx="3"/>
          </p:nvPr>
        </p:nvSpPr>
        <p:spPr>
          <a:xfrm>
            <a:off x="5529278" y="9689678"/>
            <a:ext cx="7234206" cy="547688"/>
          </a:xfrm>
          <a:prstGeom prst="rect"/>
        </p:spPr>
        <p:txBody>
          <a:bodyPr anchor="ctr" bIns="45720" lIns="91440" rIns="91440" rtlCol="0" tIns="45720" vert="horz"/>
          <a:lstStyle>
            <a:lvl1pPr algn="ctr">
              <a:defRPr baseline="0" cap="all" sz="1350">
                <a:solidFill>
                  <a:srgbClr val="FFFFFF"/>
                </a:solidFill>
              </a:defRPr>
            </a:lvl1pPr>
          </a:lstStyle>
          <a:p>
            <a:endParaRPr lang="en-US"/>
          </a:p>
        </p:txBody>
      </p:sp>
      <p:sp>
        <p:nvSpPr>
          <p:cNvPr id="1048582" name="Slide Number Placeholder 5"/>
          <p:cNvSpPr>
            <a:spLocks noGrp="1"/>
          </p:cNvSpPr>
          <p:nvPr>
            <p:ph type="sldNum" sz="quarter" idx="4"/>
          </p:nvPr>
        </p:nvSpPr>
        <p:spPr>
          <a:xfrm>
            <a:off x="14850688" y="9689678"/>
            <a:ext cx="1968038" cy="547688"/>
          </a:xfrm>
          <a:prstGeom prst="rect"/>
        </p:spPr>
        <p:txBody>
          <a:bodyPr anchor="ctr" bIns="45720" lIns="91440" rIns="91440" rtlCol="0" tIns="45720" vert="horz"/>
          <a:lstStyle>
            <a:lvl1pPr algn="r">
              <a:defRPr sz="1575">
                <a:solidFill>
                  <a:srgbClr val="FFFFFF"/>
                </a:solidFill>
              </a:defRPr>
            </a:lvl1pPr>
          </a:lstStyle>
          <a:p>
            <a:fld id="{B6F15528-21DE-4FAA-801E-634DDDAF4B2B}" type="slidenum">
              <a:rPr lang="en-US" smtClean="0"/>
              <a:t>‹#›</a:t>
            </a:fld>
            <a:endParaRPr lang="en-US"/>
          </a:p>
        </p:txBody>
      </p:sp>
      <p:cxnSp>
        <p:nvCxnSpPr>
          <p:cNvPr id="3145728" name="Straight Connector 9"/>
          <p:cNvCxnSpPr>
            <a:cxnSpLocks/>
          </p:cNvCxnSpPr>
          <p:nvPr/>
        </p:nvCxnSpPr>
        <p:spPr>
          <a:xfrm>
            <a:off x="1790298" y="2606768"/>
            <a:ext cx="1495044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eaLnBrk="1" hangingPunct="1" latinLnBrk="0" rtl="0">
        <a:lnSpc>
          <a:spcPct val="85000"/>
        </a:lnSpc>
        <a:spcBef>
          <a:spcPct val="0"/>
        </a:spcBef>
        <a:buNone/>
        <a:defRPr baseline="0" sz="7200" kern="1200" spc="-75">
          <a:solidFill>
            <a:schemeClr val="tx1">
              <a:lumMod val="75000"/>
              <a:lumOff val="25000"/>
            </a:schemeClr>
          </a:solidFill>
          <a:latin typeface="+mj-lt"/>
          <a:ea typeface="+mj-ea"/>
          <a:cs typeface="+mj-cs"/>
        </a:defRPr>
      </a:lvl1pPr>
    </p:titleStyle>
    <p:bodyStyle>
      <a:lvl1pPr algn="l" defTabSz="1371600" eaLnBrk="1" hangingPunct="1" indent="-137160" latinLnBrk="0" marL="137160" rtl="0">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algn="l" defTabSz="1371600" eaLnBrk="1" hangingPunct="1" indent="-274320" latinLnBrk="0" marL="576072" rtl="0">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algn="l" defTabSz="1371600" eaLnBrk="1" hangingPunct="1" indent="-274320" latinLnBrk="0" marL="850392"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algn="l" defTabSz="1371600" eaLnBrk="1" hangingPunct="1" indent="-274320" latinLnBrk="0" marL="1124712"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algn="l" defTabSz="1371600" eaLnBrk="1" hangingPunct="1" indent="-274320" latinLnBrk="0" marL="1399032"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algn="l" defTabSz="1371600" eaLnBrk="1" hangingPunct="1" indent="-342900" latinLnBrk="0" marL="1650000"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algn="l" defTabSz="1371600" eaLnBrk="1" hangingPunct="1" indent="-342900" latinLnBrk="0" marL="1950000"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algn="l" defTabSz="1371600" eaLnBrk="1" hangingPunct="1" indent="-342900" latinLnBrk="0" marL="2250000"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algn="l" defTabSz="1371600" eaLnBrk="1" hangingPunct="1" indent="-342900" latinLnBrk="0" marL="2550000" rtl="0">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algn="l" defTabSz="1371600" eaLnBrk="1" hangingPunct="1" latinLnBrk="0" marL="0" rtl="0">
        <a:defRPr sz="2700" kern="1200">
          <a:solidFill>
            <a:schemeClr val="tx1"/>
          </a:solidFill>
          <a:latin typeface="+mn-lt"/>
          <a:ea typeface="+mn-ea"/>
          <a:cs typeface="+mn-cs"/>
        </a:defRPr>
      </a:lvl1pPr>
      <a:lvl2pPr algn="l" defTabSz="1371600" eaLnBrk="1" hangingPunct="1" latinLnBrk="0" marL="685800" rtl="0">
        <a:defRPr sz="2700" kern="1200">
          <a:solidFill>
            <a:schemeClr val="tx1"/>
          </a:solidFill>
          <a:latin typeface="+mn-lt"/>
          <a:ea typeface="+mn-ea"/>
          <a:cs typeface="+mn-cs"/>
        </a:defRPr>
      </a:lvl2pPr>
      <a:lvl3pPr algn="l" defTabSz="1371600" eaLnBrk="1" hangingPunct="1" latinLnBrk="0" marL="1371600" rtl="0">
        <a:defRPr sz="2700" kern="1200">
          <a:solidFill>
            <a:schemeClr val="tx1"/>
          </a:solidFill>
          <a:latin typeface="+mn-lt"/>
          <a:ea typeface="+mn-ea"/>
          <a:cs typeface="+mn-cs"/>
        </a:defRPr>
      </a:lvl3pPr>
      <a:lvl4pPr algn="l" defTabSz="1371600" eaLnBrk="1" hangingPunct="1" latinLnBrk="0" marL="2057400" rtl="0">
        <a:defRPr sz="2700" kern="1200">
          <a:solidFill>
            <a:schemeClr val="tx1"/>
          </a:solidFill>
          <a:latin typeface="+mn-lt"/>
          <a:ea typeface="+mn-ea"/>
          <a:cs typeface="+mn-cs"/>
        </a:defRPr>
      </a:lvl4pPr>
      <a:lvl5pPr algn="l" defTabSz="1371600" eaLnBrk="1" hangingPunct="1" latinLnBrk="0" marL="2743200" rtl="0">
        <a:defRPr sz="2700" kern="1200">
          <a:solidFill>
            <a:schemeClr val="tx1"/>
          </a:solidFill>
          <a:latin typeface="+mn-lt"/>
          <a:ea typeface="+mn-ea"/>
          <a:cs typeface="+mn-cs"/>
        </a:defRPr>
      </a:lvl5pPr>
      <a:lvl6pPr algn="l" defTabSz="1371600" eaLnBrk="1" hangingPunct="1" latinLnBrk="0" marL="3429000" rtl="0">
        <a:defRPr sz="2700" kern="1200">
          <a:solidFill>
            <a:schemeClr val="tx1"/>
          </a:solidFill>
          <a:latin typeface="+mn-lt"/>
          <a:ea typeface="+mn-ea"/>
          <a:cs typeface="+mn-cs"/>
        </a:defRPr>
      </a:lvl6pPr>
      <a:lvl7pPr algn="l" defTabSz="1371600" eaLnBrk="1" hangingPunct="1" latinLnBrk="0" marL="4114800" rtl="0">
        <a:defRPr sz="2700" kern="1200">
          <a:solidFill>
            <a:schemeClr val="tx1"/>
          </a:solidFill>
          <a:latin typeface="+mn-lt"/>
          <a:ea typeface="+mn-ea"/>
          <a:cs typeface="+mn-cs"/>
        </a:defRPr>
      </a:lvl7pPr>
      <a:lvl8pPr algn="l" defTabSz="1371600" eaLnBrk="1" hangingPunct="1" latinLnBrk="0" marL="4800600" rtl="0">
        <a:defRPr sz="2700" kern="1200">
          <a:solidFill>
            <a:schemeClr val="tx1"/>
          </a:solidFill>
          <a:latin typeface="+mn-lt"/>
          <a:ea typeface="+mn-ea"/>
          <a:cs typeface="+mn-cs"/>
        </a:defRPr>
      </a:lvl8pPr>
      <a:lvl9pPr algn="l" defTabSz="1371600" eaLnBrk="1" hangingPunct="1" latinLnBrk="0" marL="5486400" rtl="0">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emf"/><Relationship Id="rId3" Type="http://schemas.openxmlformats.org/officeDocument/2006/relationships/image" Target="../media/image9.jpeg"/><Relationship Id="rId4" Type="http://schemas.openxmlformats.org/officeDocument/2006/relationships/image" Target="../media/image10.emf"/><Relationship Id="rId5"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1.jpeg"/><Relationship Id="rId3" Type="http://schemas.openxmlformats.org/officeDocument/2006/relationships/image" Target="../media/image12.emf"/><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3.jpeg"/><Relationship Id="rId3" Type="http://schemas.openxmlformats.org/officeDocument/2006/relationships/image" Target="../media/image14.emf"/><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5.jpeg"/><Relationship Id="rId3"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6.jpeg"/><Relationship Id="rId3"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7.jpeg"/><Relationship Id="rId3"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8.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6"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Freeform 6"/>
          <p:cNvSpPr/>
          <p:nvPr/>
        </p:nvSpPr>
        <p:spPr>
          <a:xfrm>
            <a:off x="925612" y="4521508"/>
            <a:ext cx="10251273" cy="4921646"/>
          </a:xfrm>
          <a:custGeom>
            <a:avLst/>
            <a:ahLst/>
            <a:rect l="l" t="t" r="r" b="b"/>
            <a:pathLst>
              <a:path w="16317046" h="7833829">
                <a:moveTo>
                  <a:pt x="0" y="0"/>
                </a:moveTo>
                <a:lnTo>
                  <a:pt x="16317046" y="0"/>
                </a:lnTo>
                <a:lnTo>
                  <a:pt x="16317046" y="7833829"/>
                </a:lnTo>
                <a:lnTo>
                  <a:pt x="0" y="7833829"/>
                </a:lnTo>
                <a:lnTo>
                  <a:pt x="0" y="0"/>
                </a:lnTo>
                <a:close/>
              </a:path>
            </a:pathLst>
          </a:custGeom>
          <a:blipFill>
            <a:blip xmlns:r="http://schemas.openxmlformats.org/officeDocument/2006/relationships" r:embed="rId1"/>
            <a:stretch>
              <a:fillRect/>
            </a:stretch>
          </a:blipFill>
        </p:spPr>
        <p:txBody>
          <a:bodyPr/>
          <a:p>
            <a:r>
              <a:rPr altLang="en-US" lang="zh-CN"/>
              <a:t>
</a:t>
            </a:r>
            <a:endParaRPr altLang="en-US" lang="zh-CN"/>
          </a:p>
        </p:txBody>
      </p:sp>
      <p:sp>
        <p:nvSpPr>
          <p:cNvPr id="1048589" name="TextBox 7"/>
          <p:cNvSpPr txBox="1"/>
          <p:nvPr/>
        </p:nvSpPr>
        <p:spPr>
          <a:xfrm>
            <a:off x="925612" y="1075926"/>
            <a:ext cx="16092919" cy="1066800"/>
          </a:xfrm>
          <a:prstGeom prst="rect"/>
          <a:solidFill>
            <a:srgbClr val="CCFECC"/>
          </a:solidFill>
          <a:ln w="63500">
            <a:solidFill>
              <a:srgbClr val="000000"/>
            </a:solidFill>
            <a:prstDash val="solid"/>
          </a:ln>
        </p:spPr>
        <p:txBody>
          <a:bodyPr anchor="t" bIns="0" lIns="0" rIns="0" rtlCol="0" tIns="0" wrap="square">
            <a:spAutoFit/>
          </a:bodyPr>
          <a:p>
            <a:pPr algn="ctr"/>
            <a:r>
              <a:rPr b="1" dirty="0" sz="3600" lang="en-US"/>
              <a:t>MACHINE LEARNING FOR CROP RECOMMENDATION PURPOSE IN AGRICULTURE</a:t>
            </a:r>
            <a:endParaRPr b="1" dirty="0" sz="3200" lang="en-IN"/>
          </a:p>
        </p:txBody>
      </p:sp>
      <p:sp>
        <p:nvSpPr>
          <p:cNvPr id="1048590" name="TextBox 9"/>
          <p:cNvSpPr txBox="1"/>
          <p:nvPr/>
        </p:nvSpPr>
        <p:spPr>
          <a:xfrm>
            <a:off x="1731359" y="3698548"/>
            <a:ext cx="14825284" cy="2057399"/>
          </a:xfrm>
          <a:prstGeom prst="rect"/>
          <a:noFill/>
          <a:ln>
            <a:noFill/>
            <a:prstDash val="solid"/>
          </a:ln>
        </p:spPr>
        <p:txBody>
          <a:bodyPr anchor="t" bIns="0" lIns="0" rIns="0" rtlCol="0" tIns="0">
            <a:spAutoFit/>
          </a:bodyPr>
          <a:p>
            <a:pPr algn="l" indent="0" marL="0">
              <a:lnSpc>
                <a:spcPts val="3240"/>
              </a:lnSpc>
              <a:buNone/>
            </a:pP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BF0000"/>
                </a:solidFill>
                <a:latin typeface="Times New Roman Bold"/>
              </a:rPr>
              <a:t>PRESENTED BY</a:t>
            </a:r>
            <a:endParaRPr altLang="en-US" b="0" sz="3600" lang="zh-CN">
              <a:solidFill>
                <a:srgbClr val="BF0000"/>
              </a:solidFill>
            </a:endParaRPr>
          </a:p>
          <a:p>
            <a:pPr algn="l">
              <a:lnSpc>
                <a:spcPts val="3240"/>
              </a:lnSpc>
            </a:pPr>
            <a:endParaRPr altLang="en-US" b="0" sz="3600" lang="zh-CN"/>
          </a:p>
          <a:p>
            <a:pPr algn="l">
              <a:lnSpc>
                <a:spcPts val="3240"/>
              </a:lnSpc>
            </a:pP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altLang="en-US" b="0" dirty="0" sz="3600" lang="en-US" spc="3">
                <a:solidFill>
                  <a:srgbClr val="FF0000"/>
                </a:solidFill>
                <a:latin typeface="Times New Roman Bold"/>
              </a:rPr>
              <a:t> </a:t>
            </a:r>
            <a:r>
              <a:rPr b="1" dirty="0" sz="3600" lang="en-US" spc="2">
                <a:solidFill>
                  <a:srgbClr val="000000"/>
                </a:solidFill>
                <a:latin typeface="Times New Roman"/>
              </a:rPr>
              <a:t>P</a:t>
            </a:r>
            <a:r>
              <a:rPr b="1" dirty="0" sz="3600" lang="en-US" spc="2">
                <a:solidFill>
                  <a:srgbClr val="000000"/>
                </a:solidFill>
                <a:latin typeface="Times New Roman"/>
              </a:rPr>
              <a:t>O</a:t>
            </a:r>
            <a:r>
              <a:rPr b="1" dirty="0" sz="3600" lang="en-US" spc="2">
                <a:solidFill>
                  <a:srgbClr val="000000"/>
                </a:solidFill>
                <a:latin typeface="Times New Roman"/>
              </a:rPr>
              <a:t>LOJU </a:t>
            </a:r>
            <a:r>
              <a:rPr b="1" dirty="0" sz="3600" lang="en-US" spc="2">
                <a:solidFill>
                  <a:srgbClr val="000000"/>
                </a:solidFill>
                <a:latin typeface="Times New Roman"/>
              </a:rPr>
              <a:t>LAXMANKUMAR</a:t>
            </a:r>
            <a:endParaRPr altLang="en-US" b="1" sz="3600" lang="zh-CN"/>
          </a:p>
          <a:p>
            <a:pPr algn="l">
              <a:lnSpc>
                <a:spcPts val="3240"/>
              </a:lnSpc>
            </a:pP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000000"/>
                </a:solidFill>
                <a:latin typeface="Times New Roman"/>
              </a:rPr>
              <a:t> </a:t>
            </a:r>
            <a:r>
              <a:rPr altLang="en-US" b="0" dirty="0" sz="3600" lang="en-US" spc="2">
                <a:solidFill>
                  <a:srgbClr val="800000"/>
                </a:solidFill>
                <a:latin typeface="Times New Roman"/>
              </a:rPr>
              <a:t>MALLA REDDY INSTITUTE OF TECHNOLOGY AND SCIENCE</a:t>
            </a:r>
            <a:endParaRPr altLang="en-US" b="0" sz="3600" lang="zh-CN">
              <a:solidFill>
                <a:srgbClr val="800000"/>
              </a:solidFill>
            </a:endParaRPr>
          </a:p>
          <a:p>
            <a:pPr algn="l">
              <a:lnSpc>
                <a:spcPts val="3240"/>
              </a:lnSpc>
            </a:pP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0" dirty="0" sz="3600" lang="en-US" spc="2">
                <a:solidFill>
                  <a:srgbClr val="800000"/>
                </a:solidFill>
                <a:latin typeface="Times New Roman"/>
              </a:rPr>
              <a:t> </a:t>
            </a:r>
            <a:r>
              <a:rPr b="1" dirty="0" sz="3600" lang="en-US" spc="2">
                <a:solidFill>
                  <a:srgbClr val="800000"/>
                </a:solidFill>
                <a:latin typeface="Times New Roman"/>
              </a:rPr>
              <a:t> </a:t>
            </a:r>
            <a:r>
              <a:rPr b="1" dirty="0" sz="3600" lang="en-US" spc="2">
                <a:solidFill>
                  <a:srgbClr val="002060"/>
                </a:solidFill>
                <a:latin typeface="Times New Roman"/>
              </a:rPr>
              <a:t> </a:t>
            </a:r>
            <a:r>
              <a:rPr b="1" dirty="0" sz="3600" lang="en-US" spc="2">
                <a:solidFill>
                  <a:srgbClr val="002060"/>
                </a:solidFill>
                <a:latin typeface="Times New Roman"/>
              </a:rPr>
              <a:t> </a:t>
            </a:r>
            <a:r>
              <a:rPr b="1" dirty="0" sz="3600" lang="en-US" spc="2">
                <a:solidFill>
                  <a:srgbClr val="002060"/>
                </a:solidFill>
                <a:latin typeface="Times New Roman"/>
              </a:rPr>
              <a:t>COMPUTER SCIENCE AND ENGINEERING</a:t>
            </a:r>
            <a:endParaRPr altLang="en-US" b="1" sz="3600" lang="zh-CN">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6" name="Freeform 4"/>
          <p:cNvSpPr/>
          <p:nvPr/>
        </p:nvSpPr>
        <p:spPr>
          <a:xfrm>
            <a:off x="4038600" y="93253"/>
            <a:ext cx="84582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pic>
        <p:nvPicPr>
          <p:cNvPr id="2097152" name="Picture 2"/>
          <p:cNvPicPr>
            <a:picLocks noChangeAspect="1"/>
          </p:cNvPicPr>
          <p:nvPr/>
        </p:nvPicPr>
        <p:blipFill>
          <a:blip xmlns:r="http://schemas.openxmlformats.org/officeDocument/2006/relationships" r:embed="rId2"/>
          <a:stretch>
            <a:fillRect/>
          </a:stretch>
        </p:blipFill>
        <p:spPr>
          <a:xfrm>
            <a:off x="3086100" y="1962151"/>
            <a:ext cx="10972800" cy="6372225"/>
          </a:xfrm>
          <a:prstGeom prst="rect"/>
        </p:spPr>
      </p:pic>
      <p:sp>
        <p:nvSpPr>
          <p:cNvPr id="1048617" name="TextBox 3"/>
          <p:cNvSpPr txBox="1"/>
          <p:nvPr/>
        </p:nvSpPr>
        <p:spPr>
          <a:xfrm>
            <a:off x="4876800" y="661203"/>
            <a:ext cx="7391400" cy="707886"/>
          </a:xfrm>
          <a:prstGeom prst="rect"/>
          <a:noFill/>
        </p:spPr>
        <p:txBody>
          <a:bodyPr rtlCol="0" wrap="square">
            <a:spAutoFit/>
          </a:bodyPr>
          <a:p>
            <a:r>
              <a:rPr dirty="0" sz="4000" lang="en-US" smtClean="0">
                <a:solidFill>
                  <a:schemeClr val="bg1"/>
                </a:solidFill>
              </a:rPr>
              <a:t>RAMDOM FOREST ALGORITHM</a:t>
            </a:r>
            <a:endParaRPr dirty="0" sz="4000" lang="en-IN">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8" name="Freeform 4"/>
          <p:cNvSpPr/>
          <p:nvPr/>
        </p:nvSpPr>
        <p:spPr>
          <a:xfrm>
            <a:off x="4152900" y="0"/>
            <a:ext cx="8877300" cy="3543300"/>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19" name="TextBox 2"/>
          <p:cNvSpPr txBox="1"/>
          <p:nvPr/>
        </p:nvSpPr>
        <p:spPr>
          <a:xfrm>
            <a:off x="4800600" y="647700"/>
            <a:ext cx="7162800" cy="1285240"/>
          </a:xfrm>
          <a:prstGeom prst="rect"/>
          <a:noFill/>
        </p:spPr>
        <p:txBody>
          <a:bodyPr rtlCol="0" wrap="square">
            <a:spAutoFit/>
          </a:bodyPr>
          <a:p>
            <a:r>
              <a:rPr dirty="0" sz="4000" lang="en-US" smtClean="0">
                <a:solidFill>
                  <a:schemeClr val="bg1"/>
                </a:solidFill>
              </a:rPr>
              <a:t>OPERATION OF RANDOM FOREST </a:t>
            </a:r>
            <a:endParaRPr dirty="0" sz="4000" lang="en-IN">
              <a:solidFill>
                <a:schemeClr val="bg1"/>
              </a:solidFill>
            </a:endParaRPr>
          </a:p>
        </p:txBody>
      </p:sp>
      <p:sp>
        <p:nvSpPr>
          <p:cNvPr id="1048620" name="TextBox 3"/>
          <p:cNvSpPr txBox="1"/>
          <p:nvPr/>
        </p:nvSpPr>
        <p:spPr>
          <a:xfrm>
            <a:off x="3886200" y="1996625"/>
            <a:ext cx="11734800" cy="8473439"/>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The working of random forest algorithm is as follows</a:t>
            </a:r>
            <a:r>
              <a:rPr b="1"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smtClean="0">
                <a:latin typeface="Times New Roman" panose="02020603050405020304" pitchFamily="18" charset="0"/>
                <a:cs typeface="Times New Roman" panose="02020603050405020304" pitchFamily="18" charset="0"/>
              </a:rPr>
              <a:t>A </a:t>
            </a:r>
            <a:r>
              <a:rPr dirty="0" sz="2800" lang="en-US">
                <a:latin typeface="Times New Roman" panose="02020603050405020304" pitchFamily="18" charset="0"/>
                <a:cs typeface="Times New Roman" panose="02020603050405020304" pitchFamily="18" charset="0"/>
              </a:rPr>
              <a:t>random seed is chosen which pulls out at random a collection of samples from the training dataset while maintaining the class distribution</a:t>
            </a:r>
            <a:r>
              <a:rPr dirty="0" sz="2800" lang="en-US"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With this selected data set, a random set of attributes from the original data set is chosen based on user defined values. All the input variables are not considered because of enormous computation and high chances of over fitting</a:t>
            </a:r>
            <a:r>
              <a:rPr dirty="0" sz="2800" lang="en-US"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r>
              <a:rPr dirty="0" sz="2800" lang="en-US" smtClean="0">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In a dataset where M is the total number of input attributes in the dataset, only R attributes are chosen at random for each tree where R&lt; M</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The </a:t>
            </a:r>
            <a:r>
              <a:rPr dirty="0" sz="2800" lang="en-US">
                <a:latin typeface="Times New Roman" panose="02020603050405020304" pitchFamily="18" charset="0"/>
                <a:cs typeface="Times New Roman" panose="02020603050405020304" pitchFamily="18" charset="0"/>
              </a:rPr>
              <a:t>attributes from this set creates the best possible split using the </a:t>
            </a:r>
            <a:r>
              <a:rPr dirty="0" sz="2800" lang="en-US" err="1">
                <a:latin typeface="Times New Roman" panose="02020603050405020304" pitchFamily="18" charset="0"/>
                <a:cs typeface="Times New Roman" panose="02020603050405020304" pitchFamily="18" charset="0"/>
              </a:rPr>
              <a:t>gini</a:t>
            </a:r>
            <a:r>
              <a:rPr dirty="0" sz="2800" lang="en-US">
                <a:latin typeface="Times New Roman" panose="02020603050405020304" pitchFamily="18" charset="0"/>
                <a:cs typeface="Times New Roman" panose="02020603050405020304" pitchFamily="18" charset="0"/>
              </a:rPr>
              <a:t> index to develop a decision tree model. The process repeats for each of the branches until the termination condition stating that leaves are the nodes that are too small to split. </a:t>
            </a:r>
            <a:endParaRPr dirty="0" sz="2800" lang="en-IN">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1" name="TextBox 2"/>
          <p:cNvSpPr txBox="1"/>
          <p:nvPr/>
        </p:nvSpPr>
        <p:spPr>
          <a:xfrm>
            <a:off x="4800600" y="647700"/>
            <a:ext cx="7162800" cy="1285240"/>
          </a:xfrm>
          <a:prstGeom prst="rect"/>
          <a:noFill/>
        </p:spPr>
        <p:txBody>
          <a:bodyPr rtlCol="0" wrap="square">
            <a:spAutoFit/>
          </a:bodyPr>
          <a:p>
            <a:r>
              <a:rPr dirty="0" sz="4000" lang="en-US" smtClean="0">
                <a:solidFill>
                  <a:schemeClr val="bg1"/>
                </a:solidFill>
              </a:rPr>
              <a:t>OPERATION OF RANDOM FOREST </a:t>
            </a:r>
            <a:endParaRPr dirty="0" sz="4000" lang="en-IN">
              <a:solidFill>
                <a:schemeClr val="bg1"/>
              </a:solidFill>
            </a:endParaRPr>
          </a:p>
        </p:txBody>
      </p:sp>
      <p:pic>
        <p:nvPicPr>
          <p:cNvPr id="2097153" name="Picture 4"/>
          <p:cNvPicPr>
            <a:picLocks noChangeAspect="1"/>
          </p:cNvPicPr>
          <p:nvPr/>
        </p:nvPicPr>
        <p:blipFill>
          <a:blip xmlns:r="http://schemas.openxmlformats.org/officeDocument/2006/relationships" r:embed="rId1"/>
          <a:stretch>
            <a:fillRect/>
          </a:stretch>
        </p:blipFill>
        <p:spPr>
          <a:xfrm>
            <a:off x="4419600" y="363682"/>
            <a:ext cx="8882642" cy="3542083"/>
          </a:xfrm>
          <a:prstGeom prst="rect"/>
        </p:spPr>
      </p:pic>
      <p:sp>
        <p:nvSpPr>
          <p:cNvPr id="1048622" name="Rectangle 5"/>
          <p:cNvSpPr/>
          <p:nvPr/>
        </p:nvSpPr>
        <p:spPr>
          <a:xfrm>
            <a:off x="6477000" y="1001643"/>
            <a:ext cx="5486400" cy="1285240"/>
          </a:xfrm>
          <a:prstGeom prst="rect"/>
        </p:spPr>
        <p:txBody>
          <a:bodyPr wrap="square">
            <a:spAutoFit/>
          </a:bodyPr>
          <a:p>
            <a:r>
              <a:rPr dirty="0" sz="4000" lang="en-IN" smtClean="0">
                <a:solidFill>
                  <a:schemeClr val="bg1"/>
                </a:solidFill>
              </a:rPr>
              <a:t>SYSTEM ARCHITECTURE</a:t>
            </a:r>
            <a:endParaRPr dirty="0" sz="4000" lang="en-IN">
              <a:solidFill>
                <a:schemeClr val="bg1"/>
              </a:solidFill>
            </a:endParaRPr>
          </a:p>
        </p:txBody>
      </p:sp>
      <p:pic>
        <p:nvPicPr>
          <p:cNvPr id="2097154" name="Picture 7"/>
          <p:cNvPicPr>
            <a:picLocks noChangeAspect="1"/>
          </p:cNvPicPr>
          <p:nvPr/>
        </p:nvPicPr>
        <p:blipFill>
          <a:blip xmlns:r="http://schemas.openxmlformats.org/officeDocument/2006/relationships" r:embed="rId2"/>
          <a:stretch>
            <a:fillRect/>
          </a:stretch>
        </p:blipFill>
        <p:spPr>
          <a:xfrm>
            <a:off x="4191000" y="2781300"/>
            <a:ext cx="9220200" cy="563879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5" name="Picture 1"/>
          <p:cNvPicPr>
            <a:picLocks noChangeAspect="1"/>
          </p:cNvPicPr>
          <p:nvPr/>
        </p:nvPicPr>
        <p:blipFill>
          <a:blip xmlns:r="http://schemas.openxmlformats.org/officeDocument/2006/relationships" r:embed="rId1"/>
          <a:stretch>
            <a:fillRect/>
          </a:stretch>
        </p:blipFill>
        <p:spPr>
          <a:xfrm>
            <a:off x="4270014" y="124691"/>
            <a:ext cx="8882642" cy="3542083"/>
          </a:xfrm>
          <a:prstGeom prst="rect"/>
        </p:spPr>
      </p:pic>
      <p:sp>
        <p:nvSpPr>
          <p:cNvPr id="1048623" name="Rectangle 2"/>
          <p:cNvSpPr/>
          <p:nvPr/>
        </p:nvSpPr>
        <p:spPr>
          <a:xfrm>
            <a:off x="6882535" y="723900"/>
            <a:ext cx="3657600" cy="1285240"/>
          </a:xfrm>
          <a:prstGeom prst="rect"/>
        </p:spPr>
        <p:txBody>
          <a:bodyPr wrap="square">
            <a:spAutoFit/>
          </a:bodyPr>
          <a:p>
            <a:r>
              <a:rPr dirty="0" sz="4000" lang="en-IN">
                <a:solidFill>
                  <a:schemeClr val="bg1"/>
                </a:solidFill>
              </a:rPr>
              <a:t>UML DIAGRAMS </a:t>
            </a:r>
          </a:p>
        </p:txBody>
      </p:sp>
      <p:pic>
        <p:nvPicPr>
          <p:cNvPr id="2097156" name="Picture 3"/>
          <p:cNvPicPr>
            <a:picLocks noChangeAspect="1"/>
          </p:cNvPicPr>
          <p:nvPr/>
        </p:nvPicPr>
        <p:blipFill>
          <a:blip xmlns:r="http://schemas.openxmlformats.org/officeDocument/2006/relationships" r:embed="rId2"/>
          <a:stretch>
            <a:fillRect/>
          </a:stretch>
        </p:blipFill>
        <p:spPr>
          <a:xfrm>
            <a:off x="1053235" y="2809190"/>
            <a:ext cx="15316200" cy="1443119"/>
          </a:xfrm>
          <a:prstGeom prst="rect"/>
        </p:spPr>
      </p:pic>
      <p:pic>
        <p:nvPicPr>
          <p:cNvPr id="2097157" name="Picture 4"/>
          <p:cNvPicPr>
            <a:picLocks/>
          </p:cNvPicPr>
          <p:nvPr/>
        </p:nvPicPr>
        <p:blipFill>
          <a:blip xmlns:r="http://schemas.openxmlformats.org/officeDocument/2006/relationships" r:embed="rId3"/>
          <a:stretch>
            <a:fillRect/>
          </a:stretch>
        </p:blipFill>
        <p:spPr>
          <a:xfrm>
            <a:off x="6882535" y="4533900"/>
            <a:ext cx="4547465" cy="4419600"/>
          </a:xfrm>
          <a:prstGeom prst="rect"/>
        </p:spPr>
      </p:pic>
      <p:pic>
        <p:nvPicPr>
          <p:cNvPr id="2097158" name="Picture 6"/>
          <p:cNvPicPr>
            <a:picLocks noChangeAspect="1"/>
          </p:cNvPicPr>
          <p:nvPr/>
        </p:nvPicPr>
        <p:blipFill>
          <a:blip xmlns:r="http://schemas.openxmlformats.org/officeDocument/2006/relationships" r:embed="rId4"/>
          <a:stretch>
            <a:fillRect/>
          </a:stretch>
        </p:blipFill>
        <p:spPr>
          <a:xfrm>
            <a:off x="1074017" y="2223655"/>
            <a:ext cx="10607796" cy="75030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4270014" y="41564"/>
            <a:ext cx="8882642" cy="3542083"/>
          </a:xfrm>
          <a:prstGeom prst="rect"/>
        </p:spPr>
      </p:pic>
      <p:sp>
        <p:nvSpPr>
          <p:cNvPr id="1048624" name="Rectangle 2"/>
          <p:cNvSpPr/>
          <p:nvPr/>
        </p:nvSpPr>
        <p:spPr>
          <a:xfrm>
            <a:off x="6629400" y="759055"/>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pic>
        <p:nvPicPr>
          <p:cNvPr id="2097160" name="Picture 7"/>
          <p:cNvPicPr>
            <a:picLocks/>
          </p:cNvPicPr>
          <p:nvPr/>
        </p:nvPicPr>
        <p:blipFill>
          <a:blip xmlns:r="http://schemas.openxmlformats.org/officeDocument/2006/relationships" r:embed="rId2"/>
          <a:stretch>
            <a:fillRect/>
          </a:stretch>
        </p:blipFill>
        <p:spPr>
          <a:xfrm>
            <a:off x="6594764" y="3314700"/>
            <a:ext cx="4952999" cy="5791200"/>
          </a:xfrm>
          <a:prstGeom prst="rect"/>
        </p:spPr>
      </p:pic>
      <p:pic>
        <p:nvPicPr>
          <p:cNvPr id="2097161" name="Picture 5"/>
          <p:cNvPicPr>
            <a:picLocks noChangeAspect="1"/>
          </p:cNvPicPr>
          <p:nvPr/>
        </p:nvPicPr>
        <p:blipFill>
          <a:blip xmlns:r="http://schemas.openxmlformats.org/officeDocument/2006/relationships" r:embed="rId3"/>
          <a:stretch>
            <a:fillRect/>
          </a:stretch>
        </p:blipFill>
        <p:spPr>
          <a:xfrm>
            <a:off x="1524001" y="2184433"/>
            <a:ext cx="15468600" cy="94192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4270014" y="41564"/>
            <a:ext cx="8882642" cy="3542083"/>
          </a:xfrm>
          <a:prstGeom prst="rect"/>
        </p:spPr>
      </p:pic>
      <p:sp>
        <p:nvSpPr>
          <p:cNvPr id="1048625" name="Rectangle 2"/>
          <p:cNvSpPr/>
          <p:nvPr/>
        </p:nvSpPr>
        <p:spPr>
          <a:xfrm>
            <a:off x="6629400" y="759055"/>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pic>
        <p:nvPicPr>
          <p:cNvPr id="2097163" name="Picture 6"/>
          <p:cNvPicPr>
            <a:picLocks/>
          </p:cNvPicPr>
          <p:nvPr/>
        </p:nvPicPr>
        <p:blipFill>
          <a:blip xmlns:r="http://schemas.openxmlformats.org/officeDocument/2006/relationships" r:embed="rId2"/>
          <a:stretch>
            <a:fillRect/>
          </a:stretch>
        </p:blipFill>
        <p:spPr>
          <a:xfrm>
            <a:off x="5105400" y="3390900"/>
            <a:ext cx="7696200" cy="4343399"/>
          </a:xfrm>
          <a:prstGeom prst="rect"/>
        </p:spPr>
      </p:pic>
      <p:pic>
        <p:nvPicPr>
          <p:cNvPr id="2097164" name="Picture 3"/>
          <p:cNvPicPr>
            <a:picLocks noChangeAspect="1"/>
          </p:cNvPicPr>
          <p:nvPr/>
        </p:nvPicPr>
        <p:blipFill>
          <a:blip xmlns:r="http://schemas.openxmlformats.org/officeDocument/2006/relationships" r:embed="rId3"/>
          <a:stretch>
            <a:fillRect/>
          </a:stretch>
        </p:blipFill>
        <p:spPr>
          <a:xfrm>
            <a:off x="1828801" y="2208678"/>
            <a:ext cx="14478000" cy="88160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5" name="Picture 1"/>
          <p:cNvPicPr>
            <a:picLocks noChangeAspect="1"/>
          </p:cNvPicPr>
          <p:nvPr/>
        </p:nvPicPr>
        <p:blipFill>
          <a:blip xmlns:r="http://schemas.openxmlformats.org/officeDocument/2006/relationships" r:embed="rId1"/>
          <a:stretch>
            <a:fillRect/>
          </a:stretch>
        </p:blipFill>
        <p:spPr>
          <a:xfrm>
            <a:off x="4114800" y="104773"/>
            <a:ext cx="8882642" cy="3542083"/>
          </a:xfrm>
          <a:prstGeom prst="rect"/>
        </p:spPr>
      </p:pic>
      <p:sp>
        <p:nvSpPr>
          <p:cNvPr id="1048626" name="Rectangle 2"/>
          <p:cNvSpPr/>
          <p:nvPr/>
        </p:nvSpPr>
        <p:spPr>
          <a:xfrm>
            <a:off x="6629400" y="759055"/>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pic>
        <p:nvPicPr>
          <p:cNvPr id="2097166" name="Picture 5"/>
          <p:cNvPicPr>
            <a:picLocks/>
          </p:cNvPicPr>
          <p:nvPr/>
        </p:nvPicPr>
        <p:blipFill>
          <a:blip xmlns:r="http://schemas.openxmlformats.org/officeDocument/2006/relationships" r:embed="rId2"/>
          <a:stretch>
            <a:fillRect/>
          </a:stretch>
        </p:blipFill>
        <p:spPr>
          <a:xfrm>
            <a:off x="5244235" y="3390900"/>
            <a:ext cx="6185765" cy="4876800"/>
          </a:xfrm>
          <a:prstGeom prst="rect"/>
        </p:spPr>
      </p:pic>
      <p:sp>
        <p:nvSpPr>
          <p:cNvPr id="1048627" name="Rectangle 4"/>
          <p:cNvSpPr/>
          <p:nvPr/>
        </p:nvSpPr>
        <p:spPr>
          <a:xfrm>
            <a:off x="2590800" y="1967255"/>
            <a:ext cx="4572000" cy="584775"/>
          </a:xfrm>
          <a:prstGeom prst="rect"/>
        </p:spPr>
        <p:txBody>
          <a:bodyPr wrap="square">
            <a:spAutoFit/>
          </a:bodyPr>
          <a:p>
            <a:r>
              <a:rPr b="1" dirty="0" sz="3200" lang="en-IN">
                <a:solidFill>
                  <a:srgbClr val="000000"/>
                </a:solidFill>
                <a:latin typeface="Times New Roman" panose="02020603050405020304" pitchFamily="18" charset="0"/>
                <a:ea typeface="Times New Roman" panose="02020603050405020304" pitchFamily="18" charset="0"/>
              </a:rPr>
              <a:t>ACTIVITY DIAGRAM: </a:t>
            </a:r>
            <a:endParaRPr dirty="0" sz="40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7" name="Picture 1"/>
          <p:cNvPicPr>
            <a:picLocks noChangeAspect="1"/>
          </p:cNvPicPr>
          <p:nvPr/>
        </p:nvPicPr>
        <p:blipFill>
          <a:blip xmlns:r="http://schemas.openxmlformats.org/officeDocument/2006/relationships" r:embed="rId1"/>
          <a:stretch>
            <a:fillRect/>
          </a:stretch>
        </p:blipFill>
        <p:spPr>
          <a:xfrm>
            <a:off x="4016879" y="-102262"/>
            <a:ext cx="8882642" cy="3542083"/>
          </a:xfrm>
          <a:prstGeom prst="rect"/>
        </p:spPr>
      </p:pic>
      <p:sp>
        <p:nvSpPr>
          <p:cNvPr id="1048628" name="Rectangle 2"/>
          <p:cNvSpPr/>
          <p:nvPr/>
        </p:nvSpPr>
        <p:spPr>
          <a:xfrm>
            <a:off x="6477000" y="528376"/>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sp>
        <p:nvSpPr>
          <p:cNvPr id="1048629" name="Rectangle 3"/>
          <p:cNvSpPr/>
          <p:nvPr/>
        </p:nvSpPr>
        <p:spPr>
          <a:xfrm>
            <a:off x="1295400" y="1866900"/>
            <a:ext cx="8763000" cy="584775"/>
          </a:xfrm>
          <a:prstGeom prst="rect"/>
        </p:spPr>
        <p:txBody>
          <a:bodyPr wrap="square">
            <a:spAutoFit/>
          </a:bodyPr>
          <a:p>
            <a:r>
              <a:rPr dirty="0" sz="3200" lang="en-IN">
                <a:solidFill>
                  <a:srgbClr val="000000"/>
                </a:solidFill>
                <a:latin typeface="Times New Roman" panose="02020603050405020304" pitchFamily="18" charset="0"/>
                <a:ea typeface="Times New Roman" panose="02020603050405020304" pitchFamily="18" charset="0"/>
              </a:rPr>
              <a:t>COMPONENT </a:t>
            </a:r>
            <a:r>
              <a:rPr dirty="0" sz="3200" lang="en-IN" smtClean="0">
                <a:solidFill>
                  <a:srgbClr val="000000"/>
                </a:solidFill>
                <a:latin typeface="Times New Roman" panose="02020603050405020304" pitchFamily="18" charset="0"/>
                <a:ea typeface="Times New Roman" panose="02020603050405020304" pitchFamily="18" charset="0"/>
              </a:rPr>
              <a:t>DIAGRAM: </a:t>
            </a:r>
            <a:endParaRPr dirty="0" sz="3200" lang="en-IN"/>
          </a:p>
        </p:txBody>
      </p:sp>
      <p:pic>
        <p:nvPicPr>
          <p:cNvPr id="2097168" name="Picture 6"/>
          <p:cNvPicPr>
            <a:picLocks/>
          </p:cNvPicPr>
          <p:nvPr/>
        </p:nvPicPr>
        <p:blipFill>
          <a:blip xmlns:r="http://schemas.openxmlformats.org/officeDocument/2006/relationships" r:embed="rId2"/>
          <a:stretch>
            <a:fillRect/>
          </a:stretch>
        </p:blipFill>
        <p:spPr>
          <a:xfrm>
            <a:off x="3429000" y="3074693"/>
            <a:ext cx="10287000" cy="4659607"/>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9" name="Picture 1"/>
          <p:cNvPicPr>
            <a:picLocks noChangeAspect="1"/>
          </p:cNvPicPr>
          <p:nvPr/>
        </p:nvPicPr>
        <p:blipFill>
          <a:blip xmlns:r="http://schemas.openxmlformats.org/officeDocument/2006/relationships" r:embed="rId1"/>
          <a:stretch>
            <a:fillRect/>
          </a:stretch>
        </p:blipFill>
        <p:spPr>
          <a:xfrm>
            <a:off x="3657600" y="0"/>
            <a:ext cx="8882642" cy="3542083"/>
          </a:xfrm>
          <a:prstGeom prst="rect"/>
        </p:spPr>
      </p:pic>
      <p:sp>
        <p:nvSpPr>
          <p:cNvPr id="1048630" name="Rectangle 2"/>
          <p:cNvSpPr/>
          <p:nvPr/>
        </p:nvSpPr>
        <p:spPr>
          <a:xfrm>
            <a:off x="6477000" y="528376"/>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sp>
        <p:nvSpPr>
          <p:cNvPr id="1048631" name="Rectangle 3"/>
          <p:cNvSpPr/>
          <p:nvPr/>
        </p:nvSpPr>
        <p:spPr>
          <a:xfrm>
            <a:off x="1600200" y="2128644"/>
            <a:ext cx="8382000" cy="584775"/>
          </a:xfrm>
          <a:prstGeom prst="rect"/>
        </p:spPr>
        <p:txBody>
          <a:bodyPr wrap="square">
            <a:spAutoFit/>
          </a:bodyPr>
          <a:p>
            <a:r>
              <a:rPr dirty="0" sz="3200" lang="en-IN" smtClean="0">
                <a:solidFill>
                  <a:srgbClr val="000000"/>
                </a:solidFill>
                <a:latin typeface="Times New Roman" panose="02020603050405020304" pitchFamily="18" charset="0"/>
                <a:ea typeface="Times New Roman" panose="02020603050405020304" pitchFamily="18" charset="0"/>
              </a:rPr>
              <a:t>DEPLOYMENT DIAGRAM: </a:t>
            </a:r>
            <a:endParaRPr dirty="0" sz="3200" lang="en-IN"/>
          </a:p>
        </p:txBody>
      </p:sp>
      <p:pic>
        <p:nvPicPr>
          <p:cNvPr id="2097170" name="Picture 5"/>
          <p:cNvPicPr>
            <a:picLocks/>
          </p:cNvPicPr>
          <p:nvPr/>
        </p:nvPicPr>
        <p:blipFill>
          <a:blip xmlns:r="http://schemas.openxmlformats.org/officeDocument/2006/relationships" r:embed="rId2"/>
          <a:stretch>
            <a:fillRect/>
          </a:stretch>
        </p:blipFill>
        <p:spPr>
          <a:xfrm>
            <a:off x="3657600" y="3364906"/>
            <a:ext cx="8763000" cy="4978994"/>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71" name="Picture 1"/>
          <p:cNvPicPr>
            <a:picLocks noChangeAspect="1"/>
          </p:cNvPicPr>
          <p:nvPr/>
        </p:nvPicPr>
        <p:blipFill>
          <a:blip xmlns:r="http://schemas.openxmlformats.org/officeDocument/2006/relationships" r:embed="rId1"/>
          <a:stretch>
            <a:fillRect/>
          </a:stretch>
        </p:blipFill>
        <p:spPr>
          <a:xfrm>
            <a:off x="3657600" y="0"/>
            <a:ext cx="8882642" cy="3542083"/>
          </a:xfrm>
          <a:prstGeom prst="rect"/>
        </p:spPr>
      </p:pic>
      <p:sp>
        <p:nvSpPr>
          <p:cNvPr id="1048632" name="Rectangle 2"/>
          <p:cNvSpPr/>
          <p:nvPr/>
        </p:nvSpPr>
        <p:spPr>
          <a:xfrm>
            <a:off x="6477000" y="528376"/>
            <a:ext cx="3657600" cy="707886"/>
          </a:xfrm>
          <a:prstGeom prst="rect"/>
        </p:spPr>
        <p:txBody>
          <a:bodyPr wrap="square">
            <a:spAutoFit/>
          </a:bodyPr>
          <a:p>
            <a:r>
              <a:rPr dirty="0" sz="4000" lang="en-IN">
                <a:solidFill>
                  <a:schemeClr val="bg1"/>
                </a:solidFill>
              </a:rPr>
              <a:t>UML </a:t>
            </a:r>
            <a:r>
              <a:rPr dirty="0" sz="4000" lang="en-IN" smtClean="0">
                <a:solidFill>
                  <a:schemeClr val="bg1"/>
                </a:solidFill>
              </a:rPr>
              <a:t>DIAGRAM </a:t>
            </a:r>
            <a:endParaRPr dirty="0" sz="4000" lang="en-IN">
              <a:solidFill>
                <a:schemeClr val="bg1"/>
              </a:solidFill>
            </a:endParaRPr>
          </a:p>
        </p:txBody>
      </p:sp>
      <p:sp>
        <p:nvSpPr>
          <p:cNvPr id="1048633" name="Rectangle 3"/>
          <p:cNvSpPr/>
          <p:nvPr/>
        </p:nvSpPr>
        <p:spPr>
          <a:xfrm>
            <a:off x="1600200" y="2128644"/>
            <a:ext cx="8382000" cy="584775"/>
          </a:xfrm>
          <a:prstGeom prst="rect"/>
        </p:spPr>
        <p:txBody>
          <a:bodyPr wrap="square">
            <a:spAutoFit/>
          </a:bodyPr>
          <a:p>
            <a:r>
              <a:rPr dirty="0" sz="3200" lang="en-IN" smtClean="0">
                <a:solidFill>
                  <a:srgbClr val="000000"/>
                </a:solidFill>
                <a:latin typeface="Times New Roman" panose="02020603050405020304" pitchFamily="18" charset="0"/>
                <a:ea typeface="Times New Roman" panose="02020603050405020304" pitchFamily="18" charset="0"/>
              </a:rPr>
              <a:t>STATE DIAGRAM: </a:t>
            </a:r>
            <a:endParaRPr dirty="0" sz="3200" lang="en-IN"/>
          </a:p>
        </p:txBody>
      </p:sp>
      <p:pic>
        <p:nvPicPr>
          <p:cNvPr id="2097172" name="Picture 6"/>
          <p:cNvPicPr>
            <a:picLocks/>
          </p:cNvPicPr>
          <p:nvPr/>
        </p:nvPicPr>
        <p:blipFill>
          <a:blip xmlns:r="http://schemas.openxmlformats.org/officeDocument/2006/relationships" r:embed="rId2"/>
          <a:stretch>
            <a:fillRect/>
          </a:stretch>
        </p:blipFill>
        <p:spPr>
          <a:xfrm>
            <a:off x="3352800" y="2713419"/>
            <a:ext cx="9982200" cy="669728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1" name="Freeform 6"/>
          <p:cNvSpPr/>
          <p:nvPr/>
        </p:nvSpPr>
        <p:spPr>
          <a:xfrm>
            <a:off x="1028700" y="1348290"/>
            <a:ext cx="15668699" cy="8030496"/>
          </a:xfrm>
          <a:custGeom>
            <a:avLst/>
            <a:ahLst/>
            <a:rect l="l" t="t" r="r" b="b"/>
            <a:pathLst>
              <a:path w="15668699" h="8030496">
                <a:moveTo>
                  <a:pt x="0" y="0"/>
                </a:moveTo>
                <a:lnTo>
                  <a:pt x="15668699" y="0"/>
                </a:lnTo>
                <a:lnTo>
                  <a:pt x="15668699" y="8030496"/>
                </a:lnTo>
                <a:lnTo>
                  <a:pt x="0" y="8030496"/>
                </a:lnTo>
                <a:lnTo>
                  <a:pt x="0" y="0"/>
                </a:lnTo>
                <a:close/>
              </a:path>
            </a:pathLst>
          </a:custGeom>
          <a:blipFill>
            <a:blip xmlns:r="http://schemas.openxmlformats.org/officeDocument/2006/relationships" r:embed="rId1"/>
            <a:stretch>
              <a:fillRect/>
            </a:stretch>
          </a:blipFill>
        </p:spPr>
        <p:txBody>
          <a:bodyPr/>
          <a:p>
            <a:endParaRPr dirty="0" lang="en-IN"/>
          </a:p>
        </p:txBody>
      </p:sp>
      <p:sp>
        <p:nvSpPr>
          <p:cNvPr id="1048592" name="TextBox 7"/>
          <p:cNvSpPr txBox="1"/>
          <p:nvPr/>
        </p:nvSpPr>
        <p:spPr>
          <a:xfrm>
            <a:off x="1028700" y="1989240"/>
            <a:ext cx="15291226" cy="5974080"/>
          </a:xfrm>
          <a:prstGeom prst="rect"/>
        </p:spPr>
        <p:txBody>
          <a:bodyPr anchor="t" bIns="0" lIns="0" rIns="0" rtlCol="0" tIns="0">
            <a:spAutoFit/>
          </a:bodyPr>
          <a:p>
            <a:pPr algn="just" indent="-302261" lvl="1" marL="604521">
              <a:lnSpc>
                <a:spcPts val="3920"/>
              </a:lnSpc>
              <a:buFont typeface="Arial"/>
              <a:buChar char="•"/>
            </a:pPr>
            <a:r>
              <a:rPr b="0" dirty="0" sz="2800" i="0" lang="en-US">
                <a:effectLst/>
                <a:latin typeface="Times New Roman" panose="02020603050405020304" pitchFamily="18" charset="0"/>
                <a:cs typeface="Times New Roman" panose="02020603050405020304" pitchFamily="18" charset="0"/>
              </a:rPr>
              <a:t>The abstract begins by acknowledging the significance of agriculture in India and the central role of farmers in the agricultural sector. It highlights the socioeconomic challenges faced by Indian farmers and the difficulty in crop selection due to the variation in soil types across regions.</a:t>
            </a:r>
            <a:r>
              <a:rPr dirty="0" sz="2800" lang="en-US" spc="-84">
                <a:latin typeface="Times New Roman" panose="02020603050405020304" pitchFamily="18" charset="0"/>
                <a:cs typeface="Times New Roman" panose="02020603050405020304" pitchFamily="18" charset="0"/>
              </a:rPr>
              <a:t>. </a:t>
            </a:r>
          </a:p>
          <a:p>
            <a:pPr algn="just" indent="-302261" lvl="1" marL="604521">
              <a:lnSpc>
                <a:spcPts val="3920"/>
              </a:lnSpc>
              <a:buFont typeface="Arial"/>
              <a:buChar char="•"/>
            </a:pPr>
            <a:r>
              <a:rPr dirty="0" sz="2800" lang="en-US" spc="-84">
                <a:solidFill>
                  <a:srgbClr val="000000"/>
                </a:solidFill>
                <a:latin typeface="Times New Roman"/>
              </a:rPr>
              <a:t>Thus</a:t>
            </a:r>
            <a:r>
              <a:rPr dirty="0" sz="2800" lang="en-US" spc="-84">
                <a:latin typeface="Times New Roman"/>
              </a:rPr>
              <a:t>, </a:t>
            </a:r>
            <a:r>
              <a:rPr dirty="0" sz="2800" lang="en-US" spc="-84">
                <a:latin typeface="Times New Roman" panose="02020603050405020304" pitchFamily="18" charset="0"/>
                <a:cs typeface="Times New Roman" panose="02020603050405020304" pitchFamily="18" charset="0"/>
              </a:rPr>
              <a:t>i</a:t>
            </a:r>
            <a:r>
              <a:rPr b="0" dirty="0" sz="2800" i="0" lang="en-US">
                <a:effectLst/>
                <a:latin typeface="Times New Roman" panose="02020603050405020304" pitchFamily="18" charset="0"/>
                <a:cs typeface="Times New Roman" panose="02020603050405020304" pitchFamily="18" charset="0"/>
              </a:rPr>
              <a:t>t introduces a novel approach to address the challenges of crop selection through the development of a crop recommendation system. This system utilizes advanced machine learning techniques, specifically a Convolutional Neural Network (CNN) and a Random Forest Model, to predict the optimal crop based on various parameters including region, soil type, yield, and selling price</a:t>
            </a:r>
            <a:r>
              <a:rPr dirty="0" sz="2800" lang="en-US" spc="-84">
                <a:latin typeface="Times New Roman" panose="02020603050405020304" pitchFamily="18" charset="0"/>
                <a:cs typeface="Times New Roman" panose="02020603050405020304" pitchFamily="18" charset="0"/>
              </a:rPr>
              <a:t>. </a:t>
            </a:r>
          </a:p>
          <a:p>
            <a:pPr algn="just" indent="-302261" lvl="1" marL="604521">
              <a:lnSpc>
                <a:spcPts val="3920"/>
              </a:lnSpc>
              <a:buFont typeface="Arial"/>
              <a:buChar char="•"/>
            </a:pPr>
            <a:r>
              <a:rPr b="0" dirty="0" sz="2800" i="0" lang="en-US">
                <a:effectLst/>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b="0" dirty="0" sz="2800" i="0" lang="en-US">
                <a:effectLst/>
                <a:latin typeface="Times New Roman" panose="02020603050405020304" pitchFamily="18" charset="0"/>
                <a:cs typeface="Times New Roman" panose="02020603050405020304" pitchFamily="18" charset="0"/>
              </a:rPr>
              <a:t>he methodology employed in the crop recommendation system, detailing the use of CNN architecture and Random Forest Algorithm for accurate prediction. It emphasizes the importance of analyzing multiple parameters to ensure precise recommendations</a:t>
            </a:r>
            <a:r>
              <a:rPr dirty="0" sz="2800" lang="en-US" spc="-84">
                <a:solidFill>
                  <a:srgbClr val="000000"/>
                </a:solidFill>
                <a:latin typeface="Times New Roman"/>
              </a:rPr>
              <a:t>. </a:t>
            </a:r>
          </a:p>
        </p:txBody>
      </p:sp>
      <p:sp>
        <p:nvSpPr>
          <p:cNvPr id="1048593" name="Freeform 4"/>
          <p:cNvSpPr/>
          <p:nvPr/>
        </p:nvSpPr>
        <p:spPr>
          <a:xfrm>
            <a:off x="4800600" y="-17728"/>
            <a:ext cx="7163655"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2"/>
            <a:stretch>
              <a:fillRect/>
            </a:stretch>
          </a:blipFill>
        </p:spPr>
      </p:sp>
      <p:sp>
        <p:nvSpPr>
          <p:cNvPr id="1048594" name="TextBox 5"/>
          <p:cNvSpPr txBox="1"/>
          <p:nvPr/>
        </p:nvSpPr>
        <p:spPr>
          <a:xfrm>
            <a:off x="4978998" y="484159"/>
            <a:ext cx="6563090" cy="675386"/>
          </a:xfrm>
          <a:prstGeom prst="rect"/>
        </p:spPr>
        <p:txBody>
          <a:bodyPr anchor="t" bIns="0" lIns="0" rIns="0" rtlCol="0" tIns="0">
            <a:spAutoFit/>
          </a:bodyPr>
          <a:p>
            <a:pPr algn="ctr">
              <a:lnSpc>
                <a:spcPts val="5318"/>
              </a:lnSpc>
            </a:pPr>
            <a:r>
              <a:rPr sz="3799" lang="en-US">
                <a:solidFill>
                  <a:srgbClr val="FFFFFF"/>
                </a:solidFill>
                <a:latin typeface="Times New Roman"/>
              </a:rPr>
              <a:t>ABSTRACT </a:t>
            </a:r>
            <a:endParaRPr dirty="0" sz="3799" lang="en-US">
              <a:solidFill>
                <a:srgbClr val="FFFFFF"/>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73" name="Picture 1"/>
          <p:cNvPicPr>
            <a:picLocks noChangeAspect="1"/>
          </p:cNvPicPr>
          <p:nvPr/>
        </p:nvPicPr>
        <p:blipFill>
          <a:blip xmlns:r="http://schemas.openxmlformats.org/officeDocument/2006/relationships" r:embed="rId1"/>
          <a:stretch>
            <a:fillRect/>
          </a:stretch>
        </p:blipFill>
        <p:spPr>
          <a:xfrm>
            <a:off x="3657600" y="-27709"/>
            <a:ext cx="8882642" cy="3542083"/>
          </a:xfrm>
          <a:prstGeom prst="rect"/>
        </p:spPr>
      </p:pic>
      <p:sp>
        <p:nvSpPr>
          <p:cNvPr id="1048634" name="Rectangle 2"/>
          <p:cNvSpPr/>
          <p:nvPr/>
        </p:nvSpPr>
        <p:spPr>
          <a:xfrm>
            <a:off x="6477000" y="528376"/>
            <a:ext cx="3657600" cy="1069340"/>
          </a:xfrm>
          <a:prstGeom prst="rect"/>
        </p:spPr>
        <p:txBody>
          <a:bodyPr wrap="square">
            <a:spAutoFit/>
          </a:bodyPr>
          <a:p>
            <a:r>
              <a:rPr dirty="0" sz="6600" lang="en-GB" smtClean="0">
                <a:solidFill>
                  <a:schemeClr val="bg1"/>
                </a:solidFill>
              </a:rPr>
              <a:t>RESULTS</a:t>
            </a:r>
            <a:endParaRPr dirty="0" sz="6600" lang="en-IN">
              <a:solidFill>
                <a:schemeClr val="bg1"/>
              </a:solidFill>
            </a:endParaRPr>
          </a:p>
        </p:txBody>
      </p:sp>
      <p:pic>
        <p:nvPicPr>
          <p:cNvPr id="2097174" name="Picture 5"/>
          <p:cNvPicPr>
            <a:picLocks/>
          </p:cNvPicPr>
          <p:nvPr/>
        </p:nvPicPr>
        <p:blipFill>
          <a:blip xmlns:r="http://schemas.openxmlformats.org/officeDocument/2006/relationships" r:embed="rId2"/>
          <a:stretch>
            <a:fillRect/>
          </a:stretch>
        </p:blipFill>
        <p:spPr>
          <a:xfrm>
            <a:off x="990600" y="1903783"/>
            <a:ext cx="6096000" cy="3276600"/>
          </a:xfrm>
          <a:prstGeom prst="rect"/>
        </p:spPr>
      </p:pic>
      <p:pic>
        <p:nvPicPr>
          <p:cNvPr id="2097175" name="Picture 7"/>
          <p:cNvPicPr>
            <a:picLocks/>
          </p:cNvPicPr>
          <p:nvPr/>
        </p:nvPicPr>
        <p:blipFill>
          <a:blip xmlns:r="http://schemas.openxmlformats.org/officeDocument/2006/relationships" r:embed="rId3"/>
          <a:stretch>
            <a:fillRect/>
          </a:stretch>
        </p:blipFill>
        <p:spPr>
          <a:xfrm>
            <a:off x="1013142" y="5596678"/>
            <a:ext cx="6073458" cy="2974975"/>
          </a:xfrm>
          <a:prstGeom prst="rect"/>
        </p:spPr>
      </p:pic>
      <p:pic>
        <p:nvPicPr>
          <p:cNvPr id="2097176" name="Picture 8"/>
          <p:cNvPicPr>
            <a:picLocks/>
          </p:cNvPicPr>
          <p:nvPr/>
        </p:nvPicPr>
        <p:blipFill>
          <a:blip xmlns:r="http://schemas.openxmlformats.org/officeDocument/2006/relationships" r:embed="rId4"/>
          <a:stretch>
            <a:fillRect/>
          </a:stretch>
        </p:blipFill>
        <p:spPr>
          <a:xfrm>
            <a:off x="9906000" y="1914173"/>
            <a:ext cx="6324600" cy="3266209"/>
          </a:xfrm>
          <a:prstGeom prst="rect"/>
        </p:spPr>
      </p:pic>
      <p:pic>
        <p:nvPicPr>
          <p:cNvPr id="2097177" name="Picture 9"/>
          <p:cNvPicPr>
            <a:picLocks/>
          </p:cNvPicPr>
          <p:nvPr/>
        </p:nvPicPr>
        <p:blipFill>
          <a:blip xmlns:r="http://schemas.openxmlformats.org/officeDocument/2006/relationships" r:embed="rId5"/>
          <a:stretch>
            <a:fillRect/>
          </a:stretch>
        </p:blipFill>
        <p:spPr>
          <a:xfrm>
            <a:off x="9871364" y="5596677"/>
            <a:ext cx="6324600" cy="297497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78" name="Picture 1"/>
          <p:cNvPicPr>
            <a:picLocks noChangeAspect="1"/>
          </p:cNvPicPr>
          <p:nvPr/>
        </p:nvPicPr>
        <p:blipFill>
          <a:blip xmlns:r="http://schemas.openxmlformats.org/officeDocument/2006/relationships" r:embed="rId1"/>
          <a:stretch>
            <a:fillRect/>
          </a:stretch>
        </p:blipFill>
        <p:spPr>
          <a:xfrm>
            <a:off x="3657600" y="-27709"/>
            <a:ext cx="8882642" cy="3542083"/>
          </a:xfrm>
          <a:prstGeom prst="rect"/>
        </p:spPr>
      </p:pic>
      <p:sp>
        <p:nvSpPr>
          <p:cNvPr id="1048635" name="Rectangle 2"/>
          <p:cNvSpPr/>
          <p:nvPr/>
        </p:nvSpPr>
        <p:spPr>
          <a:xfrm>
            <a:off x="6477000" y="528376"/>
            <a:ext cx="3657600" cy="1069340"/>
          </a:xfrm>
          <a:prstGeom prst="rect"/>
        </p:spPr>
        <p:txBody>
          <a:bodyPr wrap="square">
            <a:spAutoFit/>
          </a:bodyPr>
          <a:p>
            <a:r>
              <a:rPr dirty="0" sz="6600" lang="en-GB" smtClean="0">
                <a:solidFill>
                  <a:schemeClr val="bg1"/>
                </a:solidFill>
              </a:rPr>
              <a:t>RESULTS</a:t>
            </a:r>
            <a:endParaRPr dirty="0" sz="6600" lang="en-IN">
              <a:solidFill>
                <a:schemeClr val="bg1"/>
              </a:solidFill>
            </a:endParaRPr>
          </a:p>
        </p:txBody>
      </p:sp>
      <p:pic>
        <p:nvPicPr>
          <p:cNvPr id="2097179" name="Picture 10"/>
          <p:cNvPicPr>
            <a:picLocks/>
          </p:cNvPicPr>
          <p:nvPr/>
        </p:nvPicPr>
        <p:blipFill>
          <a:blip xmlns:r="http://schemas.openxmlformats.org/officeDocument/2006/relationships" r:embed="rId2"/>
          <a:stretch>
            <a:fillRect/>
          </a:stretch>
        </p:blipFill>
        <p:spPr>
          <a:xfrm>
            <a:off x="1143000" y="2161284"/>
            <a:ext cx="7543800" cy="4277616"/>
          </a:xfrm>
          <a:prstGeom prst="rect"/>
        </p:spPr>
      </p:pic>
      <p:pic>
        <p:nvPicPr>
          <p:cNvPr id="2097180" name="Picture 11"/>
          <p:cNvPicPr>
            <a:picLocks/>
          </p:cNvPicPr>
          <p:nvPr/>
        </p:nvPicPr>
        <p:blipFill>
          <a:blip xmlns:r="http://schemas.openxmlformats.org/officeDocument/2006/relationships" r:embed="rId3"/>
          <a:stretch>
            <a:fillRect/>
          </a:stretch>
        </p:blipFill>
        <p:spPr>
          <a:xfrm>
            <a:off x="10287000" y="3514374"/>
            <a:ext cx="7391400" cy="4524726"/>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6" name="Rectangle 5"/>
          <p:cNvSpPr/>
          <p:nvPr/>
        </p:nvSpPr>
        <p:spPr>
          <a:xfrm>
            <a:off x="7086600" y="647700"/>
            <a:ext cx="3200400" cy="646331"/>
          </a:xfrm>
          <a:prstGeom prst="rect"/>
        </p:spPr>
        <p:txBody>
          <a:bodyPr wrap="square">
            <a:spAutoFit/>
          </a:bodyPr>
          <a:p>
            <a:r>
              <a:rPr dirty="0" sz="3600" lang="en-IN">
                <a:solidFill>
                  <a:schemeClr val="bg1"/>
                </a:solidFill>
                <a:latin typeface="Times New Roman" panose="02020603050405020304" pitchFamily="18" charset="0"/>
                <a:ea typeface="Times New Roman" panose="02020603050405020304" pitchFamily="18" charset="0"/>
              </a:rPr>
              <a:t>SYSTEM TEST </a:t>
            </a:r>
            <a:endParaRPr dirty="0" sz="3600" lang="en-IN">
              <a:solidFill>
                <a:schemeClr val="bg1"/>
              </a:solidFill>
            </a:endParaRPr>
          </a:p>
        </p:txBody>
      </p:sp>
      <p:sp>
        <p:nvSpPr>
          <p:cNvPr id="1048637" name="TextBox 6"/>
          <p:cNvSpPr txBox="1"/>
          <p:nvPr/>
        </p:nvSpPr>
        <p:spPr>
          <a:xfrm flipH="1">
            <a:off x="5105400" y="4152900"/>
            <a:ext cx="7162800" cy="1285240"/>
          </a:xfrm>
          <a:prstGeom prst="rect"/>
          <a:noFill/>
        </p:spPr>
        <p:txBody>
          <a:bodyPr rtlCol="0" wrap="square">
            <a:spAutoFit/>
          </a:bodyPr>
          <a:p>
            <a:r>
              <a:rPr dirty="0" sz="8000" lang="en-GB" smtClean="0">
                <a:latin typeface="Times New Roman" panose="02020603050405020304" pitchFamily="18" charset="0"/>
                <a:cs typeface="Times New Roman" panose="02020603050405020304" pitchFamily="18" charset="0"/>
              </a:rPr>
              <a:t>THANK YOU</a:t>
            </a:r>
            <a:endParaRPr dirty="0" sz="8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Freeform 4"/>
          <p:cNvSpPr/>
          <p:nvPr/>
        </p:nvSpPr>
        <p:spPr>
          <a:xfrm>
            <a:off x="4953000" y="10391"/>
            <a:ext cx="7163655"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596" name="TextBox 3"/>
          <p:cNvSpPr txBox="1"/>
          <p:nvPr/>
        </p:nvSpPr>
        <p:spPr>
          <a:xfrm>
            <a:off x="6172200" y="571500"/>
            <a:ext cx="8001000" cy="707886"/>
          </a:xfrm>
          <a:prstGeom prst="rect"/>
          <a:noFill/>
        </p:spPr>
        <p:txBody>
          <a:bodyPr rtlCol="0" wrap="square">
            <a:spAutoFit/>
          </a:bodyPr>
          <a:p>
            <a:r>
              <a:rPr dirty="0" sz="4000" lang="en-US" smtClean="0">
                <a:solidFill>
                  <a:schemeClr val="bg1"/>
                </a:solidFill>
                <a:latin typeface="Times New Roman"/>
              </a:rPr>
              <a:t>EXISTING SYSTEM </a:t>
            </a:r>
            <a:endParaRPr dirty="0" sz="4000" lang="en-US">
              <a:solidFill>
                <a:schemeClr val="bg1"/>
              </a:solidFill>
              <a:latin typeface="Times New Roman"/>
            </a:endParaRPr>
          </a:p>
        </p:txBody>
      </p:sp>
      <p:sp>
        <p:nvSpPr>
          <p:cNvPr id="1048597" name="TextBox 4"/>
          <p:cNvSpPr txBox="1"/>
          <p:nvPr/>
        </p:nvSpPr>
        <p:spPr>
          <a:xfrm>
            <a:off x="3429000" y="2476500"/>
            <a:ext cx="11963400" cy="5958840"/>
          </a:xfrm>
          <a:prstGeom prst="rect"/>
          <a:noFill/>
        </p:spPr>
        <p:txBody>
          <a:bodyPr rtlCol="0" wrap="square">
            <a:spAutoFit/>
          </a:bodyPr>
          <a:p>
            <a:pPr algn="just" indent="-285750" marL="28575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Due to the revolution in industrialization, the economic contribution of agriculture to India’s GDP is steadily declining with the country’s broad-based economic growth.</a:t>
            </a:r>
          </a:p>
          <a:p>
            <a:pPr algn="just" indent="-285750" marL="28575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 The problem that the Indian Agriculture sector is facing is the integration of technology to bring the desired outputs.</a:t>
            </a:r>
          </a:p>
          <a:p>
            <a:pPr algn="just" indent="-285750" marL="28575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 With the advent of new technologies and overuse of non-renewable energy resources patterns of rainfall and temperature are disturbed.</a:t>
            </a:r>
          </a:p>
          <a:p>
            <a:pPr algn="just" indent="-285750" marL="28575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 The inconsistent trends developed from the side effects of global warming make it cumbersome for the farmers to clearly predict the temperature and rainfall patterns thus affecting their crop yield productivity. </a:t>
            </a:r>
          </a:p>
          <a:p>
            <a:pPr algn="just" indent="-285750" marL="28575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In order to perform accurate prediction and handle inconsistent trends in temperature and rainfall various machine learning algorithms like RNN, LSTM, </a:t>
            </a:r>
            <a:r>
              <a:rPr dirty="0" sz="2800" lang="en-US" err="1">
                <a:latin typeface="Times New Roman" panose="02020603050405020304" pitchFamily="18" charset="0"/>
                <a:cs typeface="Times New Roman" panose="02020603050405020304" pitchFamily="18" charset="0"/>
              </a:rPr>
              <a:t>etc</a:t>
            </a:r>
            <a:r>
              <a:rPr dirty="0" sz="2800" lang="en-US">
                <a:latin typeface="Times New Roman" panose="02020603050405020304" pitchFamily="18" charset="0"/>
                <a:cs typeface="Times New Roman" panose="02020603050405020304" pitchFamily="18" charset="0"/>
              </a:rPr>
              <a:t> can be applied to get a pattern.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Freeform 4"/>
          <p:cNvSpPr/>
          <p:nvPr/>
        </p:nvSpPr>
        <p:spPr>
          <a:xfrm>
            <a:off x="5105400" y="10391"/>
            <a:ext cx="84582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599" name="TextBox 3"/>
          <p:cNvSpPr txBox="1"/>
          <p:nvPr/>
        </p:nvSpPr>
        <p:spPr>
          <a:xfrm>
            <a:off x="5133109" y="571500"/>
            <a:ext cx="8458200" cy="1285240"/>
          </a:xfrm>
          <a:prstGeom prst="rect"/>
          <a:noFill/>
        </p:spPr>
        <p:txBody>
          <a:bodyPr rtlCol="0" wrap="square">
            <a:spAutoFit/>
          </a:bodyPr>
          <a:p>
            <a:r>
              <a:rPr b="1" dirty="0" sz="4000" lang="en-US" smtClean="0">
                <a:solidFill>
                  <a:schemeClr val="bg1"/>
                </a:solidFill>
              </a:rPr>
              <a:t>DISADVANTAGES OF EXISTING SYSTEM </a:t>
            </a:r>
            <a:endParaRPr dirty="0" sz="4000" lang="en-IN">
              <a:solidFill>
                <a:schemeClr val="bg1"/>
              </a:solidFill>
            </a:endParaRPr>
          </a:p>
        </p:txBody>
      </p:sp>
      <p:sp>
        <p:nvSpPr>
          <p:cNvPr id="1048600" name="TextBox 4"/>
          <p:cNvSpPr txBox="1"/>
          <p:nvPr/>
        </p:nvSpPr>
        <p:spPr>
          <a:xfrm>
            <a:off x="2286000" y="2247900"/>
            <a:ext cx="14630400" cy="4282440"/>
          </a:xfrm>
          <a:prstGeom prst="rect"/>
          <a:noFill/>
        </p:spPr>
        <p:txBody>
          <a:bodyPr rtlCol="0" wrap="square">
            <a:spAutoFit/>
          </a:bodyPr>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One of the main challenges faced by the current system is the lack of knowledge about changing variations in climate, which are crucial for determining suitable climatic conditions for different crops</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The existing system for recommending crop yield is either hardware-based, making it costly to maintain, or not easily accessible to all farmers, hindering widespread adoption</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Despite recent proposals for solutions, there are still open challenges in creating a user-friendly application for crop recommendation, indicating a need for more accessible and intuitive systems</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Existing techniques are criticized for being time-consuming and providing inaccurate outputs of crop production datasets, highlighting limitations in efficiency and </a:t>
            </a:r>
            <a:r>
              <a:rPr dirty="0" sz="2800" lang="en-US" smtClean="0">
                <a:latin typeface="Times New Roman" panose="02020603050405020304" pitchFamily="18" charset="0"/>
                <a:cs typeface="Times New Roman" panose="02020603050405020304" pitchFamily="18" charset="0"/>
              </a:rPr>
              <a:t>accuracy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Freeform 4"/>
          <p:cNvSpPr/>
          <p:nvPr/>
        </p:nvSpPr>
        <p:spPr>
          <a:xfrm>
            <a:off x="5105400" y="10391"/>
            <a:ext cx="84582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02" name="TextBox 3"/>
          <p:cNvSpPr txBox="1"/>
          <p:nvPr/>
        </p:nvSpPr>
        <p:spPr>
          <a:xfrm>
            <a:off x="7086600" y="495300"/>
            <a:ext cx="4315691" cy="707886"/>
          </a:xfrm>
          <a:prstGeom prst="rect"/>
          <a:noFill/>
        </p:spPr>
        <p:txBody>
          <a:bodyPr rtlCol="0" wrap="square">
            <a:spAutoFit/>
          </a:bodyPr>
          <a:p>
            <a:r>
              <a:rPr dirty="0" sz="4000" lang="en-US">
                <a:solidFill>
                  <a:srgbClr val="FFFFFF"/>
                </a:solidFill>
                <a:latin typeface="Times New Roman Bold"/>
              </a:rPr>
              <a:t>Literature Survey</a:t>
            </a:r>
            <a:r>
              <a:rPr dirty="0" sz="4000" lang="en-US" smtClean="0">
                <a:solidFill>
                  <a:srgbClr val="FFFFFF"/>
                </a:solidFill>
                <a:latin typeface="Times New Roman Bold"/>
              </a:rPr>
              <a:t>:</a:t>
            </a:r>
            <a:endParaRPr dirty="0" sz="4000" lang="en-US">
              <a:solidFill>
                <a:srgbClr val="FFFFFF"/>
              </a:solidFill>
              <a:latin typeface="Times New Roman Bold"/>
            </a:endParaRPr>
          </a:p>
        </p:txBody>
      </p:sp>
      <p:sp>
        <p:nvSpPr>
          <p:cNvPr id="1048603" name="TextBox 4"/>
          <p:cNvSpPr txBox="1"/>
          <p:nvPr/>
        </p:nvSpPr>
        <p:spPr>
          <a:xfrm>
            <a:off x="1447800" y="1943100"/>
            <a:ext cx="14630400" cy="6339840"/>
          </a:xfrm>
          <a:prstGeom prst="rect"/>
          <a:noFill/>
        </p:spPr>
        <p:txBody>
          <a:bodyPr rtlCol="0" wrap="square">
            <a:spAutoFit/>
          </a:bodyPr>
          <a:p>
            <a:r>
              <a:rPr b="1" dirty="0" sz="2800" lang="en-IN">
                <a:latin typeface="Times New Roman" panose="02020603050405020304" pitchFamily="18" charset="0"/>
                <a:cs typeface="Times New Roman" panose="02020603050405020304" pitchFamily="18" charset="0"/>
              </a:rPr>
              <a:t> PREDICTING YIELD OF THE CROP USING MACHINE LEARNING ALGORITHM </a:t>
            </a:r>
          </a:p>
          <a:p>
            <a:r>
              <a:rPr b="1" dirty="0" sz="2800" lang="en-IN">
                <a:latin typeface="Times New Roman" panose="02020603050405020304" pitchFamily="18" charset="0"/>
                <a:cs typeface="Times New Roman" panose="02020603050405020304" pitchFamily="18" charset="0"/>
              </a:rPr>
              <a:t>AUTHORS: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P.Priya</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U.Muthaiah</a:t>
            </a:r>
            <a:r>
              <a:rPr dirty="0" sz="2800" lang="en-IN">
                <a:latin typeface="Times New Roman" panose="02020603050405020304" pitchFamily="18" charset="0"/>
                <a:cs typeface="Times New Roman" panose="02020603050405020304" pitchFamily="18" charset="0"/>
              </a:rPr>
              <a:t> &amp; </a:t>
            </a:r>
            <a:r>
              <a:rPr dirty="0" sz="2800" lang="en-IN" err="1" smtClean="0">
                <a:latin typeface="Times New Roman" panose="02020603050405020304" pitchFamily="18" charset="0"/>
                <a:cs typeface="Times New Roman" panose="02020603050405020304" pitchFamily="18" charset="0"/>
              </a:rPr>
              <a:t>M.Balamurugan</a:t>
            </a:r>
            <a:endParaRPr dirty="0" sz="2800" lang="en-IN">
              <a:latin typeface="Times New Roman" panose="02020603050405020304" pitchFamily="18" charset="0"/>
              <a:cs typeface="Times New Roman" panose="02020603050405020304" pitchFamily="18" charset="0"/>
            </a:endParaRPr>
          </a:p>
          <a:p>
            <a:endParaRPr dirty="0" sz="2800" lang="en-IN" smtClean="0">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The agriculture plays a dominant role in the growth of the country’s </a:t>
            </a:r>
            <a:r>
              <a:rPr dirty="0" sz="2400" lang="en-IN" err="1">
                <a:latin typeface="Times New Roman" panose="02020603050405020304" pitchFamily="18" charset="0"/>
                <a:cs typeface="Times New Roman" panose="02020603050405020304" pitchFamily="18" charset="0"/>
              </a:rPr>
              <a:t>economy.Climate</a:t>
            </a:r>
            <a:r>
              <a:rPr dirty="0" sz="2400" lang="en-IN">
                <a:latin typeface="Times New Roman" panose="02020603050405020304" pitchFamily="18" charset="0"/>
                <a:cs typeface="Times New Roman" panose="02020603050405020304" pitchFamily="18" charset="0"/>
              </a:rPr>
              <a:t> and other environmental changes has become a major threat in the agriculture field. Machine learning (ML) is an essential approach for achieving practical and effective solutions for this problem. </a:t>
            </a:r>
            <a:endParaRPr dirty="0" sz="2400" lang="en-IN" smtClean="0">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endParaRPr dirty="0" sz="2400" lang="en-GB">
              <a:latin typeface="Times New Roman" panose="02020603050405020304" pitchFamily="18" charset="0"/>
              <a:cs typeface="Times New Roman" panose="02020603050405020304" pitchFamily="18" charset="0"/>
            </a:endParaRPr>
          </a:p>
          <a:p>
            <a:r>
              <a:rPr b="1" dirty="0" sz="2800" lang="en-IN">
                <a:latin typeface="Times New Roman" panose="02020603050405020304" pitchFamily="18" charset="0"/>
                <a:cs typeface="Times New Roman" panose="02020603050405020304" pitchFamily="18" charset="0"/>
              </a:rPr>
              <a:t>Applications of machine learning techniques in agricultural crop production: a review </a:t>
            </a:r>
          </a:p>
          <a:p>
            <a:r>
              <a:rPr b="1" dirty="0" sz="2800" lang="en-IN">
                <a:latin typeface="Times New Roman" panose="02020603050405020304" pitchFamily="18" charset="0"/>
                <a:cs typeface="Times New Roman" panose="02020603050405020304" pitchFamily="18" charset="0"/>
              </a:rPr>
              <a:t> AUTHORS:</a:t>
            </a:r>
            <a:r>
              <a:rPr dirty="0" sz="2800" lang="en-IN">
                <a:latin typeface="Times New Roman" panose="02020603050405020304" pitchFamily="18" charset="0"/>
                <a:cs typeface="Times New Roman" panose="02020603050405020304" pitchFamily="18" charset="0"/>
              </a:rPr>
              <a:t> Mishra .s, Mishra .D and  </a:t>
            </a:r>
            <a:r>
              <a:rPr dirty="0" sz="2800" lang="en-IN" err="1">
                <a:latin typeface="Times New Roman" panose="02020603050405020304" pitchFamily="18" charset="0"/>
                <a:cs typeface="Times New Roman" panose="02020603050405020304" pitchFamily="18" charset="0"/>
              </a:rPr>
              <a:t>Santra</a:t>
            </a:r>
            <a:r>
              <a:rPr dirty="0" sz="2800" lang="en-IN">
                <a:latin typeface="Times New Roman" panose="02020603050405020304" pitchFamily="18" charset="0"/>
                <a:cs typeface="Times New Roman" panose="02020603050405020304" pitchFamily="18" charset="0"/>
              </a:rPr>
              <a:t> .G. </a:t>
            </a:r>
            <a:r>
              <a:rPr dirty="0" sz="2800" lang="en-IN" smtClean="0">
                <a:latin typeface="Times New Roman" panose="02020603050405020304" pitchFamily="18" charset="0"/>
                <a:cs typeface="Times New Roman" panose="02020603050405020304" pitchFamily="18" charset="0"/>
              </a:rPr>
              <a:t>H</a:t>
            </a:r>
          </a:p>
          <a:p>
            <a:endParaRPr b="1" dirty="0" sz="2800" lang="en-IN">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This paper has been prepared as an effort to reassess the research studies on the relevance of machine learning techniques in the domain of agricultural crop production. Methods/Statistical Analysis: This method is a new approach for production of agricultural crop management. Accurate and timely forecasts of crop production are necessary for important policy decisions like import-export, pricing marketing distribution etc.</a:t>
            </a:r>
          </a:p>
          <a:p>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4" name="Freeform 4"/>
          <p:cNvSpPr/>
          <p:nvPr/>
        </p:nvSpPr>
        <p:spPr>
          <a:xfrm>
            <a:off x="5105400" y="10391"/>
            <a:ext cx="84582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05" name="TextBox 3"/>
          <p:cNvSpPr txBox="1"/>
          <p:nvPr/>
        </p:nvSpPr>
        <p:spPr>
          <a:xfrm>
            <a:off x="7086600" y="495300"/>
            <a:ext cx="4315691" cy="707886"/>
          </a:xfrm>
          <a:prstGeom prst="rect"/>
          <a:noFill/>
        </p:spPr>
        <p:txBody>
          <a:bodyPr rtlCol="0" wrap="square">
            <a:spAutoFit/>
          </a:bodyPr>
          <a:p>
            <a:r>
              <a:rPr dirty="0" sz="4000" lang="en-US">
                <a:solidFill>
                  <a:srgbClr val="FFFFFF"/>
                </a:solidFill>
                <a:latin typeface="Times New Roman Bold"/>
              </a:rPr>
              <a:t>Literature Survey</a:t>
            </a:r>
            <a:r>
              <a:rPr dirty="0" sz="4000" lang="en-US" smtClean="0">
                <a:solidFill>
                  <a:srgbClr val="FFFFFF"/>
                </a:solidFill>
                <a:latin typeface="Times New Roman Bold"/>
              </a:rPr>
              <a:t>:</a:t>
            </a:r>
            <a:endParaRPr dirty="0" sz="4000" lang="en-US">
              <a:solidFill>
                <a:srgbClr val="FFFFFF"/>
              </a:solidFill>
              <a:latin typeface="Times New Roman Bold"/>
            </a:endParaRPr>
          </a:p>
        </p:txBody>
      </p:sp>
      <p:sp>
        <p:nvSpPr>
          <p:cNvPr id="1048606" name="TextBox 4"/>
          <p:cNvSpPr txBox="1"/>
          <p:nvPr/>
        </p:nvSpPr>
        <p:spPr>
          <a:xfrm>
            <a:off x="1447800" y="1943100"/>
            <a:ext cx="15011400" cy="6517640"/>
          </a:xfrm>
          <a:prstGeom prst="rect"/>
          <a:noFill/>
        </p:spPr>
        <p:txBody>
          <a:bodyPr rtlCol="0" wrap="square">
            <a:spAutoFit/>
          </a:bodyPr>
          <a:p>
            <a:r>
              <a:rPr b="1" dirty="0" sz="2800" lang="en-IN">
                <a:latin typeface="Times New Roman" panose="02020603050405020304" pitchFamily="18" charset="0"/>
                <a:cs typeface="Times New Roman" panose="02020603050405020304" pitchFamily="18" charset="0"/>
              </a:rPr>
              <a:t> Agricultural crop yield prediction using artificial neural network approach </a:t>
            </a:r>
            <a:endParaRPr b="1" dirty="0" sz="2800" lang="en-IN" smtClean="0">
              <a:latin typeface="Times New Roman" panose="02020603050405020304" pitchFamily="18" charset="0"/>
              <a:cs typeface="Times New Roman" panose="02020603050405020304" pitchFamily="18" charset="0"/>
            </a:endParaRPr>
          </a:p>
          <a:p>
            <a:r>
              <a:rPr b="1" dirty="0" sz="2800" lang="en-IN" smtClean="0">
                <a:latin typeface="Times New Roman" panose="02020603050405020304" pitchFamily="18" charset="0"/>
                <a:cs typeface="Times New Roman" panose="02020603050405020304" pitchFamily="18" charset="0"/>
              </a:rPr>
              <a:t>AUTHORS</a:t>
            </a:r>
            <a:r>
              <a:rPr b="1"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Dahikar</a:t>
            </a:r>
            <a:r>
              <a:rPr dirty="0" sz="2800" lang="en-IN">
                <a:latin typeface="Times New Roman" panose="02020603050405020304" pitchFamily="18" charset="0"/>
                <a:cs typeface="Times New Roman" panose="02020603050405020304" pitchFamily="18" charset="0"/>
              </a:rPr>
              <a:t>, S. S, Rode and S. V</a:t>
            </a:r>
            <a:r>
              <a:rPr dirty="0" sz="2800" lang="en-IN" smtClean="0">
                <a:latin typeface="Times New Roman" panose="02020603050405020304" pitchFamily="18" charset="0"/>
                <a:cs typeface="Times New Roman" panose="02020603050405020304" pitchFamily="18" charset="0"/>
              </a:rPr>
              <a:t>.</a:t>
            </a:r>
          </a:p>
          <a:p>
            <a:endParaRPr dirty="0" sz="2800" lang="en-IN" smtClean="0">
              <a:latin typeface="Times New Roman" panose="02020603050405020304" pitchFamily="18" charset="0"/>
              <a:cs typeface="Times New Roman" panose="02020603050405020304" pitchFamily="18" charset="0"/>
            </a:endParaRPr>
          </a:p>
          <a:p>
            <a:pPr algn="just"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By considering various situations of climatologically phenomena affecting local weather conditions in various parts of the world. These weather conditions have a direct effect on crop yield. Various researches have been done exploring the connections between large-scale climatologically phenomena and crop yield. Artificial neural networks have been demonstrated to be powerful tools for </a:t>
            </a:r>
            <a:r>
              <a:rPr dirty="0" sz="2400" lang="en-IN" err="1">
                <a:latin typeface="Times New Roman" panose="02020603050405020304" pitchFamily="18" charset="0"/>
                <a:cs typeface="Times New Roman" panose="02020603050405020304" pitchFamily="18" charset="0"/>
              </a:rPr>
              <a:t>modeling</a:t>
            </a:r>
            <a:r>
              <a:rPr dirty="0" sz="2400" lang="en-IN">
                <a:latin typeface="Times New Roman" panose="02020603050405020304" pitchFamily="18" charset="0"/>
                <a:cs typeface="Times New Roman" panose="02020603050405020304" pitchFamily="18" charset="0"/>
              </a:rPr>
              <a:t> and prediction, to increase their effectiveness</a:t>
            </a:r>
            <a:r>
              <a:rPr dirty="0" sz="2400" lang="en-IN" smtClean="0">
                <a:latin typeface="Times New Roman" panose="02020603050405020304" pitchFamily="18" charset="0"/>
                <a:cs typeface="Times New Roman" panose="02020603050405020304" pitchFamily="18" charset="0"/>
              </a:rPr>
              <a:t>.</a:t>
            </a:r>
          </a:p>
          <a:p>
            <a:pPr algn="just"/>
            <a:r>
              <a:rPr dirty="0" sz="2400" lang="en-IN" smtClean="0">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a:p>
            <a:r>
              <a:rPr b="1" dirty="0" sz="2800" lang="en-IN">
                <a:latin typeface="Times New Roman" panose="02020603050405020304" pitchFamily="18" charset="0"/>
                <a:cs typeface="Times New Roman" panose="02020603050405020304" pitchFamily="18" charset="0"/>
              </a:rPr>
              <a:t>Predictive ability of machine learning methods for massive crop yield prediction</a:t>
            </a:r>
            <a:r>
              <a:rPr dirty="0" sz="2800" lang="en-IN">
                <a:latin typeface="Times New Roman" panose="02020603050405020304" pitchFamily="18" charset="0"/>
                <a:cs typeface="Times New Roman" panose="02020603050405020304" pitchFamily="18" charset="0"/>
              </a:rPr>
              <a:t>.</a:t>
            </a:r>
            <a:r>
              <a:rPr b="1" dirty="0" sz="2800" lang="en-IN">
                <a:latin typeface="Times New Roman" panose="02020603050405020304" pitchFamily="18" charset="0"/>
                <a:cs typeface="Times New Roman" panose="02020603050405020304" pitchFamily="18" charset="0"/>
              </a:rPr>
              <a:t> </a:t>
            </a:r>
            <a:endParaRPr dirty="0" sz="2800" lang="en-IN">
              <a:latin typeface="Times New Roman" panose="02020603050405020304" pitchFamily="18" charset="0"/>
              <a:cs typeface="Times New Roman" panose="02020603050405020304" pitchFamily="18" charset="0"/>
            </a:endParaRPr>
          </a:p>
          <a:p>
            <a:r>
              <a:rPr b="1" dirty="0" sz="2800" lang="en-IN">
                <a:latin typeface="Times New Roman" panose="02020603050405020304" pitchFamily="18" charset="0"/>
                <a:cs typeface="Times New Roman" panose="02020603050405020304" pitchFamily="18" charset="0"/>
              </a:rPr>
              <a:t>AUTHORS:</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Gonzlez</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Snchez</a:t>
            </a:r>
            <a:r>
              <a:rPr dirty="0" sz="2800" lang="en-IN">
                <a:latin typeface="Times New Roman" panose="02020603050405020304" pitchFamily="18" charset="0"/>
                <a:cs typeface="Times New Roman" panose="02020603050405020304" pitchFamily="18" charset="0"/>
              </a:rPr>
              <a:t>. A, </a:t>
            </a:r>
            <a:r>
              <a:rPr dirty="0" sz="2800" lang="en-IN" err="1">
                <a:latin typeface="Times New Roman" panose="02020603050405020304" pitchFamily="18" charset="0"/>
                <a:cs typeface="Times New Roman" panose="02020603050405020304" pitchFamily="18" charset="0"/>
              </a:rPr>
              <a:t>Frausto</a:t>
            </a:r>
            <a:r>
              <a:rPr dirty="0" sz="2800" lang="en-IN">
                <a:latin typeface="Times New Roman" panose="02020603050405020304" pitchFamily="18" charset="0"/>
                <a:cs typeface="Times New Roman" panose="02020603050405020304" pitchFamily="18" charset="0"/>
              </a:rPr>
              <a:t> Sols. J and Ojeda Bustamante. W</a:t>
            </a:r>
            <a:r>
              <a:rPr b="1" dirty="0" sz="2800" lang="en-IN">
                <a:latin typeface="Times New Roman" panose="02020603050405020304" pitchFamily="18" charset="0"/>
                <a:cs typeface="Times New Roman" panose="02020603050405020304" pitchFamily="18" charset="0"/>
              </a:rPr>
              <a:t> </a:t>
            </a:r>
            <a:endParaRPr dirty="0" sz="2800" lang="en-IN">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An important issue for agricultural planning purposes is the accurate yield estimation for the numerous crops involved in the planning. Machine learning (ML) is an essential approach for achieving practical and effective solutions for this problem. Many comparisons of ML methods for yield prediction have been made, seeking for the most accurate technique. Generally, the number of evaluated crops and techniques is too low and does not provide enough information for agricultural planning purposes.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Freeform 4"/>
          <p:cNvSpPr/>
          <p:nvPr/>
        </p:nvSpPr>
        <p:spPr>
          <a:xfrm>
            <a:off x="4953000" y="10391"/>
            <a:ext cx="7163655"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08" name="TextBox 3"/>
          <p:cNvSpPr txBox="1"/>
          <p:nvPr/>
        </p:nvSpPr>
        <p:spPr>
          <a:xfrm>
            <a:off x="6096000" y="571500"/>
            <a:ext cx="5410200" cy="707886"/>
          </a:xfrm>
          <a:prstGeom prst="rect"/>
          <a:noFill/>
        </p:spPr>
        <p:txBody>
          <a:bodyPr rtlCol="0" wrap="square">
            <a:spAutoFit/>
          </a:bodyPr>
          <a:p>
            <a:r>
              <a:rPr dirty="0" sz="4000" lang="en-US" smtClean="0">
                <a:solidFill>
                  <a:schemeClr val="bg1"/>
                </a:solidFill>
              </a:rPr>
              <a:t>PROPOSED SYSYTEM</a:t>
            </a:r>
            <a:endParaRPr dirty="0" sz="4000" lang="en-IN">
              <a:solidFill>
                <a:schemeClr val="bg1"/>
              </a:solidFill>
            </a:endParaRPr>
          </a:p>
        </p:txBody>
      </p:sp>
      <p:sp>
        <p:nvSpPr>
          <p:cNvPr id="1048609" name="TextBox 4"/>
          <p:cNvSpPr txBox="1"/>
          <p:nvPr/>
        </p:nvSpPr>
        <p:spPr>
          <a:xfrm>
            <a:off x="2895600" y="2095500"/>
            <a:ext cx="12725400" cy="3952240"/>
          </a:xfrm>
          <a:prstGeom prst="rect"/>
          <a:noFill/>
        </p:spPr>
        <p:txBody>
          <a:bodyPr rtlCol="0" wrap="square">
            <a:spAutoFit/>
          </a:bodyPr>
          <a:p>
            <a:pPr indent="-457200" marL="457200">
              <a:buFont typeface="Wingdings" panose="05000000000000000000" pitchFamily="2" charset="2"/>
              <a:buChar char="Ø"/>
            </a:pPr>
            <a:r>
              <a:rPr dirty="0" sz="3200" lang="en-US">
                <a:latin typeface="Times New Roman" panose="02020603050405020304" pitchFamily="18" charset="0"/>
                <a:cs typeface="Times New Roman" panose="02020603050405020304" pitchFamily="18" charset="0"/>
              </a:rPr>
              <a:t>This paper focuses on the practical application of machine learning algorithms and its quantification. </a:t>
            </a:r>
          </a:p>
          <a:p>
            <a:pPr indent="-457200" marL="457200">
              <a:buFont typeface="Wingdings" panose="05000000000000000000" pitchFamily="2" charset="2"/>
              <a:buChar char="Ø"/>
            </a:pPr>
            <a:r>
              <a:rPr dirty="0" sz="3200" lang="en-US">
                <a:latin typeface="Times New Roman" panose="02020603050405020304" pitchFamily="18" charset="0"/>
                <a:cs typeface="Times New Roman" panose="02020603050405020304" pitchFamily="18" charset="0"/>
              </a:rPr>
              <a:t>The work presented here also takes into account the inconsistent data from rainfall and temperature datasets to get a consistent trend.</a:t>
            </a:r>
          </a:p>
          <a:p>
            <a:pPr indent="-457200" marL="457200">
              <a:buFont typeface="Wingdings" panose="05000000000000000000" pitchFamily="2" charset="2"/>
              <a:buChar char="Ø"/>
            </a:pPr>
            <a:r>
              <a:rPr dirty="0" sz="3200" lang="en-US">
                <a:latin typeface="Times New Roman" panose="02020603050405020304" pitchFamily="18" charset="0"/>
                <a:cs typeface="Times New Roman" panose="02020603050405020304" pitchFamily="18" charset="0"/>
              </a:rPr>
              <a:t> Crop yield prediction is determined by considering all the features in contrast with the usual trend of determining the prediction considering one feature at a time</a:t>
            </a:r>
            <a:r>
              <a:rPr dirty="0" sz="3200" lang="en-US" smtClean="0">
                <a:latin typeface="Times New Roman" panose="02020603050405020304" pitchFamily="18" charset="0"/>
                <a:cs typeface="Times New Roman" panose="02020603050405020304" pitchFamily="18" charset="0"/>
              </a:rPr>
              <a:t>.</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Freeform 4"/>
          <p:cNvSpPr/>
          <p:nvPr/>
        </p:nvSpPr>
        <p:spPr>
          <a:xfrm>
            <a:off x="4038600" y="93253"/>
            <a:ext cx="97536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11" name="TextBox 2"/>
          <p:cNvSpPr txBox="1"/>
          <p:nvPr/>
        </p:nvSpPr>
        <p:spPr>
          <a:xfrm>
            <a:off x="4953000" y="571500"/>
            <a:ext cx="9829799" cy="707886"/>
          </a:xfrm>
          <a:prstGeom prst="rect"/>
          <a:noFill/>
        </p:spPr>
        <p:txBody>
          <a:bodyPr rtlCol="0" wrap="square">
            <a:spAutoFit/>
          </a:bodyPr>
          <a:p>
            <a:r>
              <a:rPr dirty="0" sz="4000" lang="en-US" smtClean="0">
                <a:solidFill>
                  <a:schemeClr val="bg1"/>
                </a:solidFill>
              </a:rPr>
              <a:t>ADVANTAGES OF PROPOSED SYSTEM</a:t>
            </a:r>
            <a:endParaRPr dirty="0" sz="4000" lang="en-IN">
              <a:solidFill>
                <a:schemeClr val="bg1"/>
              </a:solidFill>
            </a:endParaRPr>
          </a:p>
        </p:txBody>
      </p:sp>
      <p:sp>
        <p:nvSpPr>
          <p:cNvPr id="1048612" name="TextBox 3"/>
          <p:cNvSpPr txBox="1"/>
          <p:nvPr/>
        </p:nvSpPr>
        <p:spPr>
          <a:xfrm>
            <a:off x="3276600" y="2247900"/>
            <a:ext cx="12725400" cy="5539740"/>
          </a:xfrm>
          <a:prstGeom prst="rect"/>
          <a:noFill/>
        </p:spPr>
        <p:txBody>
          <a:bodyPr rtlCol="0" wrap="square">
            <a:spAutoFit/>
          </a:bodyPr>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The system provides personalized crop recommendations based on soil characteristics, climate conditions, historical yields, and farmer preferences, empowering farmers with tailored insights for optimal crop selection</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By integrating advanced technologies like machine learning and data analytics, the system offers a comprehensive approach to crop selection, considering factors such as soil properties, climate conditions, and farmer preferences</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The model incorporates explainable artificial intelligence (XAI) to transparently present the reasoning behind specific crop recommendations, enhancing communication between advisors and farmers</a:t>
            </a:r>
            <a:endParaRPr dirty="0" sz="2800" lang="en-IN">
              <a:latin typeface="Times New Roman" panose="02020603050405020304" pitchFamily="18" charset="0"/>
              <a:cs typeface="Times New Roman" panose="02020603050405020304" pitchFamily="18" charset="0"/>
            </a:endParaRPr>
          </a:p>
          <a:p>
            <a:pPr algn="just" indent="-457200" lvl="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It predicts crop yield by analyzing factors like rainfall, temperature, PH and humidity, aiding farmers in maximizing crop yield and meeting the increasing demand for food </a:t>
            </a:r>
            <a:r>
              <a:rPr dirty="0" sz="2800" lang="en-US" smtClean="0">
                <a:latin typeface="Times New Roman" panose="02020603050405020304" pitchFamily="18" charset="0"/>
                <a:cs typeface="Times New Roman" panose="02020603050405020304" pitchFamily="18" charset="0"/>
              </a:rPr>
              <a:t>production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Freeform 4"/>
          <p:cNvSpPr/>
          <p:nvPr/>
        </p:nvSpPr>
        <p:spPr>
          <a:xfrm>
            <a:off x="4038600" y="93253"/>
            <a:ext cx="8458200" cy="3375417"/>
          </a:xfrm>
          <a:custGeom>
            <a:avLst/>
            <a:ahLst/>
            <a:rect l="l" t="t" r="r" b="b"/>
            <a:pathLst>
              <a:path w="7163655" h="3375417">
                <a:moveTo>
                  <a:pt x="0" y="0"/>
                </a:moveTo>
                <a:lnTo>
                  <a:pt x="7163655" y="0"/>
                </a:lnTo>
                <a:lnTo>
                  <a:pt x="7163655" y="3375416"/>
                </a:lnTo>
                <a:lnTo>
                  <a:pt x="0" y="3375416"/>
                </a:lnTo>
                <a:lnTo>
                  <a:pt x="0" y="0"/>
                </a:lnTo>
                <a:close/>
              </a:path>
            </a:pathLst>
          </a:custGeom>
          <a:blipFill>
            <a:blip xmlns:r="http://schemas.openxmlformats.org/officeDocument/2006/relationships" r:embed="rId1"/>
            <a:stretch>
              <a:fillRect/>
            </a:stretch>
          </a:blipFill>
        </p:spPr>
      </p:sp>
      <p:sp>
        <p:nvSpPr>
          <p:cNvPr id="1048614" name="TextBox 2"/>
          <p:cNvSpPr txBox="1"/>
          <p:nvPr/>
        </p:nvSpPr>
        <p:spPr>
          <a:xfrm>
            <a:off x="4724400" y="647700"/>
            <a:ext cx="8686800" cy="707886"/>
          </a:xfrm>
          <a:prstGeom prst="rect"/>
          <a:noFill/>
        </p:spPr>
        <p:txBody>
          <a:bodyPr rtlCol="0" wrap="square">
            <a:spAutoFit/>
          </a:bodyPr>
          <a:p>
            <a:r>
              <a:rPr dirty="0" sz="4000" lang="en-US" smtClean="0">
                <a:solidFill>
                  <a:schemeClr val="bg1"/>
                </a:solidFill>
              </a:rPr>
              <a:t>PROPOSED SYSTEM ALGORITHM</a:t>
            </a:r>
            <a:endParaRPr dirty="0" sz="4000" lang="en-IN">
              <a:solidFill>
                <a:schemeClr val="bg1"/>
              </a:solidFill>
            </a:endParaRPr>
          </a:p>
        </p:txBody>
      </p:sp>
      <p:sp>
        <p:nvSpPr>
          <p:cNvPr id="1048615" name="TextBox 3"/>
          <p:cNvSpPr txBox="1"/>
          <p:nvPr/>
        </p:nvSpPr>
        <p:spPr>
          <a:xfrm>
            <a:off x="3086100" y="2171700"/>
            <a:ext cx="11963400" cy="6377940"/>
          </a:xfrm>
          <a:prstGeom prst="rect"/>
          <a:noFill/>
        </p:spPr>
        <p:txBody>
          <a:bodyPr rtlCol="0" wrap="square">
            <a:spAutoFit/>
          </a:bodyPr>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Let the number of training cases be N, and the number of variables in the classifier be M</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smtClean="0">
                <a:latin typeface="Times New Roman" panose="02020603050405020304" pitchFamily="18" charset="0"/>
                <a:cs typeface="Times New Roman" panose="02020603050405020304" pitchFamily="18" charset="0"/>
              </a:rPr>
              <a:t>The </a:t>
            </a:r>
            <a:r>
              <a:rPr dirty="0" sz="2800" lang="en-US">
                <a:latin typeface="Times New Roman" panose="02020603050405020304" pitchFamily="18" charset="0"/>
                <a:cs typeface="Times New Roman" panose="02020603050405020304" pitchFamily="18" charset="0"/>
              </a:rPr>
              <a:t>number m of input variables are used to determine the decision at a node of the tree; m should be much less than M</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Choose a training set for this tree by choosing N times with replacement from all N available training cases. Use the rest of the cases to estimate the error of the tree, by predicting their classes</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For each node of the tree, randomly choose m variables on which to base the decision at that node. Calculate the best split based on these m variables in the training set</a:t>
            </a:r>
            <a:r>
              <a:rPr dirty="0" sz="2800" lang="en-US" smtClean="0">
                <a:latin typeface="Times New Roman" panose="02020603050405020304" pitchFamily="18" charset="0"/>
                <a:cs typeface="Times New Roman" panose="02020603050405020304" pitchFamily="18" charset="0"/>
              </a:rPr>
              <a:t>.</a:t>
            </a:r>
          </a:p>
          <a:p>
            <a:endParaRPr dirty="0" sz="2800" lang="en-US">
              <a:latin typeface="Times New Roman" panose="02020603050405020304" pitchFamily="18" charset="0"/>
              <a:cs typeface="Times New Roman" panose="02020603050405020304" pitchFamily="18" charset="0"/>
            </a:endParaRPr>
          </a:p>
          <a:p>
            <a:pPr indent="-457200" marL="457200">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Each tree is fully grown and not pruned.</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Towards Detecting and Attributing Cyberattacks in IoT -Enabled Cyber- Physical System</dc:title>
  <dc:creator>User</dc:creator>
  <cp:lastModifiedBy>User</cp:lastModifiedBy>
  <dcterms:created xsi:type="dcterms:W3CDTF">2006-08-14T15:00:00Z</dcterms:created>
  <dcterms:modified xsi:type="dcterms:W3CDTF">2024-12-15T14:42:00Z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af8805617e1d42cab53835f689f3109a</vt:lpwstr>
  </property>
</Properties>
</file>