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4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344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361c8a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361c8a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60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2361c8a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2361c8a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0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361c8ac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361c8ac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26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361c8a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361c8ac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6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361c8a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2361c8a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3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52525" y="17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 TYPES</a:t>
            </a:r>
            <a:endParaRPr b="1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36850"/>
            <a:ext cx="8520600" cy="4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Data type refers to the type of data, a memory location can hold.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Data type are used to create variables of specific type.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			 </a:t>
            </a:r>
            <a:r>
              <a:rPr lang="en" u="sng">
                <a:solidFill>
                  <a:schemeClr val="dk1"/>
                </a:solidFill>
              </a:rPr>
              <a:t>Classification of data type</a:t>
            </a:r>
            <a:endParaRPr u="sng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57450" y="2122725"/>
            <a:ext cx="2704500" cy="4491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Data types</a:t>
            </a:r>
            <a:endParaRPr sz="2000" b="1"/>
          </a:p>
        </p:txBody>
      </p:sp>
      <p:cxnSp>
        <p:nvCxnSpPr>
          <p:cNvPr id="57" name="Google Shape;57;p13"/>
          <p:cNvCxnSpPr>
            <a:stCxn id="56" idx="2"/>
          </p:cNvCxnSpPr>
          <p:nvPr/>
        </p:nvCxnSpPr>
        <p:spPr>
          <a:xfrm rot="5400000">
            <a:off x="2365250" y="1441575"/>
            <a:ext cx="214200" cy="24747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 rot="10800000" flipH="1">
            <a:off x="3724950" y="2745275"/>
            <a:ext cx="3786300" cy="51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1275675" y="2796275"/>
            <a:ext cx="10200" cy="24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7511250" y="2775900"/>
            <a:ext cx="10200" cy="24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311700" y="3020775"/>
            <a:ext cx="2311200" cy="449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Primitive Data type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01500" y="3041075"/>
            <a:ext cx="2862900" cy="449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 Non-Primitive Data type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315625"/>
            <a:ext cx="8520600" cy="45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837100" y="602125"/>
            <a:ext cx="3051300" cy="5409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Primitive Data type</a:t>
            </a:r>
            <a:endParaRPr sz="2000" b="1"/>
          </a:p>
        </p:txBody>
      </p:sp>
      <p:cxnSp>
        <p:nvCxnSpPr>
          <p:cNvPr id="69" name="Google Shape;69;p14"/>
          <p:cNvCxnSpPr>
            <a:stCxn id="68" idx="2"/>
          </p:cNvCxnSpPr>
          <p:nvPr/>
        </p:nvCxnSpPr>
        <p:spPr>
          <a:xfrm rot="5400000">
            <a:off x="2727300" y="58675"/>
            <a:ext cx="551100" cy="2719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4357700" y="1694100"/>
            <a:ext cx="308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1683875" y="1694100"/>
            <a:ext cx="0" cy="44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7439600" y="1694100"/>
            <a:ext cx="0" cy="44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5837475" y="2245175"/>
            <a:ext cx="2826900" cy="1336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Non-Numeric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Boolean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83075" y="2295525"/>
            <a:ext cx="2826900" cy="1336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Floating Numbers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 Types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dirty="0">
                <a:solidFill>
                  <a:schemeClr val="dk1"/>
                </a:solidFill>
              </a:rPr>
              <a:t>Primitive Data Types are the basic or fundamental types used to declare </a:t>
            </a:r>
            <a:r>
              <a:rPr lang="en" dirty="0" smtClean="0">
                <a:solidFill>
                  <a:schemeClr val="dk1"/>
                </a:solidFill>
              </a:rPr>
              <a:t>primitive variables </a:t>
            </a:r>
            <a:r>
              <a:rPr lang="en" dirty="0">
                <a:solidFill>
                  <a:schemeClr val="dk1"/>
                </a:solidFill>
              </a:rPr>
              <a:t>to store primitive </a:t>
            </a:r>
            <a:r>
              <a:rPr lang="en" dirty="0" smtClean="0">
                <a:solidFill>
                  <a:schemeClr val="dk1"/>
                </a:solidFill>
              </a:rPr>
              <a:t>values 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example:-Numbers, Boolean,Character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dirty="0">
                <a:solidFill>
                  <a:schemeClr val="dk1"/>
                </a:solidFill>
              </a:rPr>
              <a:t>All Primitive data types are Keyword in Java.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295950"/>
            <a:ext cx="8520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59250" y="449025"/>
            <a:ext cx="8245800" cy="43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2591500" y="443925"/>
            <a:ext cx="61800" cy="43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8"/>
          <p:cNvCxnSpPr/>
          <p:nvPr/>
        </p:nvCxnSpPr>
        <p:spPr>
          <a:xfrm flipH="1">
            <a:off x="4469275" y="449025"/>
            <a:ext cx="30600" cy="43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6519850" y="449025"/>
            <a:ext cx="30600" cy="43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/>
          <p:nvPr/>
        </p:nvCxnSpPr>
        <p:spPr>
          <a:xfrm rot="10800000" flipH="1">
            <a:off x="479650" y="959325"/>
            <a:ext cx="82458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1275675" y="969500"/>
            <a:ext cx="51000" cy="38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 flipH="1">
            <a:off x="489850" y="3837225"/>
            <a:ext cx="82563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8"/>
          <p:cNvCxnSpPr/>
          <p:nvPr/>
        </p:nvCxnSpPr>
        <p:spPr>
          <a:xfrm rot="10800000" flipH="1">
            <a:off x="1296075" y="2959550"/>
            <a:ext cx="74193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8"/>
          <p:cNvSpPr txBox="1"/>
          <p:nvPr/>
        </p:nvSpPr>
        <p:spPr>
          <a:xfrm>
            <a:off x="561300" y="44902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Values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816500" y="508900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667900" y="449025"/>
            <a:ext cx="168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91501" y="4490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42950" y="1479775"/>
            <a:ext cx="469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949325" y="1123038"/>
            <a:ext cx="847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387925" y="1081775"/>
            <a:ext cx="113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(whole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-ve to 0 to+ve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296125" y="2959550"/>
            <a:ext cx="1357200" cy="89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842038" y="3090075"/>
            <a:ext cx="143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float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double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735275" y="1089825"/>
            <a:ext cx="1357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0 l / L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6877725" y="1123050"/>
            <a:ext cx="1357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 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2 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4 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8 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990425" y="3082025"/>
            <a:ext cx="97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0.0 f / 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0.0 d / D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163925" y="3041200"/>
            <a:ext cx="84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 byte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8 byte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89850" y="3990300"/>
            <a:ext cx="84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Numeric</a:t>
            </a:r>
            <a:endParaRPr/>
          </a:p>
        </p:txBody>
      </p:sp>
      <p:cxnSp>
        <p:nvCxnSpPr>
          <p:cNvPr id="118" name="Google Shape;118;p18"/>
          <p:cNvCxnSpPr>
            <a:stCxn id="117" idx="3"/>
          </p:cNvCxnSpPr>
          <p:nvPr/>
        </p:nvCxnSpPr>
        <p:spPr>
          <a:xfrm>
            <a:off x="1337050" y="4298100"/>
            <a:ext cx="73680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1449150" y="394947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392838" y="434967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846225" y="3877763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char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806675" y="4326925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boolean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847625" y="3877763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/u0000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981925" y="3885188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2 byte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837725" y="4349663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false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990075" y="4349663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 bit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5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 </a:t>
            </a:r>
            <a:r>
              <a:rPr lang="en-IN" sz="1800" dirty="0" smtClean="0"/>
              <a:t>Non Primitive Data Types</a:t>
            </a:r>
            <a:endParaRPr lang="en-IN" sz="1800" dirty="0"/>
          </a:p>
        </p:txBody>
      </p:sp>
      <p:sp>
        <p:nvSpPr>
          <p:cNvPr id="3" name="Google Shape;80;p15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dirty="0" smtClean="0">
                <a:solidFill>
                  <a:schemeClr val="dk1"/>
                </a:solidFill>
              </a:rPr>
              <a:t>Non Primitive Data Types are the used to declare non primitive variables to store primitive values .</a:t>
            </a:r>
          </a:p>
          <a:p>
            <a:pPr marL="4572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dirty="0" smtClean="0">
                <a:solidFill>
                  <a:schemeClr val="dk1"/>
                </a:solidFill>
              </a:rPr>
              <a:t>Every class in java is a non primitive data type..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11700" y="377600"/>
            <a:ext cx="8520600" cy="4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908525" y="683750"/>
            <a:ext cx="2857500" cy="888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Non-primitive Data Types</a:t>
            </a:r>
            <a:endParaRPr sz="1700" b="1"/>
          </a:p>
        </p:txBody>
      </p:sp>
      <p:cxnSp>
        <p:nvCxnSpPr>
          <p:cNvPr id="133" name="Google Shape;133;p19"/>
          <p:cNvCxnSpPr>
            <a:stCxn id="132" idx="2"/>
          </p:cNvCxnSpPr>
          <p:nvPr/>
        </p:nvCxnSpPr>
        <p:spPr>
          <a:xfrm rot="5400000">
            <a:off x="2398375" y="122450"/>
            <a:ext cx="489600" cy="33882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>
            <a:off x="979725" y="2071700"/>
            <a:ext cx="30600" cy="357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4408050" y="2071700"/>
            <a:ext cx="0" cy="28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7756050" y="2041075"/>
            <a:ext cx="0" cy="28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337275" y="2061475"/>
            <a:ext cx="35208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/>
          <p:nvPr/>
        </p:nvSpPr>
        <p:spPr>
          <a:xfrm>
            <a:off x="581700" y="2428875"/>
            <a:ext cx="1673700" cy="632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Class</a:t>
            </a:r>
            <a:endParaRPr sz="2000" b="1"/>
          </a:p>
        </p:txBody>
      </p:sp>
      <p:sp>
        <p:nvSpPr>
          <p:cNvPr id="139" name="Google Shape;139;p19"/>
          <p:cNvSpPr/>
          <p:nvPr/>
        </p:nvSpPr>
        <p:spPr>
          <a:xfrm>
            <a:off x="3438525" y="2357625"/>
            <a:ext cx="1673700" cy="632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Arrays</a:t>
            </a:r>
            <a:endParaRPr sz="1900" b="1"/>
          </a:p>
        </p:txBody>
      </p:sp>
      <p:sp>
        <p:nvSpPr>
          <p:cNvPr id="140" name="Google Shape;140;p19"/>
          <p:cNvSpPr/>
          <p:nvPr/>
        </p:nvSpPr>
        <p:spPr>
          <a:xfrm>
            <a:off x="6664100" y="2357600"/>
            <a:ext cx="1845900" cy="632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Interface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DATA TYPES</vt:lpstr>
      <vt:lpstr>PowerPoint Presentation</vt:lpstr>
      <vt:lpstr>Primitive Data 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cp:lastModifiedBy>HP</cp:lastModifiedBy>
  <cp:revision>1</cp:revision>
  <dcterms:modified xsi:type="dcterms:W3CDTF">2023-10-15T06:18:30Z</dcterms:modified>
</cp:coreProperties>
</file>