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77" autoAdjust="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73754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69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33e3df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33e3df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64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33e3df66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33e3df66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88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32d6cb4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32d6cb4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4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32d6cb44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32d6cb44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80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2d6cb44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32d6cb44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03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2d6cb44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32d6cb44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86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32d6cb44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32d6cb44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08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32d6cb44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32d6cb44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021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32d6cb44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32d6cb44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687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32d6cb44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32d6cb44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57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Iterative/Looping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311700" y="346975"/>
            <a:ext cx="8520600" cy="43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INFINITE LOOP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loop which never ends is referred as Infinite or endless loop.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Eg 1;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a=10;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for( ; ; 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System.out.println(a);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4602625" y="1306275"/>
            <a:ext cx="33576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Eg 2;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 a;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for(a=1; a&lt;10;  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System.out.println(a);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311700" y="418425"/>
            <a:ext cx="8520600" cy="4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Null loop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for statement which does not include any statement  as body of the loop is called Null loop or empty loop.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E.g.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(int a=1;a&lt;=10;a++);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E.g. 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for(int a=1;a&lt;=10;a++)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545" y="256309"/>
            <a:ext cx="8125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of break statement</a:t>
            </a:r>
          </a:p>
          <a:p>
            <a:endParaRPr lang="en-US" dirty="0"/>
          </a:p>
          <a:p>
            <a:r>
              <a:rPr lang="en-US" dirty="0" smtClean="0"/>
              <a:t>A break statement is used for unusual termination of a loop. As soon as you apply break statement  the control exits from the loop block. 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21" y="1137453"/>
            <a:ext cx="5271456" cy="38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9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348" y="262328"/>
            <a:ext cx="83195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of </a:t>
            </a:r>
            <a:r>
              <a:rPr lang="en-US" dirty="0" smtClean="0"/>
              <a:t>continue statement</a:t>
            </a:r>
          </a:p>
          <a:p>
            <a:endParaRPr lang="en-US" dirty="0"/>
          </a:p>
          <a:p>
            <a:r>
              <a:rPr lang="en-US" dirty="0" smtClean="0"/>
              <a:t>The continue statement is just the opposite of break. As </a:t>
            </a:r>
            <a:r>
              <a:rPr lang="en-US" dirty="0"/>
              <a:t>soon as </a:t>
            </a:r>
            <a:r>
              <a:rPr lang="en-US" dirty="0" smtClean="0"/>
              <a:t>continue statement is executed in a loop, </a:t>
            </a:r>
            <a:r>
              <a:rPr lang="en-US" dirty="0"/>
              <a:t>the control </a:t>
            </a:r>
            <a:r>
              <a:rPr lang="en-US" dirty="0" smtClean="0"/>
              <a:t>skips the rest of the statement for that value  and resumes next iteration.</a:t>
            </a:r>
            <a:endParaRPr lang="en-IN" dirty="0"/>
          </a:p>
          <a:p>
            <a:endParaRPr lang="en-IN" dirty="0"/>
          </a:p>
        </p:txBody>
      </p:sp>
      <p:pic>
        <p:nvPicPr>
          <p:cNvPr id="1026" name="Picture 2" descr="Continue Statement in Java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991" y="1198406"/>
            <a:ext cx="4054791" cy="377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89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11700" y="265350"/>
            <a:ext cx="8520600" cy="4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Iterative construct/ Loop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construct in which a block of statements gets executed repeatedly unless the required task has been completed, is known as an Iterative construct or a Loop.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Iteration means repeated execution of a set of statement. This can be achieved by using a loop.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Loop statement helps the programmer to execute the set of instructions repeatedly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306150"/>
            <a:ext cx="8520600" cy="45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java we have different types of loop statements, they are:</a:t>
            </a:r>
            <a:endParaRPr>
              <a:solidFill>
                <a:schemeClr val="dk1"/>
              </a:solidFill>
            </a:endParaRPr>
          </a:p>
          <a:p>
            <a:pPr marL="990600" lvl="0" indent="-990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                   1)         while loop</a:t>
            </a:r>
            <a:endParaRPr>
              <a:solidFill>
                <a:schemeClr val="dk1"/>
              </a:solidFill>
            </a:endParaRPr>
          </a:p>
          <a:p>
            <a:pPr marL="990600" lvl="0" indent="-990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                   2)        do-while loop</a:t>
            </a:r>
            <a:endParaRPr>
              <a:solidFill>
                <a:schemeClr val="dk1"/>
              </a:solidFill>
            </a:endParaRPr>
          </a:p>
          <a:p>
            <a:pPr marL="990600" lvl="0" indent="-990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                   3)         for loop</a:t>
            </a:r>
            <a:endParaRPr>
              <a:solidFill>
                <a:schemeClr val="dk1"/>
              </a:solidFill>
            </a:endParaRPr>
          </a:p>
          <a:p>
            <a:pPr marL="990600" lvl="0" indent="-990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                   4)        for each / advanced for / enhanced for</a:t>
            </a:r>
            <a:endParaRPr>
              <a:solidFill>
                <a:schemeClr val="dk1"/>
              </a:solidFill>
            </a:endParaRPr>
          </a:p>
          <a:p>
            <a:pPr marL="990600" lvl="0" indent="-990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                   5).         nested loop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346975"/>
            <a:ext cx="8520600" cy="4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while Loop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 while loop, a set of instructions are to be executed repeatedly without knowing the number of iteration.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This loop can be applied to a program where number of iteration are not fixed.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while  is a conditional controlled loop.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loop will continue executing till the condition is true.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control terminates when the test condition is false.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Syntax to create while loop:</a:t>
            </a:r>
            <a:endParaRPr sz="15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	while(condition)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	{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	    Statement to be repeated 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	}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11700" y="163275"/>
            <a:ext cx="8520600" cy="46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WORKFLOW: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CASE 1: When the condition is true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    The loop continues.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    Control execute the statement which belongs to the loop.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    After execution once the loop block ends, control goes back to the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condition and the entire process will be repeated till the condition becomes false.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CASE 2: When the condition is false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The loop is stopped i.e. repetition is stopped.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loop block will not get executed.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control comes outside the loop to the next statement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596900" lvl="0" indent="-596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311700" y="285750"/>
            <a:ext cx="8520600" cy="4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while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while loop is used in a program where number of iteration is not fixed.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looping construct condition is checked at the exit point of the loop.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</a:rPr>
              <a:t>Syntax to create do-while loop :</a:t>
            </a:r>
            <a:endParaRPr sz="1500" b="1">
              <a:solidFill>
                <a:srgbClr val="0000FF"/>
              </a:solidFill>
            </a:endParaRPr>
          </a:p>
          <a:p>
            <a:pPr marL="3429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do</a:t>
            </a:r>
            <a:endParaRPr sz="1500">
              <a:solidFill>
                <a:schemeClr val="dk1"/>
              </a:solidFill>
            </a:endParaRPr>
          </a:p>
          <a:p>
            <a:pPr marL="34290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{</a:t>
            </a:r>
            <a:endParaRPr sz="15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	//statement</a:t>
            </a:r>
            <a:endParaRPr sz="15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while(condition) ;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311700" y="387800"/>
            <a:ext cx="8520600" cy="4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WORKFLOW :</a:t>
            </a:r>
            <a:endParaRPr sz="15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CASE 1 : When the condition is true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●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Control goes to the loop block directly , execute the instructions.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●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Then control goes to the condition, if the condition is true the control goes back to the do block.</a:t>
            </a:r>
            <a:endParaRPr sz="1500"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CASE 2: When the condition is false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Control goes to the loop block directly, execute the instructions.</a:t>
            </a:r>
            <a:endParaRPr sz="15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500">
                <a:solidFill>
                  <a:schemeClr val="dk1"/>
                </a:solidFill>
              </a:rPr>
              <a:t>Then control goes to the condition, if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the condition is false the loop is stops and control goes to the next statement.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311700" y="387800"/>
            <a:ext cx="8520600" cy="4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loop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for looping construct, the statements are repeated for a fixed number of times.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control terminates after repeating the statement for given number of times.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 the three segments are optional (Initialization, condition, update).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 condition is not provided, by default it is considered as true.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for(initialization ; condition ; update)</a:t>
            </a:r>
            <a:endParaRPr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// statement to be repeated</a:t>
            </a:r>
            <a:endParaRPr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311700" y="265350"/>
            <a:ext cx="8520600" cy="4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WORKFLOW: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        	</a:t>
            </a:r>
            <a:r>
              <a:rPr lang="en" sz="1500" b="1">
                <a:solidFill>
                  <a:schemeClr val="dk1"/>
                </a:solidFill>
              </a:rPr>
              <a:t>Step 1:</a:t>
            </a:r>
            <a:r>
              <a:rPr lang="en" sz="1500">
                <a:solidFill>
                  <a:schemeClr val="dk1"/>
                </a:solidFill>
              </a:rPr>
              <a:t> Control go to the initialization part.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     	Step 2:</a:t>
            </a:r>
            <a:r>
              <a:rPr lang="en" sz="1500">
                <a:solidFill>
                  <a:schemeClr val="dk1"/>
                </a:solidFill>
              </a:rPr>
              <a:t> Then it will go to the condition part.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   	</a:t>
            </a:r>
            <a:r>
              <a:rPr lang="en" sz="1500" b="1">
                <a:solidFill>
                  <a:schemeClr val="dk1"/>
                </a:solidFill>
              </a:rPr>
              <a:t>Step 3:</a:t>
            </a:r>
            <a:r>
              <a:rPr lang="en" sz="1500">
                <a:solidFill>
                  <a:schemeClr val="dk1"/>
                </a:solidFill>
              </a:rPr>
              <a:t> If the condition is true then it will enter inside the loop block.</a:t>
            </a:r>
            <a:endParaRPr sz="15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Step 4:</a:t>
            </a:r>
            <a:r>
              <a:rPr lang="en" sz="1500">
                <a:solidFill>
                  <a:schemeClr val="dk1"/>
                </a:solidFill>
              </a:rPr>
              <a:t> Once the execution of instruction inside the loop block is completed control will go to         the update segment.</a:t>
            </a:r>
            <a:endParaRPr sz="15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Step 5: </a:t>
            </a:r>
            <a:r>
              <a:rPr lang="en" sz="1500">
                <a:solidFill>
                  <a:schemeClr val="dk1"/>
                </a:solidFill>
              </a:rPr>
              <a:t>Then it will go back to the condition. Step1,2,3,4 will continue until the condition become false.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642</Words>
  <Application>Microsoft Office PowerPoint</Application>
  <PresentationFormat>On-screen Show (16:9)</PresentationFormat>
  <Paragraphs>100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Iterative/Looping 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Iterative/Looping  statements</dc:title>
  <cp:lastModifiedBy>HP</cp:lastModifiedBy>
  <cp:revision>5</cp:revision>
  <dcterms:modified xsi:type="dcterms:W3CDTF">2023-10-20T04:40:13Z</dcterms:modified>
</cp:coreProperties>
</file>