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1624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219d047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219d047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04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19d047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19d047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56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219d047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219d047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44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219d047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219d047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83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Variables</a:t>
            </a:r>
            <a:endParaRPr b="1"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Variable is a container or a placeholder which is used to store a single value.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Variable is a named memory location that is used to contain a value.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We have two types of variables , they are:-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1) Based on Types Variables are of two types:-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">
                <a:solidFill>
                  <a:schemeClr val="dk1"/>
                </a:solidFill>
              </a:rPr>
              <a:t>Primitive Variables			b) Non -Primitive Variables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2) Based on Scope Variables are of three types:-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">
                <a:solidFill>
                  <a:schemeClr val="dk1"/>
                </a:solidFill>
              </a:rPr>
              <a:t>Local variable   b)    Static variable    c)    Non static variable/instance variable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326575"/>
            <a:ext cx="8520600" cy="4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1) Based on Types :-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" dirty="0">
                <a:solidFill>
                  <a:schemeClr val="dk1"/>
                </a:solidFill>
              </a:rPr>
              <a:t>Primitive Variables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variables which is used to store a primitive value is known as primitive variable, such as number, boolean,character.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We can create primitive variable with the help of primitive data type.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Syntax to create primitive variable:-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PrimitiveDataType  identifier1, identifer2……;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Example:-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int a;  —-------&gt;primitive variable of int type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boolean b;  —--------&gt;primitive variable of boolean type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295950"/>
            <a:ext cx="8520600" cy="45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b) Non-Primitive Variables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variable which is used to store a reference is known as Non primitive variable.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It is also known as reference variable.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Syntax to create a non primitive variable:-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NonPrimitiveDataType identifier1, identifier2,....;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Example:-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String </a:t>
            </a:r>
            <a:r>
              <a:rPr lang="en" dirty="0" smtClean="0">
                <a:solidFill>
                  <a:srgbClr val="000000"/>
                </a:solidFill>
              </a:rPr>
              <a:t>st;---</a:t>
            </a:r>
            <a:r>
              <a:rPr lang="e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non primitive variable of String type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00" y="204100"/>
            <a:ext cx="8520600" cy="43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2) Based on  Scope:-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" dirty="0">
                <a:solidFill>
                  <a:schemeClr val="dk1"/>
                </a:solidFill>
              </a:rPr>
              <a:t>Local variable;-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variable declared inside a method block or any other block except class block is known as local variable.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We can’t use local variable without initialization if we try to use local variable without initialization then we will get </a:t>
            </a:r>
            <a:r>
              <a:rPr lang="en" dirty="0">
                <a:solidFill>
                  <a:srgbClr val="FF0000"/>
                </a:solidFill>
              </a:rPr>
              <a:t>compile time error.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Local variable will not be initialized with default values.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scope of the local variable is nested inside the block where it is declared, hence, it can’t be used outside the block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Simple Light</vt:lpstr>
      <vt:lpstr>Variables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cp:lastModifiedBy>HP</cp:lastModifiedBy>
  <cp:revision>2</cp:revision>
  <dcterms:modified xsi:type="dcterms:W3CDTF">2023-10-15T06:20:13Z</dcterms:modified>
</cp:coreProperties>
</file>