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Problem Statement – KPIs &amp; Charts Requirement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(188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822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(188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772400" cy="4949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