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56" r:id="rId4"/>
    <p:sldId id="257" r:id="rId5"/>
    <p:sldId id="258" r:id="rId6"/>
    <p:sldId id="259" r:id="rId7"/>
    <p:sldId id="260"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60" d="100"/>
          <a:sy n="60" d="100"/>
        </p:scale>
        <p:origin x="10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D857-0E53-3521-CCEB-D8FB8AF958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40F2E6-4325-788C-35EE-7302363335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5B64A7-9A12-558A-7977-BD245BBA87A4}"/>
              </a:ext>
            </a:extLst>
          </p:cNvPr>
          <p:cNvSpPr>
            <a:spLocks noGrp="1"/>
          </p:cNvSpPr>
          <p:nvPr>
            <p:ph type="dt" sz="half" idx="10"/>
          </p:nvPr>
        </p:nvSpPr>
        <p:spPr/>
        <p:txBody>
          <a:bodyPr/>
          <a:lstStyle/>
          <a:p>
            <a:fld id="{DE4F7641-2150-4DCA-BD7F-21AE2E15D88A}" type="datetimeFigureOut">
              <a:rPr lang="en-US" smtClean="0"/>
              <a:t>7/15/2024</a:t>
            </a:fld>
            <a:endParaRPr lang="en-US"/>
          </a:p>
        </p:txBody>
      </p:sp>
      <p:sp>
        <p:nvSpPr>
          <p:cNvPr id="5" name="Footer Placeholder 4">
            <a:extLst>
              <a:ext uri="{FF2B5EF4-FFF2-40B4-BE49-F238E27FC236}">
                <a16:creationId xmlns:a16="http://schemas.microsoft.com/office/drawing/2014/main" id="{284A9FA1-FE34-2635-9CA6-5CAC1A0CD5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F4887-2B54-BD2B-E1EE-9AC77AF92EB9}"/>
              </a:ext>
            </a:extLst>
          </p:cNvPr>
          <p:cNvSpPr>
            <a:spLocks noGrp="1"/>
          </p:cNvSpPr>
          <p:nvPr>
            <p:ph type="sldNum" sz="quarter" idx="12"/>
          </p:nvPr>
        </p:nvSpPr>
        <p:spPr/>
        <p:txBody>
          <a:bodyPr/>
          <a:lstStyle/>
          <a:p>
            <a:fld id="{E582D9A8-3630-425A-ABB6-0B656D8C9E04}" type="slidenum">
              <a:rPr lang="en-US" smtClean="0"/>
              <a:t>‹#›</a:t>
            </a:fld>
            <a:endParaRPr lang="en-US"/>
          </a:p>
        </p:txBody>
      </p:sp>
    </p:spTree>
    <p:extLst>
      <p:ext uri="{BB962C8B-B14F-4D97-AF65-F5344CB8AC3E}">
        <p14:creationId xmlns:p14="http://schemas.microsoft.com/office/powerpoint/2010/main" val="329198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E3CF9-2581-57D9-3946-2888A57E8C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9C5524-231A-C139-26BE-0B4B7ADE7F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7FD7E-4388-6704-51BD-5CB986E88F67}"/>
              </a:ext>
            </a:extLst>
          </p:cNvPr>
          <p:cNvSpPr>
            <a:spLocks noGrp="1"/>
          </p:cNvSpPr>
          <p:nvPr>
            <p:ph type="dt" sz="half" idx="10"/>
          </p:nvPr>
        </p:nvSpPr>
        <p:spPr/>
        <p:txBody>
          <a:bodyPr/>
          <a:lstStyle/>
          <a:p>
            <a:fld id="{DE4F7641-2150-4DCA-BD7F-21AE2E15D88A}" type="datetimeFigureOut">
              <a:rPr lang="en-US" smtClean="0"/>
              <a:t>7/15/2024</a:t>
            </a:fld>
            <a:endParaRPr lang="en-US"/>
          </a:p>
        </p:txBody>
      </p:sp>
      <p:sp>
        <p:nvSpPr>
          <p:cNvPr id="5" name="Footer Placeholder 4">
            <a:extLst>
              <a:ext uri="{FF2B5EF4-FFF2-40B4-BE49-F238E27FC236}">
                <a16:creationId xmlns:a16="http://schemas.microsoft.com/office/drawing/2014/main" id="{7C36BC23-BF71-C99D-CD87-90F6EF57A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CC4985-2C07-7F23-6969-9B2997006D0C}"/>
              </a:ext>
            </a:extLst>
          </p:cNvPr>
          <p:cNvSpPr>
            <a:spLocks noGrp="1"/>
          </p:cNvSpPr>
          <p:nvPr>
            <p:ph type="sldNum" sz="quarter" idx="12"/>
          </p:nvPr>
        </p:nvSpPr>
        <p:spPr/>
        <p:txBody>
          <a:bodyPr/>
          <a:lstStyle/>
          <a:p>
            <a:fld id="{E582D9A8-3630-425A-ABB6-0B656D8C9E04}" type="slidenum">
              <a:rPr lang="en-US" smtClean="0"/>
              <a:t>‹#›</a:t>
            </a:fld>
            <a:endParaRPr lang="en-US"/>
          </a:p>
        </p:txBody>
      </p:sp>
    </p:spTree>
    <p:extLst>
      <p:ext uri="{BB962C8B-B14F-4D97-AF65-F5344CB8AC3E}">
        <p14:creationId xmlns:p14="http://schemas.microsoft.com/office/powerpoint/2010/main" val="181482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DD32D3-D1A1-B183-6B14-E37C7AF53F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8CC26-00CD-9408-BF1B-4005571A64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24C6E-BD78-E062-D5A8-796D1C97871F}"/>
              </a:ext>
            </a:extLst>
          </p:cNvPr>
          <p:cNvSpPr>
            <a:spLocks noGrp="1"/>
          </p:cNvSpPr>
          <p:nvPr>
            <p:ph type="dt" sz="half" idx="10"/>
          </p:nvPr>
        </p:nvSpPr>
        <p:spPr/>
        <p:txBody>
          <a:bodyPr/>
          <a:lstStyle/>
          <a:p>
            <a:fld id="{DE4F7641-2150-4DCA-BD7F-21AE2E15D88A}" type="datetimeFigureOut">
              <a:rPr lang="en-US" smtClean="0"/>
              <a:t>7/15/2024</a:t>
            </a:fld>
            <a:endParaRPr lang="en-US"/>
          </a:p>
        </p:txBody>
      </p:sp>
      <p:sp>
        <p:nvSpPr>
          <p:cNvPr id="5" name="Footer Placeholder 4">
            <a:extLst>
              <a:ext uri="{FF2B5EF4-FFF2-40B4-BE49-F238E27FC236}">
                <a16:creationId xmlns:a16="http://schemas.microsoft.com/office/drawing/2014/main" id="{702FF416-6093-48A4-8926-66A6F8552B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6A7B3-7213-2F74-7B5A-B7D6BCC020B7}"/>
              </a:ext>
            </a:extLst>
          </p:cNvPr>
          <p:cNvSpPr>
            <a:spLocks noGrp="1"/>
          </p:cNvSpPr>
          <p:nvPr>
            <p:ph type="sldNum" sz="quarter" idx="12"/>
          </p:nvPr>
        </p:nvSpPr>
        <p:spPr/>
        <p:txBody>
          <a:bodyPr/>
          <a:lstStyle/>
          <a:p>
            <a:fld id="{E582D9A8-3630-425A-ABB6-0B656D8C9E04}" type="slidenum">
              <a:rPr lang="en-US" smtClean="0"/>
              <a:t>‹#›</a:t>
            </a:fld>
            <a:endParaRPr lang="en-US"/>
          </a:p>
        </p:txBody>
      </p:sp>
    </p:spTree>
    <p:extLst>
      <p:ext uri="{BB962C8B-B14F-4D97-AF65-F5344CB8AC3E}">
        <p14:creationId xmlns:p14="http://schemas.microsoft.com/office/powerpoint/2010/main" val="1797286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BCB9-7943-6E8D-9B69-D989979103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F10914-931F-AC1E-26F3-4068121275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C0614B-852B-5A65-EEF6-576CB45BF001}"/>
              </a:ext>
            </a:extLst>
          </p:cNvPr>
          <p:cNvSpPr>
            <a:spLocks noGrp="1"/>
          </p:cNvSpPr>
          <p:nvPr>
            <p:ph type="dt" sz="half" idx="10"/>
          </p:nvPr>
        </p:nvSpPr>
        <p:spPr/>
        <p:txBody>
          <a:bodyPr/>
          <a:lstStyle/>
          <a:p>
            <a:fld id="{DE4F7641-2150-4DCA-BD7F-21AE2E15D88A}" type="datetimeFigureOut">
              <a:rPr lang="en-US" smtClean="0"/>
              <a:t>7/15/2024</a:t>
            </a:fld>
            <a:endParaRPr lang="en-US"/>
          </a:p>
        </p:txBody>
      </p:sp>
      <p:sp>
        <p:nvSpPr>
          <p:cNvPr id="5" name="Footer Placeholder 4">
            <a:extLst>
              <a:ext uri="{FF2B5EF4-FFF2-40B4-BE49-F238E27FC236}">
                <a16:creationId xmlns:a16="http://schemas.microsoft.com/office/drawing/2014/main" id="{0BEE0F94-E081-371E-5933-3E2E2F2E1E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554FC-C288-9834-0F1B-E2861FC11F71}"/>
              </a:ext>
            </a:extLst>
          </p:cNvPr>
          <p:cNvSpPr>
            <a:spLocks noGrp="1"/>
          </p:cNvSpPr>
          <p:nvPr>
            <p:ph type="sldNum" sz="quarter" idx="12"/>
          </p:nvPr>
        </p:nvSpPr>
        <p:spPr/>
        <p:txBody>
          <a:bodyPr/>
          <a:lstStyle/>
          <a:p>
            <a:fld id="{E582D9A8-3630-425A-ABB6-0B656D8C9E04}" type="slidenum">
              <a:rPr lang="en-US" smtClean="0"/>
              <a:t>‹#›</a:t>
            </a:fld>
            <a:endParaRPr lang="en-US"/>
          </a:p>
        </p:txBody>
      </p:sp>
    </p:spTree>
    <p:extLst>
      <p:ext uri="{BB962C8B-B14F-4D97-AF65-F5344CB8AC3E}">
        <p14:creationId xmlns:p14="http://schemas.microsoft.com/office/powerpoint/2010/main" val="4087477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C067-191B-9D37-14C6-0842F8232B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E50305-A857-9D4C-6833-78EAABF7C77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641C16-1866-FACD-D338-D1AF2CF7837E}"/>
              </a:ext>
            </a:extLst>
          </p:cNvPr>
          <p:cNvSpPr>
            <a:spLocks noGrp="1"/>
          </p:cNvSpPr>
          <p:nvPr>
            <p:ph type="dt" sz="half" idx="10"/>
          </p:nvPr>
        </p:nvSpPr>
        <p:spPr/>
        <p:txBody>
          <a:bodyPr/>
          <a:lstStyle/>
          <a:p>
            <a:fld id="{DE4F7641-2150-4DCA-BD7F-21AE2E15D88A}" type="datetimeFigureOut">
              <a:rPr lang="en-US" smtClean="0"/>
              <a:t>7/15/2024</a:t>
            </a:fld>
            <a:endParaRPr lang="en-US"/>
          </a:p>
        </p:txBody>
      </p:sp>
      <p:sp>
        <p:nvSpPr>
          <p:cNvPr id="5" name="Footer Placeholder 4">
            <a:extLst>
              <a:ext uri="{FF2B5EF4-FFF2-40B4-BE49-F238E27FC236}">
                <a16:creationId xmlns:a16="http://schemas.microsoft.com/office/drawing/2014/main" id="{1BB76728-CFD6-DEF8-BB7A-F750E3FD22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1AE1B0-2BAE-C1F0-0C5B-7FE2C8B54B6B}"/>
              </a:ext>
            </a:extLst>
          </p:cNvPr>
          <p:cNvSpPr>
            <a:spLocks noGrp="1"/>
          </p:cNvSpPr>
          <p:nvPr>
            <p:ph type="sldNum" sz="quarter" idx="12"/>
          </p:nvPr>
        </p:nvSpPr>
        <p:spPr/>
        <p:txBody>
          <a:bodyPr/>
          <a:lstStyle/>
          <a:p>
            <a:fld id="{E582D9A8-3630-425A-ABB6-0B656D8C9E04}" type="slidenum">
              <a:rPr lang="en-US" smtClean="0"/>
              <a:t>‹#›</a:t>
            </a:fld>
            <a:endParaRPr lang="en-US"/>
          </a:p>
        </p:txBody>
      </p:sp>
    </p:spTree>
    <p:extLst>
      <p:ext uri="{BB962C8B-B14F-4D97-AF65-F5344CB8AC3E}">
        <p14:creationId xmlns:p14="http://schemas.microsoft.com/office/powerpoint/2010/main" val="897407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27AA-D8E7-1F0A-BACA-E5605A7109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DCE32F-5A5D-5298-9062-32CDACD430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E587E5-188D-DDAE-EAE4-9CED8B9B37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AE5657-438E-8ADF-FBBE-5FECFC614FC7}"/>
              </a:ext>
            </a:extLst>
          </p:cNvPr>
          <p:cNvSpPr>
            <a:spLocks noGrp="1"/>
          </p:cNvSpPr>
          <p:nvPr>
            <p:ph type="dt" sz="half" idx="10"/>
          </p:nvPr>
        </p:nvSpPr>
        <p:spPr/>
        <p:txBody>
          <a:bodyPr/>
          <a:lstStyle/>
          <a:p>
            <a:fld id="{DE4F7641-2150-4DCA-BD7F-21AE2E15D88A}" type="datetimeFigureOut">
              <a:rPr lang="en-US" smtClean="0"/>
              <a:t>7/15/2024</a:t>
            </a:fld>
            <a:endParaRPr lang="en-US"/>
          </a:p>
        </p:txBody>
      </p:sp>
      <p:sp>
        <p:nvSpPr>
          <p:cNvPr id="6" name="Footer Placeholder 5">
            <a:extLst>
              <a:ext uri="{FF2B5EF4-FFF2-40B4-BE49-F238E27FC236}">
                <a16:creationId xmlns:a16="http://schemas.microsoft.com/office/drawing/2014/main" id="{95FD637C-C5A5-3CAE-3080-E23389411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53AF44-947C-1825-CD29-9A09C253B427}"/>
              </a:ext>
            </a:extLst>
          </p:cNvPr>
          <p:cNvSpPr>
            <a:spLocks noGrp="1"/>
          </p:cNvSpPr>
          <p:nvPr>
            <p:ph type="sldNum" sz="quarter" idx="12"/>
          </p:nvPr>
        </p:nvSpPr>
        <p:spPr/>
        <p:txBody>
          <a:bodyPr/>
          <a:lstStyle/>
          <a:p>
            <a:fld id="{E582D9A8-3630-425A-ABB6-0B656D8C9E04}" type="slidenum">
              <a:rPr lang="en-US" smtClean="0"/>
              <a:t>‹#›</a:t>
            </a:fld>
            <a:endParaRPr lang="en-US"/>
          </a:p>
        </p:txBody>
      </p:sp>
    </p:spTree>
    <p:extLst>
      <p:ext uri="{BB962C8B-B14F-4D97-AF65-F5344CB8AC3E}">
        <p14:creationId xmlns:p14="http://schemas.microsoft.com/office/powerpoint/2010/main" val="1770875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4B2F-499F-411E-0E34-75F0EBB554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5D5FE0-090D-0A4F-A0D9-B2BD86FC91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B99682-79CC-5B6D-77A0-22B61788EE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326692-BE4A-3BB0-6781-29D35249A9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B4A1B0-2003-E2A4-C358-D0534B84A6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EA98D4-D11A-051A-6B4F-19B6488B04AF}"/>
              </a:ext>
            </a:extLst>
          </p:cNvPr>
          <p:cNvSpPr>
            <a:spLocks noGrp="1"/>
          </p:cNvSpPr>
          <p:nvPr>
            <p:ph type="dt" sz="half" idx="10"/>
          </p:nvPr>
        </p:nvSpPr>
        <p:spPr/>
        <p:txBody>
          <a:bodyPr/>
          <a:lstStyle/>
          <a:p>
            <a:fld id="{DE4F7641-2150-4DCA-BD7F-21AE2E15D88A}" type="datetimeFigureOut">
              <a:rPr lang="en-US" smtClean="0"/>
              <a:t>7/15/2024</a:t>
            </a:fld>
            <a:endParaRPr lang="en-US"/>
          </a:p>
        </p:txBody>
      </p:sp>
      <p:sp>
        <p:nvSpPr>
          <p:cNvPr id="8" name="Footer Placeholder 7">
            <a:extLst>
              <a:ext uri="{FF2B5EF4-FFF2-40B4-BE49-F238E27FC236}">
                <a16:creationId xmlns:a16="http://schemas.microsoft.com/office/drawing/2014/main" id="{86EEEB45-2773-37DB-BAFC-0029643921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4F4652-3EDA-F0B9-B0AA-A2B0D2D51365}"/>
              </a:ext>
            </a:extLst>
          </p:cNvPr>
          <p:cNvSpPr>
            <a:spLocks noGrp="1"/>
          </p:cNvSpPr>
          <p:nvPr>
            <p:ph type="sldNum" sz="quarter" idx="12"/>
          </p:nvPr>
        </p:nvSpPr>
        <p:spPr/>
        <p:txBody>
          <a:bodyPr/>
          <a:lstStyle/>
          <a:p>
            <a:fld id="{E582D9A8-3630-425A-ABB6-0B656D8C9E04}" type="slidenum">
              <a:rPr lang="en-US" smtClean="0"/>
              <a:t>‹#›</a:t>
            </a:fld>
            <a:endParaRPr lang="en-US"/>
          </a:p>
        </p:txBody>
      </p:sp>
    </p:spTree>
    <p:extLst>
      <p:ext uri="{BB962C8B-B14F-4D97-AF65-F5344CB8AC3E}">
        <p14:creationId xmlns:p14="http://schemas.microsoft.com/office/powerpoint/2010/main" val="930177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44D43-8068-050C-11C4-FBC4898433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BA908B-9468-725B-68EB-4447551CEBB5}"/>
              </a:ext>
            </a:extLst>
          </p:cNvPr>
          <p:cNvSpPr>
            <a:spLocks noGrp="1"/>
          </p:cNvSpPr>
          <p:nvPr>
            <p:ph type="dt" sz="half" idx="10"/>
          </p:nvPr>
        </p:nvSpPr>
        <p:spPr/>
        <p:txBody>
          <a:bodyPr/>
          <a:lstStyle/>
          <a:p>
            <a:fld id="{DE4F7641-2150-4DCA-BD7F-21AE2E15D88A}" type="datetimeFigureOut">
              <a:rPr lang="en-US" smtClean="0"/>
              <a:t>7/15/2024</a:t>
            </a:fld>
            <a:endParaRPr lang="en-US"/>
          </a:p>
        </p:txBody>
      </p:sp>
      <p:sp>
        <p:nvSpPr>
          <p:cNvPr id="4" name="Footer Placeholder 3">
            <a:extLst>
              <a:ext uri="{FF2B5EF4-FFF2-40B4-BE49-F238E27FC236}">
                <a16:creationId xmlns:a16="http://schemas.microsoft.com/office/drawing/2014/main" id="{DA6E60C5-A870-4D75-4BBE-A82F65B971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C32183-A966-9CA1-8814-E489603B375B}"/>
              </a:ext>
            </a:extLst>
          </p:cNvPr>
          <p:cNvSpPr>
            <a:spLocks noGrp="1"/>
          </p:cNvSpPr>
          <p:nvPr>
            <p:ph type="sldNum" sz="quarter" idx="12"/>
          </p:nvPr>
        </p:nvSpPr>
        <p:spPr/>
        <p:txBody>
          <a:bodyPr/>
          <a:lstStyle/>
          <a:p>
            <a:fld id="{E582D9A8-3630-425A-ABB6-0B656D8C9E04}" type="slidenum">
              <a:rPr lang="en-US" smtClean="0"/>
              <a:t>‹#›</a:t>
            </a:fld>
            <a:endParaRPr lang="en-US"/>
          </a:p>
        </p:txBody>
      </p:sp>
    </p:spTree>
    <p:extLst>
      <p:ext uri="{BB962C8B-B14F-4D97-AF65-F5344CB8AC3E}">
        <p14:creationId xmlns:p14="http://schemas.microsoft.com/office/powerpoint/2010/main" val="3329529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747F4C-FD37-45E9-2A57-588007CC1E35}"/>
              </a:ext>
            </a:extLst>
          </p:cNvPr>
          <p:cNvSpPr>
            <a:spLocks noGrp="1"/>
          </p:cNvSpPr>
          <p:nvPr>
            <p:ph type="dt" sz="half" idx="10"/>
          </p:nvPr>
        </p:nvSpPr>
        <p:spPr/>
        <p:txBody>
          <a:bodyPr/>
          <a:lstStyle/>
          <a:p>
            <a:fld id="{DE4F7641-2150-4DCA-BD7F-21AE2E15D88A}" type="datetimeFigureOut">
              <a:rPr lang="en-US" smtClean="0"/>
              <a:t>7/15/2024</a:t>
            </a:fld>
            <a:endParaRPr lang="en-US"/>
          </a:p>
        </p:txBody>
      </p:sp>
      <p:sp>
        <p:nvSpPr>
          <p:cNvPr id="3" name="Footer Placeholder 2">
            <a:extLst>
              <a:ext uri="{FF2B5EF4-FFF2-40B4-BE49-F238E27FC236}">
                <a16:creationId xmlns:a16="http://schemas.microsoft.com/office/drawing/2014/main" id="{14E5401F-53D1-5FC0-692D-AAEC2DCB0A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A15F97-4562-D16F-F64A-672327BC25DA}"/>
              </a:ext>
            </a:extLst>
          </p:cNvPr>
          <p:cNvSpPr>
            <a:spLocks noGrp="1"/>
          </p:cNvSpPr>
          <p:nvPr>
            <p:ph type="sldNum" sz="quarter" idx="12"/>
          </p:nvPr>
        </p:nvSpPr>
        <p:spPr/>
        <p:txBody>
          <a:bodyPr/>
          <a:lstStyle/>
          <a:p>
            <a:fld id="{E582D9A8-3630-425A-ABB6-0B656D8C9E04}" type="slidenum">
              <a:rPr lang="en-US" smtClean="0"/>
              <a:t>‹#›</a:t>
            </a:fld>
            <a:endParaRPr lang="en-US"/>
          </a:p>
        </p:txBody>
      </p:sp>
    </p:spTree>
    <p:extLst>
      <p:ext uri="{BB962C8B-B14F-4D97-AF65-F5344CB8AC3E}">
        <p14:creationId xmlns:p14="http://schemas.microsoft.com/office/powerpoint/2010/main" val="1003628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87B1E-8174-8867-04C8-86ACB445FD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A29BAF-3F72-08F8-7C5D-0F0FF664C8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01123B-4F09-A3CA-4E20-8E14EE94D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4AAD37-6ACA-F79C-3D68-4773B4629BAF}"/>
              </a:ext>
            </a:extLst>
          </p:cNvPr>
          <p:cNvSpPr>
            <a:spLocks noGrp="1"/>
          </p:cNvSpPr>
          <p:nvPr>
            <p:ph type="dt" sz="half" idx="10"/>
          </p:nvPr>
        </p:nvSpPr>
        <p:spPr/>
        <p:txBody>
          <a:bodyPr/>
          <a:lstStyle/>
          <a:p>
            <a:fld id="{DE4F7641-2150-4DCA-BD7F-21AE2E15D88A}" type="datetimeFigureOut">
              <a:rPr lang="en-US" smtClean="0"/>
              <a:t>7/15/2024</a:t>
            </a:fld>
            <a:endParaRPr lang="en-US"/>
          </a:p>
        </p:txBody>
      </p:sp>
      <p:sp>
        <p:nvSpPr>
          <p:cNvPr id="6" name="Footer Placeholder 5">
            <a:extLst>
              <a:ext uri="{FF2B5EF4-FFF2-40B4-BE49-F238E27FC236}">
                <a16:creationId xmlns:a16="http://schemas.microsoft.com/office/drawing/2014/main" id="{308A8E07-5414-24A7-7868-8854985B54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4C13C6-3D7A-4EFB-C4EC-0A535B10FD85}"/>
              </a:ext>
            </a:extLst>
          </p:cNvPr>
          <p:cNvSpPr>
            <a:spLocks noGrp="1"/>
          </p:cNvSpPr>
          <p:nvPr>
            <p:ph type="sldNum" sz="quarter" idx="12"/>
          </p:nvPr>
        </p:nvSpPr>
        <p:spPr/>
        <p:txBody>
          <a:bodyPr/>
          <a:lstStyle/>
          <a:p>
            <a:fld id="{E582D9A8-3630-425A-ABB6-0B656D8C9E04}" type="slidenum">
              <a:rPr lang="en-US" smtClean="0"/>
              <a:t>‹#›</a:t>
            </a:fld>
            <a:endParaRPr lang="en-US"/>
          </a:p>
        </p:txBody>
      </p:sp>
    </p:spTree>
    <p:extLst>
      <p:ext uri="{BB962C8B-B14F-4D97-AF65-F5344CB8AC3E}">
        <p14:creationId xmlns:p14="http://schemas.microsoft.com/office/powerpoint/2010/main" val="96270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AAC5-3A38-AB4F-FF4E-AFD7D36991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180306-C918-CB40-F7C2-31C9DFADAD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EC3136-7775-B3B1-2107-5DEF80A035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1DEA4-4028-CC7E-BDA3-ADB616392B33}"/>
              </a:ext>
            </a:extLst>
          </p:cNvPr>
          <p:cNvSpPr>
            <a:spLocks noGrp="1"/>
          </p:cNvSpPr>
          <p:nvPr>
            <p:ph type="dt" sz="half" idx="10"/>
          </p:nvPr>
        </p:nvSpPr>
        <p:spPr/>
        <p:txBody>
          <a:bodyPr/>
          <a:lstStyle/>
          <a:p>
            <a:fld id="{DE4F7641-2150-4DCA-BD7F-21AE2E15D88A}" type="datetimeFigureOut">
              <a:rPr lang="en-US" smtClean="0"/>
              <a:t>7/15/2024</a:t>
            </a:fld>
            <a:endParaRPr lang="en-US"/>
          </a:p>
        </p:txBody>
      </p:sp>
      <p:sp>
        <p:nvSpPr>
          <p:cNvPr id="6" name="Footer Placeholder 5">
            <a:extLst>
              <a:ext uri="{FF2B5EF4-FFF2-40B4-BE49-F238E27FC236}">
                <a16:creationId xmlns:a16="http://schemas.microsoft.com/office/drawing/2014/main" id="{E8342490-A838-BE58-8F5A-C1CB4BD37A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C1DE61-157B-B09F-1F9D-EEB556278E0C}"/>
              </a:ext>
            </a:extLst>
          </p:cNvPr>
          <p:cNvSpPr>
            <a:spLocks noGrp="1"/>
          </p:cNvSpPr>
          <p:nvPr>
            <p:ph type="sldNum" sz="quarter" idx="12"/>
          </p:nvPr>
        </p:nvSpPr>
        <p:spPr/>
        <p:txBody>
          <a:bodyPr/>
          <a:lstStyle/>
          <a:p>
            <a:fld id="{E582D9A8-3630-425A-ABB6-0B656D8C9E04}" type="slidenum">
              <a:rPr lang="en-US" smtClean="0"/>
              <a:t>‹#›</a:t>
            </a:fld>
            <a:endParaRPr lang="en-US"/>
          </a:p>
        </p:txBody>
      </p:sp>
    </p:spTree>
    <p:extLst>
      <p:ext uri="{BB962C8B-B14F-4D97-AF65-F5344CB8AC3E}">
        <p14:creationId xmlns:p14="http://schemas.microsoft.com/office/powerpoint/2010/main" val="119699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355B63-417C-36D2-6C72-6B012D8158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266B4C-4DE7-8DBA-E03D-E7883F9E67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E6125F-5B49-4BB5-536B-6E8C45AD39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E4F7641-2150-4DCA-BD7F-21AE2E15D88A}" type="datetimeFigureOut">
              <a:rPr lang="en-US" smtClean="0"/>
              <a:t>7/15/2024</a:t>
            </a:fld>
            <a:endParaRPr lang="en-US"/>
          </a:p>
        </p:txBody>
      </p:sp>
      <p:sp>
        <p:nvSpPr>
          <p:cNvPr id="5" name="Footer Placeholder 4">
            <a:extLst>
              <a:ext uri="{FF2B5EF4-FFF2-40B4-BE49-F238E27FC236}">
                <a16:creationId xmlns:a16="http://schemas.microsoft.com/office/drawing/2014/main" id="{44522134-E660-F68B-943A-354C3184BE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B1A63D8-4170-8BD9-7609-2D2053C8AD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82D9A8-3630-425A-ABB6-0B656D8C9E04}" type="slidenum">
              <a:rPr lang="en-US" smtClean="0"/>
              <a:t>‹#›</a:t>
            </a:fld>
            <a:endParaRPr lang="en-US"/>
          </a:p>
        </p:txBody>
      </p:sp>
    </p:spTree>
    <p:extLst>
      <p:ext uri="{BB962C8B-B14F-4D97-AF65-F5344CB8AC3E}">
        <p14:creationId xmlns:p14="http://schemas.microsoft.com/office/powerpoint/2010/main" val="3389876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4CD0DD6-2D0C-D8E5-7884-124B53C19D6A}"/>
              </a:ext>
            </a:extLst>
          </p:cNvPr>
          <p:cNvPicPr>
            <a:picLocks noGrp="1" noChangeAspect="1"/>
          </p:cNvPicPr>
          <p:nvPr>
            <p:ph idx="1"/>
          </p:nvPr>
        </p:nvPicPr>
        <p:blipFill>
          <a:blip r:embed="rId2"/>
          <a:stretch>
            <a:fillRect/>
          </a:stretch>
        </p:blipFill>
        <p:spPr>
          <a:xfrm>
            <a:off x="3571875" y="1956454"/>
            <a:ext cx="5048250" cy="1821987"/>
          </a:xfrm>
        </p:spPr>
      </p:pic>
    </p:spTree>
    <p:extLst>
      <p:ext uri="{BB962C8B-B14F-4D97-AF65-F5344CB8AC3E}">
        <p14:creationId xmlns:p14="http://schemas.microsoft.com/office/powerpoint/2010/main" val="517303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2C31F8-9972-91C8-15F8-E09B4083B068}"/>
              </a:ext>
            </a:extLst>
          </p:cNvPr>
          <p:cNvSpPr>
            <a:spLocks noGrp="1"/>
          </p:cNvSpPr>
          <p:nvPr>
            <p:ph type="title"/>
          </p:nvPr>
        </p:nvSpPr>
        <p:spPr>
          <a:xfrm>
            <a:off x="838200" y="365125"/>
            <a:ext cx="5558489" cy="1325563"/>
          </a:xfrm>
        </p:spPr>
        <p:txBody>
          <a:bodyPr>
            <a:normAutofit/>
          </a:bodyPr>
          <a:lstStyle/>
          <a:p>
            <a:r>
              <a:rPr lang="en-US" b="1">
                <a:highlight>
                  <a:srgbClr val="FFFFFF"/>
                </a:highlight>
                <a:latin typeface="HCo Gotham SSm"/>
              </a:rPr>
              <a:t>Introduction</a:t>
            </a:r>
            <a:endParaRPr lang="en-IN" dirty="0"/>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7E3FE75-C11C-10A9-EC2E-7279D87BFBEE}"/>
              </a:ext>
            </a:extLst>
          </p:cNvPr>
          <p:cNvSpPr>
            <a:spLocks noGrp="1"/>
          </p:cNvSpPr>
          <p:nvPr>
            <p:ph idx="1"/>
          </p:nvPr>
        </p:nvSpPr>
        <p:spPr>
          <a:xfrm>
            <a:off x="838200" y="1825625"/>
            <a:ext cx="5558489" cy="4351338"/>
          </a:xfrm>
        </p:spPr>
        <p:txBody>
          <a:bodyPr>
            <a:normAutofit/>
          </a:bodyPr>
          <a:lstStyle/>
          <a:p>
            <a:pPr marL="0" indent="0">
              <a:buNone/>
            </a:pPr>
            <a:r>
              <a:rPr lang="en-IN" sz="2200" dirty="0">
                <a:latin typeface="Calibri" panose="020F0502020204030204" pitchFamily="34" charset="0"/>
              </a:rPr>
              <a:t>Altair Engineering Inc. is an American multinational information technology company headquartered in Troy, Michigan. It provides software and cloud solutions for simulation, IoT, high performance computing (HPC), data analytics, and artificial intelligence (AI).</a:t>
            </a:r>
          </a:p>
          <a:p>
            <a:pPr marL="0" indent="0">
              <a:buNone/>
            </a:pPr>
            <a:r>
              <a:rPr lang="en-US" sz="2200" dirty="0">
                <a:latin typeface="Calibri" panose="020F0502020204030204" pitchFamily="34" charset="0"/>
              </a:rPr>
              <a:t>Altair Engineering was founded in 1985 by James R. Scapa, George Christ, and Mark </a:t>
            </a:r>
            <a:r>
              <a:rPr lang="en-US" sz="2200" dirty="0" err="1">
                <a:latin typeface="Calibri" panose="020F0502020204030204" pitchFamily="34" charset="0"/>
              </a:rPr>
              <a:t>Kistner</a:t>
            </a:r>
            <a:r>
              <a:rPr lang="en-US" sz="2200" dirty="0">
                <a:latin typeface="Calibri" panose="020F0502020204030204" pitchFamily="34" charset="0"/>
              </a:rPr>
              <a:t> in Troy, Michigan. </a:t>
            </a:r>
          </a:p>
          <a:p>
            <a:pPr marL="0" indent="0">
              <a:buNone/>
            </a:pPr>
            <a:r>
              <a:rPr lang="en-US" sz="2200" dirty="0">
                <a:latin typeface="Calibri" panose="020F0502020204030204" pitchFamily="34" charset="0"/>
              </a:rPr>
              <a:t>CEO - James R. Scapa</a:t>
            </a:r>
          </a:p>
          <a:p>
            <a:pPr marL="0" indent="0">
              <a:buNone/>
            </a:pPr>
            <a:r>
              <a:rPr lang="en-US" sz="2200" dirty="0">
                <a:latin typeface="Calibri" panose="020F0502020204030204" pitchFamily="34" charset="0"/>
              </a:rPr>
              <a:t>CFO - Matthew Brown</a:t>
            </a:r>
          </a:p>
          <a:p>
            <a:pPr marL="0" indent="0">
              <a:buNone/>
            </a:pPr>
            <a:endParaRPr lang="en-US" sz="2200" dirty="0">
              <a:latin typeface="Calibri" panose="020F0502020204030204" pitchFamily="34" charset="0"/>
            </a:endParaRPr>
          </a:p>
          <a:p>
            <a:pPr marL="0" indent="0">
              <a:buNone/>
            </a:pPr>
            <a:endParaRPr lang="en-US" sz="2200" dirty="0">
              <a:latin typeface="Calibri" panose="020F0502020204030204" pitchFamily="34" charset="0"/>
            </a:endParaRPr>
          </a:p>
          <a:p>
            <a:pPr marL="0" indent="0">
              <a:buNone/>
            </a:pPr>
            <a:endParaRPr lang="en-US" sz="2200" dirty="0">
              <a:latin typeface="Calibri" panose="020F0502020204030204" pitchFamily="34" charset="0"/>
            </a:endParaRP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839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78247-8FAC-0E6B-EDB8-A00A31AD0970}"/>
              </a:ext>
            </a:extLst>
          </p:cNvPr>
          <p:cNvSpPr>
            <a:spLocks noGrp="1"/>
          </p:cNvSpPr>
          <p:nvPr>
            <p:ph type="ctrTitle"/>
          </p:nvPr>
        </p:nvSpPr>
        <p:spPr>
          <a:xfrm>
            <a:off x="825615" y="477998"/>
            <a:ext cx="5558489" cy="1325563"/>
          </a:xfrm>
        </p:spPr>
        <p:txBody>
          <a:bodyPr vert="horz" lIns="91440" tIns="45720" rIns="91440" bIns="45720" rtlCol="0" anchor="ctr">
            <a:normAutofit/>
          </a:bodyPr>
          <a:lstStyle/>
          <a:p>
            <a:pPr algn="l"/>
            <a:r>
              <a:rPr lang="en-US" sz="4400" b="1" dirty="0">
                <a:solidFill>
                  <a:srgbClr val="FA4616"/>
                </a:solidFill>
                <a:highlight>
                  <a:srgbClr val="FFFFFF"/>
                </a:highlight>
                <a:latin typeface="HCo Gotham SSm"/>
              </a:rPr>
              <a:t>AI Hub</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42E03F14-2FDC-1BA1-BBC9-EC48DD830EDF}"/>
              </a:ext>
            </a:extLst>
          </p:cNvPr>
          <p:cNvSpPr>
            <a:spLocks noGrp="1"/>
          </p:cNvSpPr>
          <p:nvPr>
            <p:ph type="subTitle" idx="1"/>
          </p:nvPr>
        </p:nvSpPr>
        <p:spPr>
          <a:xfrm>
            <a:off x="838200" y="1825625"/>
            <a:ext cx="5558489" cy="4351338"/>
          </a:xfrm>
        </p:spPr>
        <p:txBody>
          <a:bodyPr vert="horz" lIns="91440" tIns="45720" rIns="91440" bIns="45720" rtlCol="0">
            <a:normAutofit/>
          </a:bodyPr>
          <a:lstStyle/>
          <a:p>
            <a:pPr algn="l"/>
            <a:r>
              <a:rPr lang="en-US" sz="2000" dirty="0">
                <a:latin typeface="Calibri" panose="020F0502020204030204" pitchFamily="34" charset="0"/>
              </a:rPr>
              <a:t>Altair AI Hub (formerly RapidMiner AI Hub) provides a central workspace for data science teams. Team members can work together to share resources, execute workflows, deploy models, and integrate them into other systems.</a:t>
            </a:r>
          </a:p>
          <a:p>
            <a:pPr indent="-228600" algn="l">
              <a:buFont typeface="Arial" panose="020B0604020202020204" pitchFamily="34" charset="0"/>
              <a:buChar char="•"/>
            </a:pPr>
            <a:endParaRPr lang="en-US" sz="2000" dirty="0">
              <a:effectLst/>
            </a:endParaRPr>
          </a:p>
          <a:p>
            <a:pPr marR="0" algn="l">
              <a:spcBef>
                <a:spcPts val="0"/>
              </a:spcBef>
              <a:spcAft>
                <a:spcPts val="0"/>
              </a:spcAft>
            </a:pPr>
            <a:r>
              <a:rPr lang="en-US" sz="2000" b="1" dirty="0">
                <a:effectLst/>
              </a:rPr>
              <a:t>Benefits:</a:t>
            </a:r>
            <a:endParaRPr lang="en-US" sz="2000" dirty="0">
              <a:effectLst/>
            </a:endParaRPr>
          </a:p>
          <a:p>
            <a:pPr marL="342900" marR="0" lvl="0" indent="-228600" algn="l">
              <a:spcBef>
                <a:spcPts val="0"/>
              </a:spcBef>
              <a:spcAft>
                <a:spcPts val="0"/>
              </a:spcAft>
              <a:buSzPts val="1000"/>
              <a:buFont typeface="Arial" panose="020B0604020202020204" pitchFamily="34" charset="0"/>
              <a:buChar char="•"/>
              <a:tabLst>
                <a:tab pos="457200" algn="l"/>
              </a:tabLst>
            </a:pPr>
            <a:r>
              <a:rPr lang="en-US" sz="2000" dirty="0">
                <a:latin typeface="Calibri" panose="020F0502020204030204" pitchFamily="34" charset="0"/>
              </a:rPr>
              <a:t>Collaborate</a:t>
            </a:r>
          </a:p>
          <a:p>
            <a:pPr marL="342900" marR="0" lvl="0" indent="-228600" algn="l">
              <a:spcBef>
                <a:spcPts val="0"/>
              </a:spcBef>
              <a:spcAft>
                <a:spcPts val="0"/>
              </a:spcAft>
              <a:buSzPts val="1000"/>
              <a:buFont typeface="Arial" panose="020B0604020202020204" pitchFamily="34" charset="0"/>
              <a:buChar char="•"/>
              <a:tabLst>
                <a:tab pos="457200" algn="l"/>
              </a:tabLst>
            </a:pPr>
            <a:r>
              <a:rPr lang="en-US" sz="2000" dirty="0">
                <a:latin typeface="Calibri" panose="020F0502020204030204" pitchFamily="34" charset="0"/>
              </a:rPr>
              <a:t>Secure</a:t>
            </a:r>
          </a:p>
          <a:p>
            <a:pPr marL="342900" marR="0" lvl="0" indent="-228600" algn="l">
              <a:spcBef>
                <a:spcPts val="0"/>
              </a:spcBef>
              <a:spcAft>
                <a:spcPts val="0"/>
              </a:spcAft>
              <a:buSzPts val="1000"/>
              <a:buFont typeface="Arial" panose="020B0604020202020204" pitchFamily="34" charset="0"/>
              <a:buChar char="•"/>
              <a:tabLst>
                <a:tab pos="457200" algn="l"/>
              </a:tabLst>
            </a:pPr>
            <a:r>
              <a:rPr lang="en-US" sz="2000" dirty="0">
                <a:latin typeface="Calibri" panose="020F0502020204030204" pitchFamily="34" charset="0"/>
              </a:rPr>
              <a:t>Automate</a:t>
            </a:r>
          </a:p>
          <a:p>
            <a:pPr marR="0" lvl="0" indent="-228600" algn="l">
              <a:spcBef>
                <a:spcPts val="0"/>
              </a:spcBef>
              <a:spcAft>
                <a:spcPts val="0"/>
              </a:spcAft>
              <a:buSzPts val="1000"/>
              <a:buFont typeface="Arial" panose="020B0604020202020204" pitchFamily="34" charset="0"/>
              <a:buChar char="•"/>
              <a:tabLst>
                <a:tab pos="457200" algn="l"/>
              </a:tabLst>
            </a:pPr>
            <a:endParaRPr lang="en-US" sz="2000" dirty="0"/>
          </a:p>
          <a:p>
            <a:pPr marR="0" algn="l">
              <a:spcBef>
                <a:spcPts val="0"/>
              </a:spcBef>
              <a:spcAft>
                <a:spcPts val="0"/>
              </a:spcAft>
            </a:pPr>
            <a:r>
              <a:rPr lang="en-US" sz="2000" b="1" dirty="0">
                <a:effectLst/>
              </a:rPr>
              <a:t>Key Features:</a:t>
            </a:r>
            <a:endParaRPr lang="en-US" sz="2000" dirty="0">
              <a:effectLst/>
            </a:endParaRPr>
          </a:p>
          <a:p>
            <a:pPr marL="342900" indent="-228600" algn="l">
              <a:spcBef>
                <a:spcPts val="0"/>
              </a:spcBef>
              <a:buSzPts val="1000"/>
              <a:buFont typeface="Arial" panose="020B0604020202020204" pitchFamily="34" charset="0"/>
              <a:buChar char="•"/>
              <a:tabLst>
                <a:tab pos="457200" algn="l"/>
              </a:tabLst>
            </a:pPr>
            <a:r>
              <a:rPr lang="en-US" sz="2000" dirty="0">
                <a:latin typeface="Calibri" panose="020F0502020204030204" pitchFamily="34" charset="0"/>
              </a:rPr>
              <a:t>Integrate</a:t>
            </a:r>
          </a:p>
          <a:p>
            <a:pPr marL="342900" indent="-228600" algn="l">
              <a:spcBef>
                <a:spcPts val="0"/>
              </a:spcBef>
              <a:buSzPts val="1000"/>
              <a:buFont typeface="Arial" panose="020B0604020202020204" pitchFamily="34" charset="0"/>
              <a:buChar char="•"/>
              <a:tabLst>
                <a:tab pos="457200" algn="l"/>
              </a:tabLst>
            </a:pPr>
            <a:r>
              <a:rPr lang="en-US" sz="2000" dirty="0">
                <a:latin typeface="Calibri" panose="020F0502020204030204" pitchFamily="34" charset="0"/>
              </a:rPr>
              <a:t>Manage</a:t>
            </a:r>
          </a:p>
          <a:p>
            <a:pPr marL="342900" indent="-228600" algn="l">
              <a:spcBef>
                <a:spcPts val="0"/>
              </a:spcBef>
              <a:buSzPts val="1000"/>
              <a:buFont typeface="Arial" panose="020B0604020202020204" pitchFamily="34" charset="0"/>
              <a:buChar char="•"/>
              <a:tabLst>
                <a:tab pos="457200" algn="l"/>
              </a:tabLst>
            </a:pPr>
            <a:r>
              <a:rPr lang="en-US" sz="2000" dirty="0">
                <a:latin typeface="Calibri" panose="020F0502020204030204" pitchFamily="34" charset="0"/>
              </a:rPr>
              <a:t>Track</a:t>
            </a:r>
          </a:p>
          <a:p>
            <a:pPr marR="0" lvl="0" indent="-228600" algn="l">
              <a:spcBef>
                <a:spcPts val="0"/>
              </a:spcBef>
              <a:spcAft>
                <a:spcPts val="0"/>
              </a:spcAft>
              <a:buSzPts val="1000"/>
              <a:buFont typeface="Arial" panose="020B0604020202020204" pitchFamily="34" charset="0"/>
              <a:buChar char="•"/>
              <a:tabLst>
                <a:tab pos="457200" algn="l"/>
              </a:tabLst>
            </a:pPr>
            <a:endParaRPr lang="en-US" sz="2000" dirty="0">
              <a:effectLst/>
            </a:endParaRP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eeform: Shape 24">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6" name="Straight Connector 25">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8" name="Arc 27">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4927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59DDEB-78E9-A3CD-B23D-216A3F22C642}"/>
              </a:ext>
            </a:extLst>
          </p:cNvPr>
          <p:cNvSpPr>
            <a:spLocks noGrp="1"/>
          </p:cNvSpPr>
          <p:nvPr>
            <p:ph type="title"/>
          </p:nvPr>
        </p:nvSpPr>
        <p:spPr>
          <a:xfrm>
            <a:off x="838200" y="365125"/>
            <a:ext cx="5558489" cy="1325563"/>
          </a:xfrm>
        </p:spPr>
        <p:txBody>
          <a:bodyPr>
            <a:normAutofit/>
          </a:bodyPr>
          <a:lstStyle/>
          <a:p>
            <a:r>
              <a:rPr lang="en-US" b="1" dirty="0">
                <a:solidFill>
                  <a:srgbClr val="FA4616"/>
                </a:solidFill>
                <a:highlight>
                  <a:srgbClr val="FFFFFF"/>
                </a:highlight>
                <a:latin typeface="HCo Gotham SSm"/>
              </a:rPr>
              <a:t>Monarch</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4BBECAA-F57E-B05D-17F4-8831F90CA762}"/>
              </a:ext>
            </a:extLst>
          </p:cNvPr>
          <p:cNvSpPr>
            <a:spLocks noGrp="1"/>
          </p:cNvSpPr>
          <p:nvPr>
            <p:ph idx="1"/>
          </p:nvPr>
        </p:nvSpPr>
        <p:spPr>
          <a:xfrm>
            <a:off x="838200" y="1825625"/>
            <a:ext cx="5558489" cy="4351338"/>
          </a:xfrm>
        </p:spPr>
        <p:txBody>
          <a:bodyPr>
            <a:normAutofit/>
          </a:bodyPr>
          <a:lstStyle/>
          <a:p>
            <a:pPr marL="0" indent="0">
              <a:buNone/>
            </a:pPr>
            <a:r>
              <a:rPr lang="en-US" sz="2000" dirty="0">
                <a:latin typeface="Calibri" panose="020F0502020204030204" pitchFamily="34" charset="0"/>
              </a:rPr>
              <a:t>Monarch is a market leading desktop-based self-service data preparation solution. Monarch connects to multiple data sources including structured and unstructured data, cloud-based data, and big data.</a:t>
            </a:r>
          </a:p>
          <a:p>
            <a:pPr marL="0" indent="0">
              <a:buNone/>
            </a:pPr>
            <a:endParaRPr lang="en-US" sz="2000" dirty="0">
              <a:latin typeface="Calibri" panose="020F0502020204030204" pitchFamily="34" charset="0"/>
            </a:endParaRPr>
          </a:p>
          <a:p>
            <a:pPr marL="0" marR="0" indent="0">
              <a:spcBef>
                <a:spcPts val="0"/>
              </a:spcBef>
              <a:spcAft>
                <a:spcPts val="0"/>
              </a:spcAft>
              <a:buNone/>
            </a:pPr>
            <a:r>
              <a:rPr lang="en-US" sz="2000" b="1" dirty="0"/>
              <a:t>Benefits</a:t>
            </a:r>
            <a:r>
              <a:rPr lang="en-US" sz="2000" b="1" dirty="0">
                <a:effectLst/>
                <a:latin typeface="Calibri" panose="020F0502020204030204" pitchFamily="34" charset="0"/>
                <a:ea typeface="Times New Roman" panose="02020603050405020304" pitchFamily="18" charset="0"/>
                <a:cs typeface="Aptos" panose="020B0004020202020204" pitchFamily="34" charset="0"/>
              </a:rPr>
              <a:t>:</a:t>
            </a:r>
            <a:endParaRPr lang="en-US" sz="2000" dirty="0">
              <a:effectLst/>
              <a:latin typeface="Aptos" panose="020B0004020202020204" pitchFamily="34" charset="0"/>
              <a:ea typeface="Aptos" panose="020B0004020202020204" pitchFamily="34" charset="0"/>
              <a:cs typeface="Aptos" panose="020B000402020202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latin typeface="Calibri" panose="020F0502020204030204" pitchFamily="34" charset="0"/>
              </a:rPr>
              <a:t>Reveal</a:t>
            </a: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latin typeface="Calibri" panose="020F0502020204030204" pitchFamily="34" charset="0"/>
              </a:rPr>
              <a:t>Insight</a:t>
            </a: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latin typeface="Calibri" panose="020F0502020204030204" pitchFamily="34" charset="0"/>
              </a:rPr>
              <a:t>Believe</a:t>
            </a:r>
          </a:p>
          <a:p>
            <a:pPr marL="0" marR="0" indent="0">
              <a:spcBef>
                <a:spcPts val="0"/>
              </a:spcBef>
              <a:spcAft>
                <a:spcPts val="0"/>
              </a:spcAft>
              <a:buNone/>
            </a:pPr>
            <a:endParaRPr lang="en-US" sz="2000" b="1" dirty="0">
              <a:effectLst/>
              <a:latin typeface="Calibri" panose="020F0502020204030204" pitchFamily="34" charset="0"/>
              <a:ea typeface="Times New Roman" panose="02020603050405020304" pitchFamily="18" charset="0"/>
              <a:cs typeface="Aptos" panose="020B0004020202020204" pitchFamily="34" charset="0"/>
            </a:endParaRPr>
          </a:p>
          <a:p>
            <a:pPr marL="0" marR="0" indent="0">
              <a:spcBef>
                <a:spcPts val="0"/>
              </a:spcBef>
              <a:spcAft>
                <a:spcPts val="0"/>
              </a:spcAft>
              <a:buNone/>
            </a:pPr>
            <a:r>
              <a:rPr lang="en-US" sz="2000" b="1" dirty="0"/>
              <a:t>Key Features:</a:t>
            </a:r>
          </a:p>
          <a:p>
            <a:pPr marL="342900" indent="-342900">
              <a:spcBef>
                <a:spcPts val="0"/>
              </a:spcBef>
              <a:buSzPts val="1000"/>
              <a:buFont typeface="Symbol" panose="05050102010706020507" pitchFamily="18" charset="2"/>
              <a:buChar char=""/>
              <a:tabLst>
                <a:tab pos="457200" algn="l"/>
              </a:tabLst>
            </a:pPr>
            <a:r>
              <a:rPr lang="en-US" sz="2000" dirty="0">
                <a:latin typeface="Calibri" panose="020F0502020204030204" pitchFamily="34" charset="0"/>
              </a:rPr>
              <a:t>Ease of Use</a:t>
            </a:r>
          </a:p>
          <a:p>
            <a:pPr marL="342900" indent="-342900">
              <a:spcBef>
                <a:spcPts val="0"/>
              </a:spcBef>
              <a:buSzPts val="1000"/>
              <a:buFont typeface="Symbol" panose="05050102010706020507" pitchFamily="18" charset="2"/>
              <a:buChar char=""/>
              <a:tabLst>
                <a:tab pos="457200" algn="l"/>
              </a:tabLst>
            </a:pPr>
            <a:r>
              <a:rPr lang="en-US" sz="2000" dirty="0">
                <a:latin typeface="Calibri" panose="020F0502020204030204" pitchFamily="34" charset="0"/>
              </a:rPr>
              <a:t>Powerful, Efficient Self-Service Data Preparation</a:t>
            </a:r>
          </a:p>
          <a:p>
            <a:pPr marL="342900" indent="-342900">
              <a:spcBef>
                <a:spcPts val="0"/>
              </a:spcBef>
              <a:buSzPts val="1000"/>
              <a:buFont typeface="Symbol" panose="05050102010706020507" pitchFamily="18" charset="2"/>
              <a:buChar char=""/>
              <a:tabLst>
                <a:tab pos="457200" algn="l"/>
              </a:tabLst>
            </a:pPr>
            <a:r>
              <a:rPr lang="en-US" sz="2000" dirty="0">
                <a:latin typeface="Calibri" panose="020F0502020204030204" pitchFamily="34" charset="0"/>
              </a:rPr>
              <a:t>Reduce Costs, Increase Efficiencies</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0497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7C62C5-0F19-3997-88DC-BBFDD1FA1478}"/>
              </a:ext>
            </a:extLst>
          </p:cNvPr>
          <p:cNvSpPr>
            <a:spLocks noGrp="1"/>
          </p:cNvSpPr>
          <p:nvPr>
            <p:ph type="title"/>
          </p:nvPr>
        </p:nvSpPr>
        <p:spPr>
          <a:xfrm>
            <a:off x="838200" y="365125"/>
            <a:ext cx="5558489" cy="1325563"/>
          </a:xfrm>
        </p:spPr>
        <p:txBody>
          <a:bodyPr>
            <a:normAutofit/>
          </a:bodyPr>
          <a:lstStyle/>
          <a:p>
            <a:r>
              <a:rPr lang="en-US" b="1" i="0" dirty="0">
                <a:solidFill>
                  <a:srgbClr val="FA4616"/>
                </a:solidFill>
                <a:effectLst/>
                <a:highlight>
                  <a:srgbClr val="FFFFFF"/>
                </a:highlight>
                <a:latin typeface="HCo Gotham SSm"/>
              </a:rPr>
              <a:t>SLC</a:t>
            </a:r>
            <a:endParaRPr lang="en-US" dirty="0"/>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534F703-9F55-64B2-80DD-AC02FE69537F}"/>
              </a:ext>
            </a:extLst>
          </p:cNvPr>
          <p:cNvSpPr>
            <a:spLocks noGrp="1"/>
          </p:cNvSpPr>
          <p:nvPr>
            <p:ph idx="1"/>
          </p:nvPr>
        </p:nvSpPr>
        <p:spPr>
          <a:xfrm>
            <a:off x="838200" y="1825625"/>
            <a:ext cx="5558489" cy="4351338"/>
          </a:xfrm>
        </p:spPr>
        <p:txBody>
          <a:bodyPr>
            <a:normAutofit/>
          </a:bodyPr>
          <a:lstStyle/>
          <a:p>
            <a:pPr marL="0" indent="0">
              <a:buNone/>
            </a:pPr>
            <a:r>
              <a:rPr lang="en-US" sz="2000" dirty="0">
                <a:latin typeface="Calibri" panose="020F0502020204030204" pitchFamily="34" charset="0"/>
              </a:rPr>
              <a:t>Altair SLC (Statistical Language Compiler) provides a high-performance computing environment for executing statistical analysis and machine learning models.</a:t>
            </a:r>
          </a:p>
          <a:p>
            <a:pPr marL="0" indent="0">
              <a:buNone/>
            </a:pPr>
            <a:endParaRPr lang="en-US" sz="2000" dirty="0">
              <a:latin typeface="Calibri" panose="020F0502020204030204" pitchFamily="34" charset="0"/>
            </a:endParaRPr>
          </a:p>
          <a:p>
            <a:pPr marL="0" marR="0" indent="0">
              <a:spcBef>
                <a:spcPts val="0"/>
              </a:spcBef>
              <a:spcAft>
                <a:spcPts val="0"/>
              </a:spcAft>
              <a:buNone/>
            </a:pPr>
            <a:r>
              <a:rPr lang="en-US" sz="2000" b="1" dirty="0">
                <a:latin typeface="Calibri" panose="020F0502020204030204" pitchFamily="34" charset="0"/>
              </a:rPr>
              <a:t>Benefits:</a:t>
            </a: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latin typeface="Calibri" panose="020F0502020204030204" pitchFamily="34" charset="0"/>
              </a:rPr>
              <a:t>Seamless Migration</a:t>
            </a: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latin typeface="Calibri" panose="020F0502020204030204" pitchFamily="34" charset="0"/>
              </a:rPr>
              <a:t>Complete SAS Language Support</a:t>
            </a: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latin typeface="Calibri" panose="020F0502020204030204" pitchFamily="34" charset="0"/>
              </a:rPr>
              <a:t>Multi Language, Multi-Platform</a:t>
            </a:r>
          </a:p>
          <a:p>
            <a:pPr marL="0" marR="0" lvl="0" indent="0">
              <a:spcBef>
                <a:spcPts val="0"/>
              </a:spcBef>
              <a:spcAft>
                <a:spcPts val="0"/>
              </a:spcAft>
              <a:buSzPts val="1000"/>
              <a:buNone/>
              <a:tabLst>
                <a:tab pos="457200" algn="l"/>
              </a:tabLst>
            </a:pPr>
            <a:endParaRPr lang="en-US" sz="2000" dirty="0">
              <a:latin typeface="Calibri" panose="020F0502020204030204" pitchFamily="34" charset="0"/>
            </a:endParaRPr>
          </a:p>
          <a:p>
            <a:pPr marL="0" marR="0" indent="0">
              <a:spcBef>
                <a:spcPts val="0"/>
              </a:spcBef>
              <a:spcAft>
                <a:spcPts val="0"/>
              </a:spcAft>
              <a:buNone/>
            </a:pPr>
            <a:r>
              <a:rPr lang="en-US" sz="2000" b="1" dirty="0">
                <a:latin typeface="Calibri" panose="020F0502020204030204" pitchFamily="34" charset="0"/>
              </a:rPr>
              <a:t>Key Features:</a:t>
            </a: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latin typeface="Calibri" panose="020F0502020204030204" pitchFamily="34" charset="0"/>
              </a:rPr>
              <a:t>Access Any Data</a:t>
            </a: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latin typeface="Calibri" panose="020F0502020204030204" pitchFamily="34" charset="0"/>
              </a:rPr>
              <a:t>Flexible Deployment</a:t>
            </a: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latin typeface="Calibri" panose="020F0502020204030204" pitchFamily="34" charset="0"/>
              </a:rPr>
              <a:t>Schedule Jobs / Build Execution Pipelines</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6559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FF6704-CD22-6840-9044-2387F7B7A8FE}"/>
              </a:ext>
            </a:extLst>
          </p:cNvPr>
          <p:cNvSpPr>
            <a:spLocks noGrp="1"/>
          </p:cNvSpPr>
          <p:nvPr>
            <p:ph type="title"/>
          </p:nvPr>
        </p:nvSpPr>
        <p:spPr>
          <a:xfrm>
            <a:off x="838200" y="365125"/>
            <a:ext cx="5558489" cy="1325563"/>
          </a:xfrm>
        </p:spPr>
        <p:txBody>
          <a:bodyPr>
            <a:normAutofit/>
          </a:bodyPr>
          <a:lstStyle/>
          <a:p>
            <a:r>
              <a:rPr lang="en-US" b="1" dirty="0">
                <a:solidFill>
                  <a:srgbClr val="FA4616"/>
                </a:solidFill>
                <a:highlight>
                  <a:srgbClr val="FFFFFF"/>
                </a:highlight>
                <a:latin typeface="HCo Gotham SSm"/>
              </a:rPr>
              <a:t>Knowledge Studio</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6F9C838-E1FB-76FF-4722-A0B19391F272}"/>
              </a:ext>
            </a:extLst>
          </p:cNvPr>
          <p:cNvSpPr>
            <a:spLocks noGrp="1"/>
          </p:cNvSpPr>
          <p:nvPr>
            <p:ph idx="1"/>
          </p:nvPr>
        </p:nvSpPr>
        <p:spPr>
          <a:xfrm>
            <a:off x="838200" y="1825625"/>
            <a:ext cx="5558489" cy="4351338"/>
          </a:xfrm>
        </p:spPr>
        <p:txBody>
          <a:bodyPr>
            <a:normAutofit lnSpcReduction="10000"/>
          </a:bodyPr>
          <a:lstStyle/>
          <a:p>
            <a:pPr marL="0" indent="0">
              <a:buNone/>
            </a:pPr>
            <a:r>
              <a:rPr lang="en-US" sz="2000" dirty="0">
                <a:latin typeface="Calibri" panose="020F0502020204030204" pitchFamily="34" charset="0"/>
              </a:rPr>
              <a:t>Knowledge Studio is a market-leading easy to use machine learning and predictive analytics solution that rapidly visualizes data as it quickly generates explainable results - without requiring a single line of code.</a:t>
            </a:r>
          </a:p>
          <a:p>
            <a:pPr marL="0" indent="0">
              <a:buNone/>
            </a:pPr>
            <a:r>
              <a:rPr lang="en-US" sz="2000" b="1" dirty="0">
                <a:latin typeface="Calibri" panose="020F0502020204030204" pitchFamily="34" charset="0"/>
              </a:rPr>
              <a:t>Benefits</a:t>
            </a:r>
            <a:r>
              <a:rPr lang="en-US" sz="1800" b="1" dirty="0">
                <a:effectLst/>
                <a:latin typeface="Calibri" panose="020F0502020204030204" pitchFamily="34" charset="0"/>
                <a:ea typeface="Times New Roman" panose="02020603050405020304" pitchFamily="18" charset="0"/>
                <a:cs typeface="Aptos" panose="020B0004020202020204" pitchFamily="34" charset="0"/>
              </a:rPr>
              <a:t>:</a:t>
            </a: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latin typeface="Calibri" panose="020F0502020204030204" pitchFamily="34" charset="0"/>
              </a:rPr>
              <a:t>Designed for All Skill Sets</a:t>
            </a: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latin typeface="Calibri" panose="020F0502020204030204" pitchFamily="34" charset="0"/>
              </a:rPr>
              <a:t>Built to Solve Business Problems</a:t>
            </a: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latin typeface="Calibri" panose="020F0502020204030204" pitchFamily="34" charset="0"/>
              </a:rPr>
              <a:t>Meets High Demands of Data Science and Machine Learning</a:t>
            </a:r>
          </a:p>
          <a:p>
            <a:pPr marL="0" indent="0">
              <a:buNone/>
            </a:pPr>
            <a:endParaRPr lang="en-US" sz="1800" dirty="0">
              <a:effectLst/>
              <a:latin typeface="Aptos" panose="020B0004020202020204" pitchFamily="34" charset="0"/>
              <a:ea typeface="Aptos" panose="020B0004020202020204" pitchFamily="34" charset="0"/>
              <a:cs typeface="Aptos" panose="020B0004020202020204" pitchFamily="34" charset="0"/>
            </a:endParaRPr>
          </a:p>
          <a:p>
            <a:pPr marL="0" indent="0">
              <a:buNone/>
            </a:pPr>
            <a:r>
              <a:rPr lang="en-US" sz="2000" b="1" dirty="0">
                <a:latin typeface="Calibri" panose="020F0502020204030204" pitchFamily="34" charset="0"/>
              </a:rPr>
              <a:t>Key</a:t>
            </a:r>
            <a:r>
              <a:rPr lang="en-US" sz="1800" b="1" dirty="0">
                <a:latin typeface="Calibri" panose="020F0502020204030204" pitchFamily="34" charset="0"/>
              </a:rPr>
              <a:t> </a:t>
            </a:r>
            <a:r>
              <a:rPr lang="en-US" sz="2000" b="1" dirty="0">
                <a:latin typeface="Calibri" panose="020F0502020204030204" pitchFamily="34" charset="0"/>
              </a:rPr>
              <a:t>Features</a:t>
            </a:r>
            <a:r>
              <a:rPr lang="en-US" sz="1800" b="1" dirty="0">
                <a:latin typeface="Calibri" panose="020F0502020204030204" pitchFamily="34" charset="0"/>
              </a:rPr>
              <a:t>:</a:t>
            </a:r>
          </a:p>
          <a:p>
            <a:pPr marL="342900" indent="-342900">
              <a:spcBef>
                <a:spcPts val="0"/>
              </a:spcBef>
              <a:buSzPts val="1000"/>
              <a:buFont typeface="Symbol" panose="05050102010706020507" pitchFamily="18" charset="2"/>
              <a:buChar char=""/>
              <a:tabLst>
                <a:tab pos="457200" algn="l"/>
              </a:tabLst>
            </a:pPr>
            <a:r>
              <a:rPr lang="en-US" sz="2100" dirty="0">
                <a:latin typeface="Calibri" panose="020F0502020204030204" pitchFamily="34" charset="0"/>
              </a:rPr>
              <a:t>No Code Machine Learning Modeling</a:t>
            </a:r>
          </a:p>
          <a:p>
            <a:pPr marL="342900" indent="-342900">
              <a:spcBef>
                <a:spcPts val="0"/>
              </a:spcBef>
              <a:buSzPts val="1000"/>
              <a:buFont typeface="Symbol" panose="05050102010706020507" pitchFamily="18" charset="2"/>
              <a:buChar char=""/>
              <a:tabLst>
                <a:tab pos="457200" algn="l"/>
              </a:tabLst>
            </a:pPr>
            <a:r>
              <a:rPr lang="en-US" sz="2100" dirty="0">
                <a:latin typeface="Calibri" panose="020F0502020204030204" pitchFamily="34" charset="0"/>
              </a:rPr>
              <a:t>Transparent, Explainable AI</a:t>
            </a:r>
          </a:p>
          <a:p>
            <a:pPr marL="342900" indent="-342900">
              <a:spcBef>
                <a:spcPts val="0"/>
              </a:spcBef>
              <a:buSzPts val="1000"/>
              <a:buFont typeface="Symbol" panose="05050102010706020507" pitchFamily="18" charset="2"/>
              <a:buChar char=""/>
              <a:tabLst>
                <a:tab pos="457200" algn="l"/>
              </a:tabLst>
            </a:pPr>
            <a:r>
              <a:rPr lang="en-US" sz="2100" dirty="0">
                <a:latin typeface="Calibri" panose="020F0502020204030204" pitchFamily="34" charset="0"/>
              </a:rPr>
              <a:t>Predictive Analytics to Prescriptive Analytics</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4007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EAAF1-ECC6-C4F4-F704-74CF6EE397E8}"/>
              </a:ext>
            </a:extLst>
          </p:cNvPr>
          <p:cNvSpPr>
            <a:spLocks noGrp="1"/>
          </p:cNvSpPr>
          <p:nvPr>
            <p:ph type="title"/>
          </p:nvPr>
        </p:nvSpPr>
        <p:spPr>
          <a:xfrm>
            <a:off x="838200" y="365125"/>
            <a:ext cx="5558489" cy="1325563"/>
          </a:xfrm>
        </p:spPr>
        <p:txBody>
          <a:bodyPr>
            <a:normAutofit/>
          </a:bodyPr>
          <a:lstStyle/>
          <a:p>
            <a:r>
              <a:rPr lang="en-US" b="1" dirty="0">
                <a:solidFill>
                  <a:srgbClr val="FA4616"/>
                </a:solidFill>
                <a:highlight>
                  <a:srgbClr val="FFFFFF"/>
                </a:highlight>
                <a:latin typeface="HCo Gotham SSm"/>
              </a:rPr>
              <a:t>Analytics Workbench</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58128DA-C0D2-1EAE-F119-B91F80CF9E1A}"/>
              </a:ext>
            </a:extLst>
          </p:cNvPr>
          <p:cNvSpPr>
            <a:spLocks noGrp="1"/>
          </p:cNvSpPr>
          <p:nvPr>
            <p:ph idx="1"/>
          </p:nvPr>
        </p:nvSpPr>
        <p:spPr>
          <a:xfrm>
            <a:off x="838200" y="1825625"/>
            <a:ext cx="5558489" cy="4351338"/>
          </a:xfrm>
        </p:spPr>
        <p:txBody>
          <a:bodyPr>
            <a:normAutofit lnSpcReduction="10000"/>
          </a:bodyPr>
          <a:lstStyle/>
          <a:p>
            <a:pPr marL="0" indent="0">
              <a:buNone/>
            </a:pPr>
            <a:r>
              <a:rPr lang="en-US" sz="2000" dirty="0">
                <a:latin typeface="Calibri" panose="020F0502020204030204" pitchFamily="34" charset="0"/>
              </a:rPr>
              <a:t>Analytics Workbench is a sophisticated coding environment that offers comprehensive support for development along with assistance for building models and multi-language coding, supporting the SAS language, Python, R, and SQL.</a:t>
            </a:r>
          </a:p>
          <a:p>
            <a:pPr marL="0" indent="0">
              <a:buNone/>
            </a:pPr>
            <a:r>
              <a:rPr lang="en-US" sz="2000" b="1" dirty="0">
                <a:latin typeface="Calibri" panose="020F0502020204030204" pitchFamily="34" charset="0"/>
              </a:rPr>
              <a:t>Benefits</a:t>
            </a:r>
            <a:r>
              <a:rPr lang="en-US" sz="1500" b="1" dirty="0">
                <a:effectLst/>
                <a:latin typeface="Calibri" panose="020F0502020204030204" pitchFamily="34" charset="0"/>
                <a:ea typeface="Times New Roman" panose="02020603050405020304" pitchFamily="18" charset="0"/>
                <a:cs typeface="Aptos" panose="020B0004020202020204" pitchFamily="34" charset="0"/>
              </a:rPr>
              <a:t>:</a:t>
            </a: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latin typeface="Calibri" panose="020F0502020204030204" pitchFamily="34" charset="0"/>
              </a:rPr>
              <a:t>Empowers Users of Mixed Abilities and Skillsets</a:t>
            </a: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latin typeface="Calibri" panose="020F0502020204030204" pitchFamily="34" charset="0"/>
              </a:rPr>
              <a:t>Maintain Existing SAS Language Programs and Develop New Ones</a:t>
            </a: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latin typeface="Calibri" panose="020F0502020204030204" pitchFamily="34" charset="0"/>
              </a:rPr>
              <a:t>Incorporate Open-Source Components into Your Environment</a:t>
            </a:r>
          </a:p>
          <a:p>
            <a:pPr marL="0" indent="0">
              <a:buNone/>
            </a:pPr>
            <a:r>
              <a:rPr lang="en-US" sz="2000" b="1" dirty="0">
                <a:latin typeface="Calibri" panose="020F0502020204030204" pitchFamily="34" charset="0"/>
              </a:rPr>
              <a:t>Key Features:</a:t>
            </a:r>
          </a:p>
          <a:p>
            <a:pPr marL="342900" indent="-342900">
              <a:lnSpc>
                <a:spcPct val="100000"/>
              </a:lnSpc>
              <a:spcBef>
                <a:spcPts val="0"/>
              </a:spcBef>
              <a:buSzPts val="1000"/>
              <a:buFont typeface="Symbol" panose="05050102010706020507" pitchFamily="18" charset="2"/>
              <a:buChar char=""/>
              <a:tabLst>
                <a:tab pos="457200" algn="l"/>
              </a:tabLst>
            </a:pPr>
            <a:r>
              <a:rPr lang="en-US" sz="2000" dirty="0">
                <a:latin typeface="Calibri" panose="020F0502020204030204" pitchFamily="34" charset="0"/>
              </a:rPr>
              <a:t>Robust Coding Environment</a:t>
            </a:r>
          </a:p>
          <a:p>
            <a:pPr marL="342900" indent="-342900">
              <a:lnSpc>
                <a:spcPct val="100000"/>
              </a:lnSpc>
              <a:spcBef>
                <a:spcPts val="0"/>
              </a:spcBef>
              <a:buSzPts val="1000"/>
              <a:buFont typeface="Symbol" panose="05050102010706020507" pitchFamily="18" charset="2"/>
              <a:buChar char=""/>
              <a:tabLst>
                <a:tab pos="457200" algn="l"/>
              </a:tabLst>
            </a:pPr>
            <a:r>
              <a:rPr lang="en-US" sz="2000" dirty="0">
                <a:latin typeface="Calibri" panose="020F0502020204030204" pitchFamily="34" charset="0"/>
              </a:rPr>
              <a:t>Visual Workflow Environment</a:t>
            </a:r>
          </a:p>
          <a:p>
            <a:pPr marL="342900" indent="-342900">
              <a:lnSpc>
                <a:spcPct val="100000"/>
              </a:lnSpc>
              <a:spcBef>
                <a:spcPts val="0"/>
              </a:spcBef>
              <a:buSzPts val="1000"/>
              <a:buFont typeface="Symbol" panose="05050102010706020507" pitchFamily="18" charset="2"/>
              <a:buChar char=""/>
              <a:tabLst>
                <a:tab pos="457200" algn="l"/>
              </a:tabLst>
            </a:pPr>
            <a:r>
              <a:rPr lang="en-US" sz="2000" dirty="0">
                <a:latin typeface="Calibri" panose="020F0502020204030204" pitchFamily="34" charset="0"/>
              </a:rPr>
              <a:t>Data Access</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5762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8C940AB-74C8-01BA-870C-D83C40A62BF4}"/>
              </a:ext>
            </a:extLst>
          </p:cNvPr>
          <p:cNvSpPr>
            <a:spLocks noGrp="1"/>
          </p:cNvSpPr>
          <p:nvPr>
            <p:ph idx="1"/>
          </p:nvPr>
        </p:nvSpPr>
        <p:spPr>
          <a:xfrm>
            <a:off x="838200" y="1825625"/>
            <a:ext cx="5558489" cy="4351338"/>
          </a:xfrm>
        </p:spPr>
        <p:txBody>
          <a:bodyPr>
            <a:normAutofit/>
          </a:bodyPr>
          <a:lstStyle/>
          <a:p>
            <a:pPr marL="0" indent="0">
              <a:buNone/>
            </a:pPr>
            <a:r>
              <a:rPr lang="en-US" sz="4400" b="1" dirty="0">
                <a:solidFill>
                  <a:srgbClr val="FA4616"/>
                </a:solidFill>
                <a:highlight>
                  <a:srgbClr val="FFFFFF"/>
                </a:highlight>
                <a:latin typeface="HCo Gotham SSm"/>
                <a:ea typeface="+mj-ea"/>
                <a:cs typeface="+mj-cs"/>
              </a:rPr>
              <a:t>Thank You</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408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TM04033919[[fn=Circuit]]</Template>
  <TotalTime>100</TotalTime>
  <Words>378</Words>
  <Application>Microsoft Office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Aptos Display</vt:lpstr>
      <vt:lpstr>Arial</vt:lpstr>
      <vt:lpstr>Calibri</vt:lpstr>
      <vt:lpstr>HCo Gotham SSm</vt:lpstr>
      <vt:lpstr>Symbol</vt:lpstr>
      <vt:lpstr>Office Theme</vt:lpstr>
      <vt:lpstr>PowerPoint Presentation</vt:lpstr>
      <vt:lpstr>Introduction</vt:lpstr>
      <vt:lpstr>AI Hub</vt:lpstr>
      <vt:lpstr>Monarch</vt:lpstr>
      <vt:lpstr>SLC</vt:lpstr>
      <vt:lpstr>Knowledge Studio</vt:lpstr>
      <vt:lpstr>Analytics Workbench</vt:lpstr>
      <vt:lpstr>PowerPoint Presentation</vt:lpstr>
    </vt:vector>
  </TitlesOfParts>
  <Company>Infosys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Laxmidhar Routa</dc:creator>
  <cp:lastModifiedBy>Laxmidhar Routa</cp:lastModifiedBy>
  <cp:revision>37</cp:revision>
  <dcterms:created xsi:type="dcterms:W3CDTF">2024-07-15T16:14:21Z</dcterms:created>
  <dcterms:modified xsi:type="dcterms:W3CDTF">2024-07-15T18:06:06Z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8a196-24eb-41bb-9b22-e6a1875a70f5_Enabled">
    <vt:lpwstr>true</vt:lpwstr>
  </property>
  <property fmtid="{D5CDD505-2E9C-101B-9397-08002B2CF9AE}" pid="3" name="MSIP_Label_7fd8a196-24eb-41bb-9b22-e6a1875a70f5_SetDate">
    <vt:lpwstr>2024-07-15T18:06:03Z</vt:lpwstr>
  </property>
  <property fmtid="{D5CDD505-2E9C-101B-9397-08002B2CF9AE}" pid="4" name="MSIP_Label_7fd8a196-24eb-41bb-9b22-e6a1875a70f5_Method">
    <vt:lpwstr>Privileged</vt:lpwstr>
  </property>
  <property fmtid="{D5CDD505-2E9C-101B-9397-08002B2CF9AE}" pid="5" name="MSIP_Label_7fd8a196-24eb-41bb-9b22-e6a1875a70f5_Name">
    <vt:lpwstr>Public</vt:lpwstr>
  </property>
  <property fmtid="{D5CDD505-2E9C-101B-9397-08002B2CF9AE}" pid="6" name="MSIP_Label_7fd8a196-24eb-41bb-9b22-e6a1875a70f5_SiteId">
    <vt:lpwstr>63ce7d59-2f3e-42cd-a8cc-be764cff5eb6</vt:lpwstr>
  </property>
  <property fmtid="{D5CDD505-2E9C-101B-9397-08002B2CF9AE}" pid="7" name="MSIP_Label_7fd8a196-24eb-41bb-9b22-e6a1875a70f5_ActionId">
    <vt:lpwstr>f7535016-5e3c-4480-a111-839396531752</vt:lpwstr>
  </property>
  <property fmtid="{D5CDD505-2E9C-101B-9397-08002B2CF9AE}" pid="8" name="MSIP_Label_7fd8a196-24eb-41bb-9b22-e6a1875a70f5_ContentBits">
    <vt:lpwstr>0</vt:lpwstr>
  </property>
</Properties>
</file>