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8329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Analysis path for targeted marketing </a:t>
            </a:r>
            <a:endParaRPr dirty="0"/>
          </a:p>
        </p:txBody>
      </p:sp>
      <p:sp>
        <p:nvSpPr>
          <p:cNvPr id="124" name="Shape 73"/>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In this presentation, we will go through the pathway that we will follow to get insights from the given data that will help to target the new customers from the dataset given.  </a:t>
            </a:r>
            <a:endParaRPr dirty="0"/>
          </a:p>
        </p:txBody>
      </p:sp>
      <p:grpSp>
        <p:nvGrpSpPr>
          <p:cNvPr id="127" name="Shape 74"/>
          <p:cNvGrpSpPr/>
          <p:nvPr/>
        </p:nvGrpSpPr>
        <p:grpSpPr>
          <a:xfrm>
            <a:off x="4969973" y="2164723"/>
            <a:ext cx="3800704"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FBB4C91A-8980-7E69-A84F-0C5EF3B3D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21" y="2220925"/>
            <a:ext cx="3800704" cy="253697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Getting Familiar With The Data.</a:t>
            </a:r>
            <a:endParaRPr dirty="0"/>
          </a:p>
        </p:txBody>
      </p:sp>
      <p:sp>
        <p:nvSpPr>
          <p:cNvPr id="133" name="Shape 82"/>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In this data we will explore what data is about, what attributes it has its data types and use appropriate feature engineering techniques to transform the data. So that the transformed data will be clean and we can perform further actions on it.</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291D0D40-ADD2-2FEC-05F0-F57F0162D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921" y="2009287"/>
            <a:ext cx="3800704" cy="280473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Building Model</a:t>
            </a:r>
            <a:endParaRPr dirty="0"/>
          </a:p>
        </p:txBody>
      </p:sp>
      <p:sp>
        <p:nvSpPr>
          <p:cNvPr id="142" name="Shape 91"/>
          <p:cNvSpPr/>
          <p:nvPr/>
        </p:nvSpPr>
        <p:spPr>
          <a:xfrm>
            <a:off x="205025" y="2164724"/>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In this phase, we will build a model based on our data which will help get us results on our data. The model building includes.</a:t>
            </a:r>
          </a:p>
          <a:p>
            <a:pPr marL="342900" indent="-342900">
              <a:buAutoNum type="arabicPeriod"/>
            </a:pPr>
            <a:r>
              <a:rPr lang="en-IN" dirty="0"/>
              <a:t>Data Extraction.</a:t>
            </a:r>
          </a:p>
          <a:p>
            <a:pPr marL="342900" indent="-342900">
              <a:buAutoNum type="arabicPeriod"/>
            </a:pPr>
            <a:r>
              <a:rPr lang="en-IN" dirty="0"/>
              <a:t>Data Cleaning.</a:t>
            </a:r>
          </a:p>
          <a:p>
            <a:pPr marL="342900" indent="-342900">
              <a:buAutoNum type="arabicPeriod"/>
            </a:pPr>
            <a:r>
              <a:rPr lang="en-IN" dirty="0"/>
              <a:t>Exploratory Data Analysis.</a:t>
            </a:r>
          </a:p>
          <a:p>
            <a:pPr marL="342900" indent="-342900">
              <a:buAutoNum type="arabicPeriod"/>
            </a:pPr>
            <a:r>
              <a:rPr lang="en-IN" dirty="0"/>
              <a:t>Feature Selection.</a:t>
            </a:r>
          </a:p>
          <a:p>
            <a:pPr marL="342900" indent="-342900">
              <a:buAutoNum type="arabicPeriod"/>
            </a:pPr>
            <a:r>
              <a:rPr lang="en-IN" dirty="0"/>
              <a:t>Incorporating Machine Learning Algorithms.</a:t>
            </a:r>
          </a:p>
          <a:p>
            <a:pPr marL="342900" indent="-342900">
              <a:buAutoNum type="arabicPeriod"/>
            </a:pPr>
            <a:r>
              <a:rPr lang="en-IN" dirty="0"/>
              <a:t>Testing and deploying Model.</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CF1DF4E-2FAF-76B9-2B24-88D4137871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4677" y="2188201"/>
            <a:ext cx="3800704" cy="262582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Interpretation and Reporting</a:t>
            </a:r>
            <a:endParaRPr dirty="0"/>
          </a:p>
        </p:txBody>
      </p:sp>
      <p:sp>
        <p:nvSpPr>
          <p:cNvPr id="151" name="Shape 100"/>
          <p:cNvSpPr/>
          <p:nvPr/>
        </p:nvSpPr>
        <p:spPr>
          <a:xfrm>
            <a:off x="205025" y="2164724"/>
            <a:ext cx="4134600" cy="149518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In this phase, we will </a:t>
            </a:r>
            <a:r>
              <a:rPr lang="en-IN" dirty="0" err="1"/>
              <a:t>analyze</a:t>
            </a:r>
            <a:r>
              <a:rPr lang="en-IN" dirty="0"/>
              <a:t> the results obtained from the model that we developed. And report the finding on which customers to target from the given dataset of 1000 customers. </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F1A477FD-C098-A48C-F727-2E6BACBA2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81133" cy="2649303"/>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37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laxmikant884@gmail.com</cp:lastModifiedBy>
  <cp:revision>1</cp:revision>
  <dcterms:modified xsi:type="dcterms:W3CDTF">2022-08-21T23:54:26Z</dcterms:modified>
</cp:coreProperties>
</file>