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72" r:id="rId9"/>
    <p:sldId id="268" r:id="rId10"/>
    <p:sldId id="266" r:id="rId11"/>
    <p:sldId id="273" r:id="rId12"/>
    <p:sldId id="274" r:id="rId13"/>
    <p:sldId id="275" r:id="rId14"/>
    <p:sldId id="27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id-ID" dirty="0"/>
              <a:t>House price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645959"/>
          </a:xfrm>
        </p:spPr>
        <p:txBody>
          <a:bodyPr>
            <a:normAutofit lnSpcReduction="10000"/>
          </a:bodyPr>
          <a:lstStyle/>
          <a:p>
            <a:r>
              <a:rPr lang="id-ID" dirty="0"/>
              <a:t>By:- Laxmikant Mukkawar</a:t>
            </a:r>
          </a:p>
          <a:p>
            <a:r>
              <a:rPr lang="id-ID" dirty="0"/>
              <a:t>Student ID:- 168554210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746" y="709126"/>
            <a:ext cx="4179570" cy="1715531"/>
          </a:xfrm>
        </p:spPr>
        <p:txBody>
          <a:bodyPr/>
          <a:lstStyle/>
          <a:p>
            <a:r>
              <a:rPr lang="id-ID" dirty="0"/>
              <a:t>Predictive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746" y="2749023"/>
            <a:ext cx="4179570" cy="1272472"/>
          </a:xfrm>
        </p:spPr>
        <p:txBody>
          <a:bodyPr>
            <a:normAutofit/>
          </a:bodyPr>
          <a:lstStyle/>
          <a:p>
            <a:r>
              <a:rPr lang="id-ID" sz="1800" dirty="0"/>
              <a:t>Ridge Regression:</a:t>
            </a:r>
          </a:p>
          <a:p>
            <a:r>
              <a:rPr lang="id-ID" dirty="0"/>
              <a:t>Accuracy on the training dataset and train dataset is 96.5% and 94.4%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D791-6504-147E-33EB-EC6C53F4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36547"/>
            <a:ext cx="5944115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6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id-ID" dirty="0"/>
              <a:t>Conclusion And recommendation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21521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Multilinear Regression model is the most efficient model as its accuracy is 96.5%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Attributes to focus on – Living area, Overall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id-ID" dirty="0"/>
              <a:t>Attributes that can be overlooked – Overall Condition, Fireplace.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Focus should be on maintaining the house since the age of the house is directly related to the sale price. As age increases sale price decreases.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id-ID" dirty="0"/>
              <a:t>Presentation by: Laxmikant Mukkawar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4"/>
            <a:ext cx="2895600" cy="3364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endParaRPr lang="id-ID" dirty="0"/>
          </a:p>
          <a:p>
            <a:r>
              <a:rPr lang="id-ID" dirty="0"/>
              <a:t>Data Exploration</a:t>
            </a:r>
          </a:p>
          <a:p>
            <a:r>
              <a:rPr lang="id-ID" dirty="0"/>
              <a:t>Data Cleaning</a:t>
            </a:r>
          </a:p>
          <a:p>
            <a:r>
              <a:rPr lang="id-ID" dirty="0"/>
              <a:t>Exploratory Data Analysis</a:t>
            </a:r>
            <a:endParaRPr lang="en-IN" dirty="0"/>
          </a:p>
          <a:p>
            <a:r>
              <a:rPr lang="en-US" dirty="0"/>
              <a:t>Correlation</a:t>
            </a:r>
          </a:p>
          <a:p>
            <a:r>
              <a:rPr lang="id-ID" dirty="0"/>
              <a:t>Data Preparation </a:t>
            </a:r>
            <a:endParaRPr lang="en-US" dirty="0"/>
          </a:p>
          <a:p>
            <a:r>
              <a:rPr lang="id-ID" dirty="0"/>
              <a:t>Predictive Models</a:t>
            </a:r>
          </a:p>
          <a:p>
            <a:r>
              <a:rPr lang="id-ID" dirty="0"/>
              <a:t>Conclusion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788304"/>
          </a:xfrm>
        </p:spPr>
        <p:txBody>
          <a:bodyPr>
            <a:normAutofit fontScale="92500"/>
          </a:bodyPr>
          <a:lstStyle/>
          <a:p>
            <a:r>
              <a:rPr lang="id-ID" dirty="0"/>
              <a:t>The client has provided us with a housing dataset so that we can analyze the data and predict the housing prices as well as analyze which attribute has the more impact on sale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No of observations –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No of attributes –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Target Variable - SalePrice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746" y="709126"/>
            <a:ext cx="4179570" cy="1715531"/>
          </a:xfrm>
        </p:spPr>
        <p:txBody>
          <a:bodyPr/>
          <a:lstStyle/>
          <a:p>
            <a:r>
              <a:rPr lang="id-ID" dirty="0"/>
              <a:t>Data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746" y="2749022"/>
            <a:ext cx="4179570" cy="3278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Number of observations - 300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Number of attributes –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Numercial attribute –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Categorical Variables –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Columns containing nulls - 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Garage_Type_2</a:t>
            </a:r>
            <a:r>
              <a:rPr lang="id-ID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Masonry_Veneer</a:t>
            </a:r>
            <a:r>
              <a:rPr lang="id-ID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Lot_Shape_2</a:t>
            </a:r>
            <a:r>
              <a:rPr lang="id-ID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id-ID" dirty="0"/>
              <a:t>Data cleaning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7883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Removing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Observations After removing null values – 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Removing columns with no use and empty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Columns after cleaning –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id-ID"/>
              <a:t>Exploratory data analysis</a:t>
            </a:r>
            <a:endParaRPr lang="en-US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416C8718-BE4C-7132-82BA-0EE9D77D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id-ID" dirty="0"/>
              <a:t>Sales Price Positively related with Year built</a:t>
            </a:r>
            <a:endParaRPr lang="en-US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22FD3D66-D0E6-1C7C-17F5-9772FFAAD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3013" y="3900608"/>
            <a:ext cx="2882900" cy="1865071"/>
          </a:xfrm>
        </p:spPr>
      </p:pic>
      <p:sp>
        <p:nvSpPr>
          <p:cNvPr id="113" name="Text Placeholder 4">
            <a:extLst>
              <a:ext uri="{FF2B5EF4-FFF2-40B4-BE49-F238E27FC236}">
                <a16:creationId xmlns:a16="http://schemas.microsoft.com/office/drawing/2014/main" id="{03CDD74F-7090-2955-0289-F7B40264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id-ID" dirty="0"/>
              <a:t>Understanding which house style is most popular 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DE0BE6-EB04-DACD-0617-1235E8BE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65" y="3841430"/>
            <a:ext cx="2896671" cy="1984219"/>
          </a:xfrm>
          <a:prstGeom prst="rect">
            <a:avLst/>
          </a:prstGeom>
          <a:noFill/>
        </p:spPr>
      </p:pic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46AEBBF7-37DE-B9A4-8CC0-52FCD3B9E0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id-ID" dirty="0"/>
              <a:t>Living area is highly positively related to Sale Price </a:t>
            </a:r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663977FB-BF1A-DCF5-2309-10DD76B635B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8066088" y="3883483"/>
            <a:ext cx="2882900" cy="189932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46692"/>
            <a:ext cx="5111750" cy="1204912"/>
          </a:xfrm>
        </p:spPr>
        <p:txBody>
          <a:bodyPr/>
          <a:lstStyle/>
          <a:p>
            <a:r>
              <a:rPr lang="en-IN" dirty="0"/>
              <a:t>Correlation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923B-A151-6545-093D-092A25A8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18" y="1775999"/>
            <a:ext cx="6096528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id-ID" dirty="0"/>
              <a:t>Data Preparation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416AE6-901C-77C3-869C-6C21958E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4009627"/>
            <a:ext cx="3924300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Converting categorical variables to numerical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Spliting of data set into training and test data 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9B51D1-36BF-45A5-A8D2-0E14E63D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DB8F90B5-D04B-4269-EA6F-E5C478CB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EBD16-0453-CEEE-EC0B-5E0AB366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6" y="2776937"/>
            <a:ext cx="4803711" cy="2196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06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746" y="709126"/>
            <a:ext cx="4179570" cy="1715531"/>
          </a:xfrm>
        </p:spPr>
        <p:txBody>
          <a:bodyPr/>
          <a:lstStyle/>
          <a:p>
            <a:r>
              <a:rPr lang="id-ID" dirty="0"/>
              <a:t>Predictive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746" y="2749023"/>
            <a:ext cx="4179570" cy="1272472"/>
          </a:xfrm>
        </p:spPr>
        <p:txBody>
          <a:bodyPr>
            <a:normAutofit/>
          </a:bodyPr>
          <a:lstStyle/>
          <a:p>
            <a:r>
              <a:rPr lang="id-ID" sz="1800" dirty="0"/>
              <a:t>Linear Regression:</a:t>
            </a:r>
          </a:p>
          <a:p>
            <a:r>
              <a:rPr lang="id-ID" dirty="0"/>
              <a:t>Accuracy on the training dataset and train dataset is 97.5% and 96.5%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1B4B-41FC-3CEE-9B64-7D047F6F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14" y="3816379"/>
            <a:ext cx="5592436" cy="27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{577E7D5D-A4BA-4052-B150-535276D47679}tf67328976_win32</Template>
  <TotalTime>215</TotalTime>
  <Words>308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Tenorite</vt:lpstr>
      <vt:lpstr>Office Theme</vt:lpstr>
      <vt:lpstr>House price prediction</vt:lpstr>
      <vt:lpstr>AGENDA</vt:lpstr>
      <vt:lpstr>INTRODUCTION</vt:lpstr>
      <vt:lpstr>Data exploration</vt:lpstr>
      <vt:lpstr>Data cleaning</vt:lpstr>
      <vt:lpstr>Exploratory data analysis</vt:lpstr>
      <vt:lpstr>Correlation</vt:lpstr>
      <vt:lpstr>Data Preparation</vt:lpstr>
      <vt:lpstr>Predictive models</vt:lpstr>
      <vt:lpstr>Predictive models</vt:lpstr>
      <vt:lpstr>Conclusion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Laxmikant Mukkawar</dc:creator>
  <cp:lastModifiedBy>Laxmikant Mukkawar</cp:lastModifiedBy>
  <cp:revision>4</cp:revision>
  <dcterms:created xsi:type="dcterms:W3CDTF">2022-12-15T00:24:38Z</dcterms:created>
  <dcterms:modified xsi:type="dcterms:W3CDTF">2022-12-15T03:59:44Z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