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4" r:id="rId4"/>
    <p:sldId id="268" r:id="rId5"/>
    <p:sldId id="267" r:id="rId6"/>
    <p:sldId id="258" r:id="rId7"/>
    <p:sldId id="270" r:id="rId8"/>
    <p:sldId id="272" r:id="rId9"/>
    <p:sldId id="269" r:id="rId10"/>
    <p:sldId id="273" r:id="rId11"/>
    <p:sldId id="275" r:id="rId12"/>
    <p:sldId id="263" r:id="rId13"/>
    <p:sldId id="265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165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2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832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6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31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30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69EE63-8D0D-48D5-9948-44378F7A451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6FD00C-6629-4ECD-999D-81418826F6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1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984" y="1128532"/>
            <a:ext cx="10058400" cy="2292158"/>
          </a:xfrm>
        </p:spPr>
        <p:txBody>
          <a:bodyPr>
            <a:normAutofit/>
          </a:bodyPr>
          <a:lstStyle/>
          <a:p>
            <a:r>
              <a:rPr lang="en-US" dirty="0"/>
              <a:t>Algebra Game (Graspable Math)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1700" y="3420690"/>
            <a:ext cx="3470892" cy="2103810"/>
          </a:xfrm>
        </p:spPr>
        <p:txBody>
          <a:bodyPr>
            <a:noAutofit/>
          </a:bodyPr>
          <a:lstStyle/>
          <a:p>
            <a:pPr algn="r"/>
            <a:r>
              <a:rPr lang="en-US" sz="1800" cap="small" dirty="0">
                <a:latin typeface="+mn-lt"/>
              </a:rPr>
              <a:t>Laxmi Bhavani </a:t>
            </a:r>
            <a:r>
              <a:rPr lang="en-US" sz="1800" cap="small" dirty="0" err="1">
                <a:latin typeface="+mn-lt"/>
              </a:rPr>
              <a:t>Malkareddy</a:t>
            </a:r>
            <a:endParaRPr lang="en-US" sz="1800" cap="small" dirty="0">
              <a:latin typeface="+mn-lt"/>
            </a:endParaRPr>
          </a:p>
          <a:p>
            <a:pPr algn="r"/>
            <a:r>
              <a:rPr lang="en-US" sz="1800" cap="small" dirty="0" err="1">
                <a:latin typeface="+mn-lt"/>
              </a:rPr>
              <a:t>Liping</a:t>
            </a:r>
            <a:r>
              <a:rPr lang="en-US" sz="1800" cap="small" dirty="0">
                <a:latin typeface="+mn-lt"/>
              </a:rPr>
              <a:t> Sun</a:t>
            </a:r>
          </a:p>
          <a:p>
            <a:pPr algn="r"/>
            <a:r>
              <a:rPr lang="en-US" sz="1800" cap="small" dirty="0" err="1">
                <a:latin typeface="+mn-lt"/>
              </a:rPr>
              <a:t>Prasandeep</a:t>
            </a:r>
            <a:r>
              <a:rPr lang="en-US" sz="1800" cap="small" dirty="0">
                <a:latin typeface="+mn-lt"/>
              </a:rPr>
              <a:t> Singh</a:t>
            </a:r>
          </a:p>
          <a:p>
            <a:pPr algn="r"/>
            <a:r>
              <a:rPr lang="en-US" sz="1800" cap="small" dirty="0" err="1">
                <a:latin typeface="+mn-lt"/>
              </a:rPr>
              <a:t>Rohith</a:t>
            </a:r>
            <a:r>
              <a:rPr lang="en-US" sz="1800" cap="small" dirty="0">
                <a:latin typeface="+mn-lt"/>
              </a:rPr>
              <a:t> </a:t>
            </a:r>
            <a:r>
              <a:rPr lang="en-US" sz="1800" cap="small" dirty="0" err="1">
                <a:latin typeface="+mn-lt"/>
              </a:rPr>
              <a:t>Nedunuri</a:t>
            </a:r>
            <a:endParaRPr lang="en-US" sz="1800" cap="small" dirty="0">
              <a:latin typeface="+mn-lt"/>
            </a:endParaRPr>
          </a:p>
          <a:p>
            <a:pPr algn="r"/>
            <a:r>
              <a:rPr lang="en-US" sz="1800" cap="small" dirty="0">
                <a:latin typeface="+mn-lt"/>
              </a:rPr>
              <a:t>Sameedha Bairagi</a:t>
            </a:r>
          </a:p>
          <a:p>
            <a:pPr algn="r"/>
            <a:r>
              <a:rPr lang="en-US" sz="1800" cap="small" dirty="0">
                <a:latin typeface="+mn-lt"/>
              </a:rPr>
              <a:t>Shree Harsha </a:t>
            </a:r>
            <a:r>
              <a:rPr lang="en-US" sz="1800" cap="small" dirty="0" err="1">
                <a:latin typeface="+mn-lt"/>
              </a:rPr>
              <a:t>Sridharamurthy</a:t>
            </a:r>
            <a:endParaRPr lang="en-US" sz="1800" cap="small" dirty="0">
              <a:latin typeface="+mn-lt"/>
            </a:endParaRPr>
          </a:p>
          <a:p>
            <a:endParaRPr lang="en-US" sz="1800" cap="small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510" y="3808422"/>
            <a:ext cx="383488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CSCI-P632</a:t>
            </a:r>
            <a:br>
              <a:rPr lang="en-US" dirty="0"/>
            </a:br>
            <a:r>
              <a:rPr lang="en-US" dirty="0"/>
              <a:t>Object Oriented Software Management</a:t>
            </a:r>
          </a:p>
        </p:txBody>
      </p:sp>
    </p:spTree>
    <p:extLst>
      <p:ext uri="{BB962C8B-B14F-4D97-AF65-F5344CB8AC3E}">
        <p14:creationId xmlns:p14="http://schemas.microsoft.com/office/powerpoint/2010/main" val="16596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83362"/>
            <a:ext cx="8953500" cy="56746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0500" y="127000"/>
            <a:ext cx="9601200" cy="977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 4 – Travelling Penguin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50900" y="1295400"/>
            <a:ext cx="2095500" cy="5562600"/>
          </a:xfrm>
        </p:spPr>
        <p:txBody>
          <a:bodyPr/>
          <a:lstStyle/>
          <a:p>
            <a:r>
              <a:rPr lang="en-US" dirty="0" smtClean="0"/>
              <a:t>Penguin jumps across stones</a:t>
            </a:r>
          </a:p>
          <a:p>
            <a:r>
              <a:rPr lang="en-US" dirty="0" smtClean="0"/>
              <a:t>Melting </a:t>
            </a:r>
            <a:r>
              <a:rPr lang="en-US" dirty="0"/>
              <a:t>icebergs</a:t>
            </a:r>
          </a:p>
          <a:p>
            <a:r>
              <a:rPr lang="en-US" dirty="0"/>
              <a:t>Power ups to add extra ice/snow to the melting </a:t>
            </a:r>
            <a:r>
              <a:rPr lang="en-US" dirty="0" smtClean="0"/>
              <a:t>iceberg</a:t>
            </a:r>
          </a:p>
          <a:p>
            <a:r>
              <a:rPr lang="en-US" dirty="0" smtClean="0"/>
              <a:t>Player wins if the penguin is successfully moved to the end stone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60500" y="127000"/>
            <a:ext cx="9601200" cy="977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 5 – Tic Tac Toe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9800" y="1104900"/>
            <a:ext cx="3505200" cy="55499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Tic tac toe based game</a:t>
            </a:r>
          </a:p>
          <a:p>
            <a:r>
              <a:rPr lang="en-US" dirty="0" smtClean="0"/>
              <a:t>Player needs to complete a line of equations – horizontal, vertical or diagonal</a:t>
            </a:r>
          </a:p>
          <a:p>
            <a:r>
              <a:rPr lang="en-US" dirty="0" smtClean="0"/>
              <a:t>All equations are shown and a task is given at the beginning of every level</a:t>
            </a:r>
          </a:p>
          <a:p>
            <a:r>
              <a:rPr lang="en-US" dirty="0" smtClean="0"/>
              <a:t>There is only one line of equations which is correct</a:t>
            </a:r>
          </a:p>
          <a:p>
            <a:r>
              <a:rPr lang="en-US" dirty="0" smtClean="0"/>
              <a:t>Power bar increases for correct answers and helps obtain a power up which solves an equation automatically to aid in faster solving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95" y="960030"/>
            <a:ext cx="6516009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883" y="142875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   Level </a:t>
            </a:r>
            <a:r>
              <a:rPr lang="en-US" sz="1600" dirty="0"/>
              <a:t>Control</a:t>
            </a:r>
          </a:p>
          <a:p>
            <a:pPr marL="530352" lvl="1" indent="0">
              <a:buNone/>
            </a:pPr>
            <a:r>
              <a:rPr lang="en-US" sz="1600" dirty="0"/>
              <a:t>speed</a:t>
            </a:r>
          </a:p>
          <a:p>
            <a:pPr marL="530352" lvl="1" indent="0">
              <a:buNone/>
            </a:pPr>
            <a:r>
              <a:rPr lang="en-US" sz="1600" dirty="0"/>
              <a:t>number of expressions visible at a time</a:t>
            </a:r>
          </a:p>
          <a:p>
            <a:pPr marL="530352" lvl="1" indent="0">
              <a:buNone/>
            </a:pPr>
            <a:r>
              <a:rPr lang="en-US" sz="1600" dirty="0"/>
              <a:t>difficulty of expressions 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dirty="0"/>
              <a:t>Power Ups</a:t>
            </a:r>
          </a:p>
          <a:p>
            <a:pPr marL="530352" lvl="1" indent="0">
              <a:buNone/>
            </a:pPr>
            <a:r>
              <a:rPr lang="en-US" sz="1600" dirty="0"/>
              <a:t>Freezing the game</a:t>
            </a:r>
          </a:p>
          <a:p>
            <a:pPr marL="530352" lvl="1" indent="0">
              <a:buNone/>
            </a:pPr>
            <a:r>
              <a:rPr lang="en-US" sz="1600" dirty="0"/>
              <a:t>Increasing speed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dirty="0"/>
              <a:t>Bonus levels</a:t>
            </a:r>
          </a:p>
          <a:p>
            <a:pPr marL="530352" lvl="1" indent="0">
              <a:buNone/>
            </a:pPr>
            <a:r>
              <a:rPr lang="en-US" sz="1600" dirty="0"/>
              <a:t>Special power up which allows user to create and solve own expressions to increase their score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dirty="0"/>
              <a:t>Miscellaneous</a:t>
            </a:r>
          </a:p>
          <a:p>
            <a:pPr marL="530352" lvl="1" indent="0">
              <a:buNone/>
            </a:pPr>
            <a:r>
              <a:rPr lang="en-US" sz="1600" dirty="0"/>
              <a:t>Substitution action in equations</a:t>
            </a:r>
          </a:p>
          <a:p>
            <a:pPr marL="530352" lvl="1" indent="0">
              <a:buNone/>
            </a:pPr>
            <a:r>
              <a:rPr lang="en-US" sz="1600" dirty="0"/>
              <a:t>High scores</a:t>
            </a:r>
          </a:p>
          <a:p>
            <a:pPr marL="530352" lvl="1" indent="0">
              <a:buNone/>
            </a:pPr>
            <a:r>
              <a:rPr lang="en-US" sz="1600" dirty="0"/>
              <a:t>Higher algebra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1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dirty="0" smtClean="0"/>
              <a:t>clients </a:t>
            </a:r>
            <a:r>
              <a:rPr lang="en-US" dirty="0"/>
              <a:t>with proposed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Finalize the idea to be implemented</a:t>
            </a:r>
          </a:p>
          <a:p>
            <a:r>
              <a:rPr lang="en-US" dirty="0" smtClean="0"/>
              <a:t>Start work on the finalized idea</a:t>
            </a:r>
          </a:p>
        </p:txBody>
      </p:sp>
    </p:spTree>
    <p:extLst>
      <p:ext uri="{BB962C8B-B14F-4D97-AF65-F5344CB8AC3E}">
        <p14:creationId xmlns:p14="http://schemas.microsoft.com/office/powerpoint/2010/main" val="2915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58" y="139890"/>
            <a:ext cx="9601200" cy="1485900"/>
          </a:xfrm>
        </p:spPr>
        <p:txBody>
          <a:bodyPr/>
          <a:lstStyle/>
          <a:p>
            <a:r>
              <a:rPr lang="en-US" dirty="0"/>
              <a:t>Brainstorming </a:t>
            </a:r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73" y="882840"/>
            <a:ext cx="7779236" cy="58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9601200" cy="2247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 smtClean="0"/>
              <a:t>Thank you! </a:t>
            </a:r>
            <a:r>
              <a:rPr lang="en-US" sz="12000" dirty="0" smtClean="0">
                <a:sym typeface="Wingdings" panose="05000000000000000000" pitchFamily="2" charset="2"/>
              </a:rPr>
              <a:t>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6214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Requirements</a:t>
            </a:r>
          </a:p>
          <a:p>
            <a:r>
              <a:rPr lang="en-US" dirty="0"/>
              <a:t>Hands-On for GM APIs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Game Ideas</a:t>
            </a:r>
          </a:p>
          <a:p>
            <a:r>
              <a:rPr lang="en-US" dirty="0"/>
              <a:t>Game Features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5939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832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Goal of the project is to </a:t>
            </a:r>
            <a:r>
              <a:rPr lang="en-US" dirty="0"/>
              <a:t>make the process of learning algebraic math fun </a:t>
            </a:r>
            <a:r>
              <a:rPr lang="en-US" dirty="0" smtClean="0"/>
              <a:t>through interactive game, thereby serving a better learning curve for 5th Graders.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Provide a cool and suave game which can be used as demo for corporate clients </a:t>
            </a:r>
            <a:r>
              <a:rPr lang="en-US" dirty="0" smtClean="0"/>
              <a:t>to make </a:t>
            </a:r>
            <a:r>
              <a:rPr lang="en-US" dirty="0"/>
              <a:t>them visualize the use of GM APIs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Identify issues with existing GM APIs and their usage.</a:t>
            </a:r>
          </a:p>
        </p:txBody>
      </p:sp>
    </p:spTree>
    <p:extLst>
      <p:ext uri="{BB962C8B-B14F-4D97-AF65-F5344CB8AC3E}">
        <p14:creationId xmlns:p14="http://schemas.microsoft.com/office/powerpoint/2010/main" val="13725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3354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</a:t>
            </a:r>
            <a:r>
              <a:rPr lang="en-US" dirty="0" smtClean="0"/>
              <a:t>demo for </a:t>
            </a:r>
            <a:r>
              <a:rPr lang="en-US" dirty="0"/>
              <a:t>GM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Game </a:t>
            </a:r>
            <a:r>
              <a:rPr lang="en-US" b="1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Save Dino </a:t>
            </a:r>
            <a:r>
              <a:rPr lang="en-US" dirty="0" smtClean="0"/>
              <a:t>Eggs</a:t>
            </a:r>
          </a:p>
          <a:p>
            <a:pPr marL="0" indent="0" algn="just">
              <a:buNone/>
            </a:pPr>
            <a:r>
              <a:rPr lang="en-US" dirty="0" err="1"/>
              <a:t>MathVille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Maze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Travelling Penguin</a:t>
            </a:r>
          </a:p>
          <a:p>
            <a:pPr marL="0" indent="0" algn="just">
              <a:buNone/>
            </a:pPr>
            <a:r>
              <a:rPr lang="en-US" dirty="0" smtClean="0"/>
              <a:t>Tic Tac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50900" y="1409698"/>
            <a:ext cx="2159000" cy="5270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/>
              <a:t>Expressions in form of volcanic rocks fall over dinosaur eggs.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Parent dinosaur gets one step closer towards the egg after solving each equation.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Player wins and proceeds to the next level upon helping the dinosaur reach its eggs.</a:t>
            </a:r>
          </a:p>
          <a:p>
            <a:pPr algn="just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60500" y="127000"/>
            <a:ext cx="9601200" cy="977900"/>
          </a:xfrm>
        </p:spPr>
        <p:txBody>
          <a:bodyPr>
            <a:normAutofit/>
          </a:bodyPr>
          <a:lstStyle/>
          <a:p>
            <a:r>
              <a:rPr lang="en-US" dirty="0" smtClean="0"/>
              <a:t>Idea </a:t>
            </a:r>
            <a:r>
              <a:rPr lang="en-US" dirty="0"/>
              <a:t>1 – Save Dino Eggs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06" y="1317625"/>
            <a:ext cx="8772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92200"/>
            <a:ext cx="8915400" cy="57657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0900" y="1270000"/>
            <a:ext cx="2324100" cy="49530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Maze with equations as hurdles.</a:t>
            </a:r>
          </a:p>
          <a:p>
            <a:r>
              <a:rPr lang="en-US" sz="1800" dirty="0" smtClean="0"/>
              <a:t>Longer paths will have easier equations to solve.</a:t>
            </a:r>
          </a:p>
          <a:p>
            <a:r>
              <a:rPr lang="en-US" sz="1800" dirty="0" smtClean="0"/>
              <a:t>Equations to be solved using Graspable Math canvas.</a:t>
            </a:r>
          </a:p>
          <a:p>
            <a:r>
              <a:rPr lang="en-US" sz="1800" dirty="0"/>
              <a:t>Player’s goal is to find their way through the maze to the exit.</a:t>
            </a:r>
          </a:p>
          <a:p>
            <a:endParaRPr lang="en-US" sz="1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60500" y="127000"/>
            <a:ext cx="9601200" cy="977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 2 – 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422400"/>
            <a:ext cx="8953500" cy="5435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5500" y="1320800"/>
            <a:ext cx="2413000" cy="5537200"/>
          </a:xfrm>
        </p:spPr>
        <p:txBody>
          <a:bodyPr>
            <a:noAutofit/>
          </a:bodyPr>
          <a:lstStyle/>
          <a:p>
            <a:r>
              <a:rPr lang="en-US" sz="1700" dirty="0"/>
              <a:t>Moving clouds contain math expressions.</a:t>
            </a:r>
          </a:p>
          <a:p>
            <a:r>
              <a:rPr lang="en-US" sz="1700" dirty="0"/>
              <a:t>Once an expression is solved, it turns into an arrow for the user to aim at the cloud.</a:t>
            </a:r>
          </a:p>
          <a:p>
            <a:r>
              <a:rPr lang="en-US" sz="1700" dirty="0"/>
              <a:t>Cloud bursts to pour rain over the garden.</a:t>
            </a:r>
          </a:p>
          <a:p>
            <a:r>
              <a:rPr lang="en-US" sz="1700" dirty="0"/>
              <a:t>Aim is to have a blooming garden with flowers, trees, fruits etc.</a:t>
            </a:r>
          </a:p>
          <a:p>
            <a:r>
              <a:rPr lang="en-US" sz="1700" dirty="0"/>
              <a:t>Harder levels can have rodents eating up the garden if user misses more than </a:t>
            </a:r>
            <a:r>
              <a:rPr lang="en-US" sz="1700" dirty="0" smtClean="0"/>
              <a:t>five clouds</a:t>
            </a:r>
            <a:r>
              <a:rPr lang="en-US" sz="17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60500" y="127000"/>
            <a:ext cx="9601200" cy="977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 3 – </a:t>
            </a:r>
            <a:r>
              <a:rPr lang="en-US" dirty="0" err="1" smtClean="0"/>
              <a:t>Mathville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5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339</TotalTime>
  <Words>472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Crop</vt:lpstr>
      <vt:lpstr>Algebra Game (Graspable Math)</vt:lpstr>
      <vt:lpstr>Agenda</vt:lpstr>
      <vt:lpstr>Understanding Requirements</vt:lpstr>
      <vt:lpstr>Technologies Used</vt:lpstr>
      <vt:lpstr>Hands on demo for GM APIs</vt:lpstr>
      <vt:lpstr>Game Ideas</vt:lpstr>
      <vt:lpstr>Idea 1 – Save Dino Eggs</vt:lpstr>
      <vt:lpstr>PowerPoint Presentation</vt:lpstr>
      <vt:lpstr>PowerPoint Presentation</vt:lpstr>
      <vt:lpstr>PowerPoint Presentation</vt:lpstr>
      <vt:lpstr>PowerPoint Presentation</vt:lpstr>
      <vt:lpstr>Game Features</vt:lpstr>
      <vt:lpstr>Next Steps</vt:lpstr>
      <vt:lpstr>Brainstorming session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Graspable Math API Demo</dc:title>
  <dc:creator>Sameedha Bairagi</dc:creator>
  <cp:lastModifiedBy>Shree Harsha S</cp:lastModifiedBy>
  <cp:revision>106</cp:revision>
  <dcterms:created xsi:type="dcterms:W3CDTF">2017-01-28T19:54:45Z</dcterms:created>
  <dcterms:modified xsi:type="dcterms:W3CDTF">2017-01-30T21:48:27Z</dcterms:modified>
</cp:coreProperties>
</file>