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9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2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67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0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995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5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2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7C9D8-B4E8-453B-9387-BD43377ABBE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1D05-9428-43BD-BA8D-C7F334635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2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90F5-EA68-8ED1-2C2D-CE18346B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Sessions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2B2F-5044-FE8F-2E64-3F48D7FD4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Laxmi Nair</a:t>
            </a:r>
          </a:p>
        </p:txBody>
      </p:sp>
    </p:spTree>
    <p:extLst>
      <p:ext uri="{BB962C8B-B14F-4D97-AF65-F5344CB8AC3E}">
        <p14:creationId xmlns:p14="http://schemas.microsoft.com/office/powerpoint/2010/main" val="7326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E77-035A-EB55-37F2-6774073C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Agenda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04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Project Sessions </vt:lpstr>
      <vt:lpstr>Agenda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Laxmi Nair</dc:creator>
  <cp:lastModifiedBy>Laxmi Nair</cp:lastModifiedBy>
  <cp:revision>1</cp:revision>
  <dcterms:created xsi:type="dcterms:W3CDTF">2024-07-24T14:18:35Z</dcterms:created>
  <dcterms:modified xsi:type="dcterms:W3CDTF">2024-07-24T14:21:10Z</dcterms:modified>
</cp:coreProperties>
</file>