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264" r:id="rId5"/>
    <p:sldId id="271" r:id="rId6"/>
    <p:sldId id="270" r:id="rId7"/>
    <p:sldId id="269" r:id="rId8"/>
    <p:sldId id="268" r:id="rId9"/>
    <p:sldId id="267" r:id="rId10"/>
    <p:sldId id="265" r:id="rId11"/>
    <p:sldId id="266" r:id="rId12"/>
    <p:sldId id="259" r:id="rId13"/>
    <p:sldId id="272" r:id="rId14"/>
    <p:sldId id="262"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EC941-7AC2-4D1D-80B5-AC834CBF89B8}" type="datetimeFigureOut">
              <a:rPr lang="en-IN" smtClean="0"/>
              <a:t>13-11-2019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F4339-35DA-47A6-A3CA-5821D04B6CA4}" type="slidenum">
              <a:rPr lang="en-IN" smtClean="0"/>
              <a:t>‹#›</a:t>
            </a:fld>
            <a:endParaRPr lang="en-IN"/>
          </a:p>
        </p:txBody>
      </p:sp>
    </p:spTree>
    <p:extLst>
      <p:ext uri="{BB962C8B-B14F-4D97-AF65-F5344CB8AC3E}">
        <p14:creationId xmlns:p14="http://schemas.microsoft.com/office/powerpoint/2010/main" val="38178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3EF4339-35DA-47A6-A3CA-5821D04B6CA4}" type="slidenum">
              <a:rPr lang="en-IN" smtClean="0"/>
              <a:t>3</a:t>
            </a:fld>
            <a:endParaRPr lang="en-IN"/>
          </a:p>
        </p:txBody>
      </p:sp>
    </p:spTree>
    <p:extLst>
      <p:ext uri="{BB962C8B-B14F-4D97-AF65-F5344CB8AC3E}">
        <p14:creationId xmlns:p14="http://schemas.microsoft.com/office/powerpoint/2010/main" val="63408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433FE-49A8-4FF5-B535-42530FA0DCF4}" type="datetimeFigureOut">
              <a:rPr lang="en-IN" smtClean="0"/>
              <a:t>13-11-2019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453928F-284D-4408-937B-3ECE907D78C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307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433FE-49A8-4FF5-B535-42530FA0DCF4}"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3928F-284D-4408-937B-3ECE907D78C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289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433FE-49A8-4FF5-B535-42530FA0DCF4}"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3928F-284D-4408-937B-3ECE907D78C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028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433FE-49A8-4FF5-B535-42530FA0DCF4}"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3928F-284D-4408-937B-3ECE907D78C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2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433FE-49A8-4FF5-B535-42530FA0DCF4}" type="datetimeFigureOut">
              <a:rPr lang="en-IN" smtClean="0"/>
              <a:t>13-11-2019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3928F-284D-4408-937B-3ECE907D78C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990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433FE-49A8-4FF5-B535-42530FA0DCF4}" type="datetimeFigureOut">
              <a:rPr lang="en-IN" smtClean="0"/>
              <a:t>13-11-2019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3928F-284D-4408-937B-3ECE907D78C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9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433FE-49A8-4FF5-B535-42530FA0DCF4}" type="datetimeFigureOut">
              <a:rPr lang="en-IN" smtClean="0"/>
              <a:t>13-11-2019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3928F-284D-4408-937B-3ECE907D78C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172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433FE-49A8-4FF5-B535-42530FA0DCF4}" type="datetimeFigureOut">
              <a:rPr lang="en-IN" smtClean="0"/>
              <a:t>13-11-2019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3928F-284D-4408-937B-3ECE907D78C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11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433FE-49A8-4FF5-B535-42530FA0DCF4}" type="datetimeFigureOut">
              <a:rPr lang="en-IN" smtClean="0"/>
              <a:t>13-11-2019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53928F-284D-4408-937B-3ECE907D78C0}" type="slidenum">
              <a:rPr lang="en-IN" smtClean="0"/>
              <a:t>‹#›</a:t>
            </a:fld>
            <a:endParaRPr lang="en-IN"/>
          </a:p>
        </p:txBody>
      </p:sp>
    </p:spTree>
    <p:extLst>
      <p:ext uri="{BB962C8B-B14F-4D97-AF65-F5344CB8AC3E}">
        <p14:creationId xmlns:p14="http://schemas.microsoft.com/office/powerpoint/2010/main" val="271981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433FE-49A8-4FF5-B535-42530FA0DCF4}" type="datetimeFigureOut">
              <a:rPr lang="en-IN" smtClean="0"/>
              <a:t>13-11-2019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3928F-284D-4408-937B-3ECE907D78C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86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3433FE-49A8-4FF5-B535-42530FA0DCF4}" type="datetimeFigureOut">
              <a:rPr lang="en-IN" smtClean="0"/>
              <a:t>13-11-2019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9453928F-284D-4408-937B-3ECE907D78C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5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3433FE-49A8-4FF5-B535-42530FA0DCF4}" type="datetimeFigureOut">
              <a:rPr lang="en-IN" smtClean="0"/>
              <a:t>13-11-2019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453928F-284D-4408-937B-3ECE907D78C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789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6CF4-3A4C-44C1-8BE9-5E13DB16952D}"/>
              </a:ext>
            </a:extLst>
          </p:cNvPr>
          <p:cNvSpPr>
            <a:spLocks noGrp="1"/>
          </p:cNvSpPr>
          <p:nvPr>
            <p:ph type="ctrTitle"/>
          </p:nvPr>
        </p:nvSpPr>
        <p:spPr/>
        <p:txBody>
          <a:bodyPr/>
          <a:lstStyle/>
          <a:p>
            <a:r>
              <a:rPr lang="en-US" dirty="0">
                <a:effectLst>
                  <a:outerShdw blurRad="38100" dist="19050" dir="2700000" algn="tl">
                    <a:schemeClr val="dk1">
                      <a:alpha val="40000"/>
                    </a:schemeClr>
                  </a:outerShdw>
                </a:effectLst>
              </a:rPr>
              <a:t>Calculation of Electricity bill</a:t>
            </a:r>
            <a:endParaRPr lang="en-IN" dirty="0"/>
          </a:p>
        </p:txBody>
      </p:sp>
      <p:sp>
        <p:nvSpPr>
          <p:cNvPr id="3" name="Subtitle 2">
            <a:extLst>
              <a:ext uri="{FF2B5EF4-FFF2-40B4-BE49-F238E27FC236}">
                <a16:creationId xmlns:a16="http://schemas.microsoft.com/office/drawing/2014/main" id="{806EE4C2-6D72-4238-8288-33F9457D2BF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47926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8A09-E1C1-406B-BFDD-27BF295979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EEF3E2-D254-4FC4-8B97-5EB2EF0082F5}"/>
              </a:ext>
            </a:extLst>
          </p:cNvPr>
          <p:cNvSpPr>
            <a:spLocks noGrp="1"/>
          </p:cNvSpPr>
          <p:nvPr>
            <p:ph idx="1"/>
          </p:nvPr>
        </p:nvSpPr>
        <p:spPr>
          <a:xfrm>
            <a:off x="838200" y="365125"/>
            <a:ext cx="10515600" cy="5811838"/>
          </a:xfrm>
        </p:spPr>
        <p:txBody>
          <a:bodyPr>
            <a:normAutofit fontScale="70000" lnSpcReduction="20000"/>
          </a:bodyPr>
          <a:lstStyle/>
          <a:p>
            <a:pPr marL="0" indent="0">
              <a:buNone/>
            </a:pPr>
            <a:r>
              <a:rPr lang="en-IN" dirty="0"/>
              <a:t> case 3: </a:t>
            </a:r>
            <a:r>
              <a:rPr lang="en-IN" dirty="0" err="1"/>
              <a:t>System.out.println</a:t>
            </a:r>
            <a:r>
              <a:rPr lang="en-IN" dirty="0"/>
              <a:t>("Enter the units used");</a:t>
            </a:r>
          </a:p>
          <a:p>
            <a:pPr marL="0" indent="0">
              <a:buNone/>
            </a:pPr>
            <a:r>
              <a:rPr lang="en-IN" dirty="0"/>
              <a:t> 	 unit=</a:t>
            </a:r>
            <a:r>
              <a:rPr lang="en-IN" dirty="0" err="1"/>
              <a:t>scan.nextInt</a:t>
            </a:r>
            <a:r>
              <a:rPr lang="en-IN" dirty="0"/>
              <a:t>(); /* input of units used */</a:t>
            </a:r>
          </a:p>
          <a:p>
            <a:pPr marL="0" indent="0">
              <a:buNone/>
            </a:pPr>
            <a:r>
              <a:rPr lang="en-IN" dirty="0"/>
              <a:t>                             if(unit&lt;=100)    {</a:t>
            </a:r>
          </a:p>
          <a:p>
            <a:pPr marL="0" indent="0">
              <a:buNone/>
            </a:pPr>
            <a:r>
              <a:rPr lang="en-IN" dirty="0"/>
              <a:t>                                amt=300+(3*unit);  /* calculate amount*/</a:t>
            </a:r>
          </a:p>
          <a:p>
            <a:pPr marL="0" indent="0">
              <a:buNone/>
            </a:pPr>
            <a:r>
              <a:rPr lang="en-IN" dirty="0"/>
              <a:t>                             }</a:t>
            </a:r>
          </a:p>
          <a:p>
            <a:pPr marL="0" indent="0">
              <a:buNone/>
            </a:pPr>
            <a:r>
              <a:rPr lang="en-IN" dirty="0"/>
              <a:t>                             else if(unit&gt;99 &amp;&amp;  unit&lt;350)  {</a:t>
            </a:r>
          </a:p>
          <a:p>
            <a:pPr marL="0" indent="0">
              <a:buNone/>
            </a:pPr>
            <a:r>
              <a:rPr lang="en-IN" dirty="0"/>
              <a:t>                                amt=300+(4* unit); /* calculate amount*/</a:t>
            </a:r>
          </a:p>
          <a:p>
            <a:pPr marL="0" indent="0">
              <a:buNone/>
            </a:pPr>
            <a:r>
              <a:rPr lang="en-IN" dirty="0"/>
              <a:t>                             }</a:t>
            </a:r>
          </a:p>
          <a:p>
            <a:pPr marL="0" indent="0">
              <a:buNone/>
            </a:pPr>
            <a:r>
              <a:rPr lang="en-IN" dirty="0"/>
              <a:t>                             else if( unit&gt;350 &amp;&amp;  unit&lt;500)  {</a:t>
            </a:r>
          </a:p>
          <a:p>
            <a:pPr marL="0" indent="0">
              <a:buNone/>
            </a:pPr>
            <a:r>
              <a:rPr lang="en-IN" dirty="0"/>
              <a:t>                               amt=300+(5* unit);  /* calculate amount*/</a:t>
            </a:r>
          </a:p>
          <a:p>
            <a:pPr marL="0" indent="0">
              <a:buNone/>
            </a:pPr>
            <a:r>
              <a:rPr lang="en-IN" dirty="0"/>
              <a:t>                             }</a:t>
            </a:r>
          </a:p>
          <a:p>
            <a:pPr marL="0" indent="0">
              <a:buNone/>
            </a:pPr>
            <a:r>
              <a:rPr lang="en-IN" dirty="0"/>
              <a:t>                             </a:t>
            </a:r>
          </a:p>
          <a:p>
            <a:pPr marL="0" indent="0">
              <a:buNone/>
            </a:pPr>
            <a:r>
              <a:rPr lang="en-IN" dirty="0"/>
              <a:t>                             else if( unit&gt;=500) {</a:t>
            </a:r>
          </a:p>
          <a:p>
            <a:pPr marL="0" indent="0">
              <a:buNone/>
            </a:pPr>
            <a:r>
              <a:rPr lang="en-IN" dirty="0"/>
              <a:t>                                 amt=300+(8* unit);  /* calculate amount*/</a:t>
            </a:r>
          </a:p>
          <a:p>
            <a:pPr marL="0" indent="0">
              <a:buNone/>
            </a:pPr>
            <a:r>
              <a:rPr lang="en-IN" dirty="0"/>
              <a:t>                            }</a:t>
            </a:r>
          </a:p>
          <a:p>
            <a:pPr marL="0" indent="0">
              <a:buNone/>
            </a:pPr>
            <a:r>
              <a:rPr lang="en-IN" dirty="0"/>
              <a:t>                             break;</a:t>
            </a:r>
          </a:p>
          <a:p>
            <a:endParaRPr lang="en-IN" dirty="0"/>
          </a:p>
        </p:txBody>
      </p:sp>
    </p:spTree>
    <p:extLst>
      <p:ext uri="{BB962C8B-B14F-4D97-AF65-F5344CB8AC3E}">
        <p14:creationId xmlns:p14="http://schemas.microsoft.com/office/powerpoint/2010/main" val="303747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FE13-156D-4407-ABB1-7C4C05A1F2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56BDB6-03C2-4C64-B286-6250F4076D6B}"/>
              </a:ext>
            </a:extLst>
          </p:cNvPr>
          <p:cNvSpPr>
            <a:spLocks noGrp="1"/>
          </p:cNvSpPr>
          <p:nvPr>
            <p:ph idx="1"/>
          </p:nvPr>
        </p:nvSpPr>
        <p:spPr>
          <a:xfrm>
            <a:off x="838200" y="250166"/>
            <a:ext cx="10515600" cy="5926797"/>
          </a:xfrm>
        </p:spPr>
        <p:txBody>
          <a:bodyPr>
            <a:normAutofit fontScale="85000" lnSpcReduction="10000"/>
          </a:bodyPr>
          <a:lstStyle/>
          <a:p>
            <a:pPr marL="0" indent="0">
              <a:buNone/>
            </a:pPr>
            <a:r>
              <a:rPr lang="en-IN" dirty="0"/>
              <a:t> case 4:System.out.println("");</a:t>
            </a:r>
          </a:p>
          <a:p>
            <a:pPr marL="0" indent="0">
              <a:buNone/>
            </a:pPr>
            <a:r>
              <a:rPr lang="en-IN" dirty="0"/>
              <a:t>                                </a:t>
            </a:r>
            <a:r>
              <a:rPr lang="en-IN" dirty="0" err="1"/>
              <a:t>System.out.println</a:t>
            </a:r>
            <a:r>
              <a:rPr lang="en-IN" dirty="0"/>
              <a:t>("THANK YOU");</a:t>
            </a:r>
          </a:p>
          <a:p>
            <a:pPr marL="0" indent="0">
              <a:buNone/>
            </a:pPr>
            <a:r>
              <a:rPr lang="en-IN" dirty="0"/>
              <a:t>                                Exit (0) ;       /*terminating the program */</a:t>
            </a:r>
          </a:p>
          <a:p>
            <a:pPr marL="0" indent="0">
              <a:buNone/>
            </a:pPr>
            <a:r>
              <a:rPr lang="en-IN" dirty="0"/>
              <a:t>                    </a:t>
            </a:r>
            <a:r>
              <a:rPr lang="en-IN" dirty="0" err="1"/>
              <a:t>default:System.out.println</a:t>
            </a:r>
            <a:r>
              <a:rPr lang="en-IN" dirty="0"/>
              <a:t>("INVALID CHOICE");                 </a:t>
            </a:r>
          </a:p>
          <a:p>
            <a:pPr marL="0" indent="0">
              <a:buNone/>
            </a:pPr>
            <a:r>
              <a:rPr lang="en-IN" dirty="0"/>
              <a:t>         }</a:t>
            </a:r>
          </a:p>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                           H E S C O M                           ");</a:t>
            </a:r>
          </a:p>
          <a:p>
            <a:pPr marL="0" indent="0">
              <a:buNone/>
            </a:pPr>
            <a:r>
              <a:rPr lang="en-IN" dirty="0"/>
              <a:t>        </a:t>
            </a:r>
            <a:r>
              <a:rPr lang="en-IN" dirty="0" err="1"/>
              <a:t>System.out.println</a:t>
            </a:r>
            <a:r>
              <a:rPr lang="en-IN" dirty="0"/>
              <a:t>("                         ELECTRICITY BILL                        ");</a:t>
            </a:r>
          </a:p>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("NUMBER OF UNIT(S) USED   = "+unit+" units"                        );/**/</a:t>
            </a:r>
          </a:p>
          <a:p>
            <a:pPr marL="0" indent="0">
              <a:buNone/>
            </a:pPr>
            <a:r>
              <a:rPr lang="en-IN" dirty="0"/>
              <a:t>        </a:t>
            </a:r>
            <a:r>
              <a:rPr lang="en-IN" dirty="0" err="1"/>
              <a:t>System.out.println</a:t>
            </a:r>
            <a:r>
              <a:rPr lang="en-IN" dirty="0"/>
              <a:t>("THE AMOUNT TO BE PAID IS = </a:t>
            </a:r>
            <a:r>
              <a:rPr lang="en-IN" dirty="0" err="1"/>
              <a:t>Rs."+amt</a:t>
            </a:r>
            <a:r>
              <a:rPr lang="en-IN" dirty="0"/>
              <a:t>                               ); /*display amount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21808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A4AB-F874-4E3F-AFD1-BC7302FDAA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E1513E-F25F-4FA4-833E-28EE5EBE79C7}"/>
              </a:ext>
            </a:extLst>
          </p:cNvPr>
          <p:cNvSpPr>
            <a:spLocks noGrp="1"/>
          </p:cNvSpPr>
          <p:nvPr>
            <p:ph idx="1"/>
          </p:nvPr>
        </p:nvSpPr>
        <p:spPr>
          <a:xfrm>
            <a:off x="655608" y="2044459"/>
            <a:ext cx="10698192" cy="4132503"/>
          </a:xfrm>
        </p:spPr>
        <p:txBody>
          <a:bodyPr>
            <a:normAutofit lnSpcReduction="10000"/>
          </a:bodyPr>
          <a:lstStyle/>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                             THANK YOU                            ");</a:t>
            </a:r>
          </a:p>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a:t>
            </a:r>
          </a:p>
          <a:p>
            <a:pPr marL="0" indent="0">
              <a:buNone/>
            </a:pPr>
            <a:r>
              <a:rPr lang="en-IN" dirty="0"/>
              <a:t>        </a:t>
            </a:r>
            <a:r>
              <a:rPr lang="en-IN" dirty="0" err="1"/>
              <a:t>System.out.println</a:t>
            </a:r>
            <a:r>
              <a:rPr lang="en-IN" dirty="0"/>
              <a:t>();</a:t>
            </a:r>
          </a:p>
          <a:p>
            <a:pPr marL="0" indent="0">
              <a:buNone/>
            </a:pPr>
            <a:r>
              <a:rPr lang="en-IN" dirty="0"/>
              <a:t>     }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195546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2">
            <a:extLst>
              <a:ext uri="{FF2B5EF4-FFF2-40B4-BE49-F238E27FC236}">
                <a16:creationId xmlns:a16="http://schemas.microsoft.com/office/drawing/2014/main" id="{E14E98CA-307B-432D-A40E-1F5CEE926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342434"/>
          </a:xfrm>
          <a:prstGeom prst="rect">
            <a:avLst/>
          </a:prstGeom>
        </p:spPr>
      </p:pic>
    </p:spTree>
    <p:extLst>
      <p:ext uri="{BB962C8B-B14F-4D97-AF65-F5344CB8AC3E}">
        <p14:creationId xmlns:p14="http://schemas.microsoft.com/office/powerpoint/2010/main" val="372593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4AAC-D300-48F0-8DB0-62ED4195C58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825F8DC-6AE0-4B1A-BAC6-860F83D25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4" y="47640"/>
            <a:ext cx="11871359" cy="6090513"/>
          </a:xfrm>
        </p:spPr>
      </p:pic>
    </p:spTree>
    <p:extLst>
      <p:ext uri="{BB962C8B-B14F-4D97-AF65-F5344CB8AC3E}">
        <p14:creationId xmlns:p14="http://schemas.microsoft.com/office/powerpoint/2010/main" val="341501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EBCE-E949-4A26-BD55-DDFDD2969CB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683C0C6-BD38-415A-A54E-8D9C46FEA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551" y="172528"/>
            <a:ext cx="11766430" cy="5880953"/>
          </a:xfrm>
        </p:spPr>
      </p:pic>
    </p:spTree>
    <p:extLst>
      <p:ext uri="{BB962C8B-B14F-4D97-AF65-F5344CB8AC3E}">
        <p14:creationId xmlns:p14="http://schemas.microsoft.com/office/powerpoint/2010/main" val="393806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CB84-5D2F-44C2-B377-FCA514C00C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A597BE-4662-4BFA-907A-3C11A65F6E80}"/>
              </a:ext>
            </a:extLst>
          </p:cNvPr>
          <p:cNvSpPr>
            <a:spLocks noGrp="1"/>
          </p:cNvSpPr>
          <p:nvPr>
            <p:ph idx="1"/>
          </p:nvPr>
        </p:nvSpPr>
        <p:spPr>
          <a:xfrm>
            <a:off x="838200" y="365125"/>
            <a:ext cx="10515600" cy="5811838"/>
          </a:xfrm>
        </p:spPr>
        <p:txBody>
          <a:bodyPr>
            <a:normAutofit/>
          </a:bodyPr>
          <a:lstStyle/>
          <a:p>
            <a:pPr marL="457200" lvl="1" indent="0" algn="ctr">
              <a:buNone/>
            </a:pPr>
            <a:endParaRPr lang="en-US" sz="9600" dirty="0">
              <a:latin typeface="Broadway" panose="04040905080B02020502" pitchFamily="82" charset="0"/>
            </a:endParaRPr>
          </a:p>
          <a:p>
            <a:pPr marL="457200" lvl="1" indent="0" algn="ctr">
              <a:buNone/>
            </a:pPr>
            <a:r>
              <a:rPr lang="en-US" sz="9600" dirty="0">
                <a:latin typeface="Broadway" panose="04040905080B02020502" pitchFamily="82" charset="0"/>
              </a:rPr>
              <a:t>THANK YOU</a:t>
            </a:r>
            <a:endParaRPr lang="en-IN" sz="9600" dirty="0">
              <a:latin typeface="Broadway" panose="04040905080B02020502" pitchFamily="82" charset="0"/>
            </a:endParaRPr>
          </a:p>
        </p:txBody>
      </p:sp>
    </p:spTree>
    <p:extLst>
      <p:ext uri="{BB962C8B-B14F-4D97-AF65-F5344CB8AC3E}">
        <p14:creationId xmlns:p14="http://schemas.microsoft.com/office/powerpoint/2010/main" val="308298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90E7-0AE1-45D3-AB39-5FEC5EE3066B}"/>
              </a:ext>
            </a:extLst>
          </p:cNvPr>
          <p:cNvSpPr>
            <a:spLocks noGrp="1"/>
          </p:cNvSpPr>
          <p:nvPr>
            <p:ph type="title"/>
          </p:nvPr>
        </p:nvSpPr>
        <p:spPr/>
        <p:txBody>
          <a:bodyPr/>
          <a:lstStyle/>
          <a:p>
            <a:r>
              <a:rPr lang="en-IN" b="1" u="sng" dirty="0"/>
              <a:t>Problem statement</a:t>
            </a:r>
            <a:endParaRPr lang="en-IN" dirty="0"/>
          </a:p>
        </p:txBody>
      </p:sp>
      <p:sp>
        <p:nvSpPr>
          <p:cNvPr id="3" name="Content Placeholder 2">
            <a:extLst>
              <a:ext uri="{FF2B5EF4-FFF2-40B4-BE49-F238E27FC236}">
                <a16:creationId xmlns:a16="http://schemas.microsoft.com/office/drawing/2014/main" id="{822ABB91-962E-432C-8647-4BAC0C9C2386}"/>
              </a:ext>
            </a:extLst>
          </p:cNvPr>
          <p:cNvSpPr>
            <a:spLocks noGrp="1"/>
          </p:cNvSpPr>
          <p:nvPr>
            <p:ph idx="1"/>
          </p:nvPr>
        </p:nvSpPr>
        <p:spPr/>
        <p:txBody>
          <a:bodyPr/>
          <a:lstStyle/>
          <a:p>
            <a:r>
              <a:rPr lang="en-IN" dirty="0"/>
              <a:t>Write a java program to calculate electricity bill of a costumer. It considers all the components of bill formation like minimum bill for a meter, tax, additional usage fine etc. </a:t>
            </a:r>
          </a:p>
          <a:p>
            <a:endParaRPr lang="en-IN" dirty="0"/>
          </a:p>
        </p:txBody>
      </p:sp>
    </p:spTree>
    <p:extLst>
      <p:ext uri="{BB962C8B-B14F-4D97-AF65-F5344CB8AC3E}">
        <p14:creationId xmlns:p14="http://schemas.microsoft.com/office/powerpoint/2010/main" val="237945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88B8-52F7-4B9D-A4F7-623CBD0024C3}"/>
              </a:ext>
            </a:extLst>
          </p:cNvPr>
          <p:cNvSpPr>
            <a:spLocks noGrp="1"/>
          </p:cNvSpPr>
          <p:nvPr>
            <p:ph type="title"/>
          </p:nvPr>
        </p:nvSpPr>
        <p:spPr/>
        <p:txBody>
          <a:bodyPr>
            <a:normAutofit fontScale="90000"/>
          </a:bodyPr>
          <a:lstStyle/>
          <a:p>
            <a:r>
              <a:rPr lang="en-IN" b="1" u="sng" dirty="0"/>
              <a:t>Objectives Of Defined Problem Statement</a:t>
            </a:r>
            <a:r>
              <a:rPr lang="en-IN" b="1" dirty="0"/>
              <a:t>: -</a:t>
            </a:r>
            <a:br>
              <a:rPr lang="en-IN" dirty="0"/>
            </a:br>
            <a:endParaRPr lang="en-IN" dirty="0"/>
          </a:p>
        </p:txBody>
      </p:sp>
      <p:sp>
        <p:nvSpPr>
          <p:cNvPr id="3" name="Content Placeholder 2">
            <a:extLst>
              <a:ext uri="{FF2B5EF4-FFF2-40B4-BE49-F238E27FC236}">
                <a16:creationId xmlns:a16="http://schemas.microsoft.com/office/drawing/2014/main" id="{B775D7C4-F0FA-43D5-9D1F-1B80FE68D1BB}"/>
              </a:ext>
            </a:extLst>
          </p:cNvPr>
          <p:cNvSpPr>
            <a:spLocks noGrp="1"/>
          </p:cNvSpPr>
          <p:nvPr>
            <p:ph idx="1"/>
          </p:nvPr>
        </p:nvSpPr>
        <p:spPr/>
        <p:txBody>
          <a:bodyPr>
            <a:normAutofit fontScale="92500" lnSpcReduction="10000"/>
          </a:bodyPr>
          <a:lstStyle/>
          <a:p>
            <a:pPr lvl="1"/>
            <a:r>
              <a:rPr lang="en-IN" dirty="0"/>
              <a:t>The main objective of the program is to calculate the electricity bill. In this program customers are classified into three types 1. Industrial user, 2. Commercial user and 3. Public user.</a:t>
            </a:r>
            <a:endParaRPr lang="en-IN" sz="1600" dirty="0"/>
          </a:p>
          <a:p>
            <a:pPr lvl="1"/>
            <a:r>
              <a:rPr lang="en-IN" dirty="0"/>
              <a:t>The Industrial user is having 1000 rupees as maintenance charge and amount to be paid is calculated using formula  </a:t>
            </a:r>
            <a:endParaRPr lang="en-IN" sz="1600" dirty="0"/>
          </a:p>
          <a:p>
            <a:pPr lvl="1"/>
            <a:r>
              <a:rPr lang="en-IN" dirty="0"/>
              <a:t>The Commercial user is having 300 rupees as maintenance charge and amount to be paid is calculated using formula</a:t>
            </a:r>
            <a:endParaRPr lang="en-IN" sz="1600" dirty="0"/>
          </a:p>
          <a:p>
            <a:pPr lvl="1"/>
            <a:r>
              <a:rPr lang="en-IN" dirty="0"/>
              <a:t>The public user is having 300 rupees as maintenance charge and up amount to be paid is calculated using formula</a:t>
            </a:r>
            <a:endParaRPr lang="en-IN" sz="1600" dirty="0"/>
          </a:p>
          <a:p>
            <a:pPr lvl="1"/>
            <a:r>
              <a:rPr lang="en-IN" dirty="0"/>
              <a:t>For termination of the program user must enter the choice as 4 then the program comes to an end by displaying appropriate message.</a:t>
            </a:r>
            <a:endParaRPr lang="en-IN" sz="1600" dirty="0"/>
          </a:p>
          <a:p>
            <a:endParaRPr lang="en-IN" dirty="0"/>
          </a:p>
        </p:txBody>
      </p:sp>
    </p:spTree>
    <p:extLst>
      <p:ext uri="{BB962C8B-B14F-4D97-AF65-F5344CB8AC3E}">
        <p14:creationId xmlns:p14="http://schemas.microsoft.com/office/powerpoint/2010/main" val="92571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D4A3-1887-4810-B508-6FFAFA95E463}"/>
              </a:ext>
            </a:extLst>
          </p:cNvPr>
          <p:cNvSpPr>
            <a:spLocks noGrp="1"/>
          </p:cNvSpPr>
          <p:nvPr>
            <p:ph type="title"/>
          </p:nvPr>
        </p:nvSpPr>
        <p:spPr/>
        <p:txBody>
          <a:bodyPr/>
          <a:lstStyle/>
          <a:p>
            <a:r>
              <a:rPr lang="en-IN" b="1" u="sng" dirty="0"/>
              <a:t>Methodology (pseudo code):</a:t>
            </a:r>
            <a:r>
              <a:rPr lang="en-IN" b="1" dirty="0"/>
              <a:t> - </a:t>
            </a:r>
            <a:endParaRPr lang="en-IN" dirty="0"/>
          </a:p>
        </p:txBody>
      </p:sp>
      <p:sp>
        <p:nvSpPr>
          <p:cNvPr id="3" name="Content Placeholder 2">
            <a:extLst>
              <a:ext uri="{FF2B5EF4-FFF2-40B4-BE49-F238E27FC236}">
                <a16:creationId xmlns:a16="http://schemas.microsoft.com/office/drawing/2014/main" id="{7DF198E1-ECA3-49CD-AD79-8066491FA2BE}"/>
              </a:ext>
            </a:extLst>
          </p:cNvPr>
          <p:cNvSpPr>
            <a:spLocks noGrp="1"/>
          </p:cNvSpPr>
          <p:nvPr>
            <p:ph idx="1"/>
          </p:nvPr>
        </p:nvSpPr>
        <p:spPr/>
        <p:txBody>
          <a:bodyPr>
            <a:normAutofit/>
          </a:bodyPr>
          <a:lstStyle/>
          <a:p>
            <a:r>
              <a:rPr lang="en-IN" dirty="0"/>
              <a:t>Display the choices</a:t>
            </a:r>
          </a:p>
          <a:p>
            <a:r>
              <a:rPr lang="en-IN" dirty="0"/>
              <a:t> Step 1: INDUSTRIAL USER  2:COMMERCIAL USER   3:PUBLIC USER</a:t>
            </a:r>
          </a:p>
          <a:p>
            <a:r>
              <a:rPr lang="en-IN" dirty="0"/>
              <a:t>Step 2: Input of choice</a:t>
            </a:r>
          </a:p>
          <a:p>
            <a:r>
              <a:rPr lang="en-IN" dirty="0"/>
              <a:t>Step 3: Switch(choice)</a:t>
            </a:r>
          </a:p>
          <a:p>
            <a:r>
              <a:rPr lang="en-IN" dirty="0"/>
              <a:t>Case 1:-  input of units used</a:t>
            </a:r>
          </a:p>
          <a:p>
            <a:r>
              <a:rPr lang="en-IN" dirty="0"/>
              <a:t>              If units up to 1500</a:t>
            </a:r>
          </a:p>
          <a:p>
            <a:r>
              <a:rPr lang="en-IN" dirty="0"/>
              <a:t> Calculate amt =1000+(8*unit)</a:t>
            </a:r>
          </a:p>
          <a:p>
            <a:endParaRPr lang="en-IN" dirty="0"/>
          </a:p>
        </p:txBody>
      </p:sp>
    </p:spTree>
    <p:extLst>
      <p:ext uri="{BB962C8B-B14F-4D97-AF65-F5344CB8AC3E}">
        <p14:creationId xmlns:p14="http://schemas.microsoft.com/office/powerpoint/2010/main" val="39810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90FC-2803-4881-9447-C5F6FCD62F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4288CF-F9A3-4582-8AA6-363CA25D6189}"/>
              </a:ext>
            </a:extLst>
          </p:cNvPr>
          <p:cNvSpPr>
            <a:spLocks noGrp="1"/>
          </p:cNvSpPr>
          <p:nvPr>
            <p:ph idx="1"/>
          </p:nvPr>
        </p:nvSpPr>
        <p:spPr>
          <a:xfrm>
            <a:off x="838200" y="241540"/>
            <a:ext cx="10515600" cy="5935423"/>
          </a:xfrm>
        </p:spPr>
        <p:txBody>
          <a:bodyPr>
            <a:normAutofit fontScale="70000" lnSpcReduction="20000"/>
          </a:bodyPr>
          <a:lstStyle/>
          <a:p>
            <a:r>
              <a:rPr lang="en-IN" dirty="0"/>
              <a:t>Else If units from 1500 to 3500</a:t>
            </a:r>
          </a:p>
          <a:p>
            <a:r>
              <a:rPr lang="en-IN" dirty="0"/>
              <a:t>Calculate amt =1000+(9*unit)</a:t>
            </a:r>
          </a:p>
          <a:p>
            <a:r>
              <a:rPr lang="en-IN" dirty="0"/>
              <a:t>Else If units from 3500 to 5000</a:t>
            </a:r>
          </a:p>
          <a:p>
            <a:r>
              <a:rPr lang="en-IN" dirty="0"/>
              <a:t>Calculate amt =1000+(10*unit)</a:t>
            </a:r>
          </a:p>
          <a:p>
            <a:r>
              <a:rPr lang="en-IN" dirty="0"/>
              <a:t>Else if units above 5000</a:t>
            </a:r>
          </a:p>
          <a:p>
            <a:r>
              <a:rPr lang="en-IN" dirty="0"/>
              <a:t>Calculate amt =1000+(12*unit)</a:t>
            </a:r>
          </a:p>
          <a:p>
            <a:r>
              <a:rPr lang="en-IN" dirty="0"/>
              <a:t>Break</a:t>
            </a:r>
          </a:p>
          <a:p>
            <a:r>
              <a:rPr lang="en-IN" dirty="0"/>
              <a:t>Case 2:-  input of units used</a:t>
            </a:r>
          </a:p>
          <a:p>
            <a:r>
              <a:rPr lang="en-IN" dirty="0"/>
              <a:t>              If units up to 1000</a:t>
            </a:r>
          </a:p>
          <a:p>
            <a:r>
              <a:rPr lang="en-IN" dirty="0"/>
              <a:t> Calculate amt =500+(6*unit)</a:t>
            </a:r>
          </a:p>
          <a:p>
            <a:r>
              <a:rPr lang="en-IN" dirty="0"/>
              <a:t>Else If units from 1000 to 1500</a:t>
            </a:r>
          </a:p>
          <a:p>
            <a:r>
              <a:rPr lang="en-IN" dirty="0"/>
              <a:t>Calculate amt =500+(7*unit)</a:t>
            </a:r>
          </a:p>
          <a:p>
            <a:r>
              <a:rPr lang="en-IN" dirty="0"/>
              <a:t>Else If units from 1500 to 2500</a:t>
            </a:r>
          </a:p>
          <a:p>
            <a:r>
              <a:rPr lang="en-IN" dirty="0"/>
              <a:t>Calculate amt =500+(8*unit)</a:t>
            </a:r>
          </a:p>
          <a:p>
            <a:r>
              <a:rPr lang="en-IN" dirty="0"/>
              <a:t>Else if units above 2500</a:t>
            </a:r>
          </a:p>
          <a:p>
            <a:r>
              <a:rPr lang="en-IN" dirty="0"/>
              <a:t>Calculate amt =500+(10*unit)</a:t>
            </a:r>
          </a:p>
          <a:p>
            <a:r>
              <a:rPr lang="en-IN" dirty="0"/>
              <a:t>Break</a:t>
            </a:r>
          </a:p>
          <a:p>
            <a:endParaRPr lang="en-IN" dirty="0"/>
          </a:p>
        </p:txBody>
      </p:sp>
    </p:spTree>
    <p:extLst>
      <p:ext uri="{BB962C8B-B14F-4D97-AF65-F5344CB8AC3E}">
        <p14:creationId xmlns:p14="http://schemas.microsoft.com/office/powerpoint/2010/main" val="304521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4158-4067-48B8-97ED-DFEBDC0417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B7E3EC-ACAC-40C2-9AAA-5C7896801903}"/>
              </a:ext>
            </a:extLst>
          </p:cNvPr>
          <p:cNvSpPr>
            <a:spLocks noGrp="1"/>
          </p:cNvSpPr>
          <p:nvPr>
            <p:ph idx="1"/>
          </p:nvPr>
        </p:nvSpPr>
        <p:spPr>
          <a:xfrm>
            <a:off x="838200" y="365125"/>
            <a:ext cx="10515600" cy="5811838"/>
          </a:xfrm>
        </p:spPr>
        <p:txBody>
          <a:bodyPr>
            <a:normAutofit fontScale="92500" lnSpcReduction="20000"/>
          </a:bodyPr>
          <a:lstStyle/>
          <a:p>
            <a:r>
              <a:rPr lang="en-IN" dirty="0"/>
              <a:t>Case 3 :-  input of units used</a:t>
            </a:r>
          </a:p>
          <a:p>
            <a:r>
              <a:rPr lang="en-IN" dirty="0"/>
              <a:t>              If units up to 100</a:t>
            </a:r>
          </a:p>
          <a:p>
            <a:r>
              <a:rPr lang="en-IN" dirty="0"/>
              <a:t> Calculate amt =300+(3*unit)</a:t>
            </a:r>
          </a:p>
          <a:p>
            <a:r>
              <a:rPr lang="en-IN" dirty="0"/>
              <a:t>Else If units from 100 to 350</a:t>
            </a:r>
          </a:p>
          <a:p>
            <a:r>
              <a:rPr lang="en-IN" dirty="0"/>
              <a:t>Calculate amt =300+(4*unit)</a:t>
            </a:r>
          </a:p>
          <a:p>
            <a:r>
              <a:rPr lang="en-IN" dirty="0"/>
              <a:t>Else If units from 350 to 500</a:t>
            </a:r>
          </a:p>
          <a:p>
            <a:r>
              <a:rPr lang="en-IN" dirty="0"/>
              <a:t>Calculate amt =300+(5*unit)</a:t>
            </a:r>
          </a:p>
          <a:p>
            <a:r>
              <a:rPr lang="en-IN" dirty="0"/>
              <a:t>Else if units above 500</a:t>
            </a:r>
          </a:p>
          <a:p>
            <a:r>
              <a:rPr lang="en-IN" dirty="0"/>
              <a:t>Calculate amt =300+(8*unit)</a:t>
            </a:r>
          </a:p>
          <a:p>
            <a:r>
              <a:rPr lang="en-IN" dirty="0"/>
              <a:t>Break</a:t>
            </a:r>
          </a:p>
          <a:p>
            <a:r>
              <a:rPr lang="en-IN" dirty="0"/>
              <a:t>End of switch</a:t>
            </a:r>
          </a:p>
          <a:p>
            <a:r>
              <a:rPr lang="en-IN" dirty="0"/>
              <a:t>Step 4: Display  amount </a:t>
            </a:r>
          </a:p>
          <a:p>
            <a:r>
              <a:rPr lang="en-IN" dirty="0"/>
              <a:t>End of for </a:t>
            </a:r>
          </a:p>
          <a:p>
            <a:r>
              <a:rPr lang="en-IN" dirty="0"/>
              <a:t>Step 5:-  End  </a:t>
            </a:r>
          </a:p>
          <a:p>
            <a:endParaRPr lang="en-IN" dirty="0"/>
          </a:p>
        </p:txBody>
      </p:sp>
    </p:spTree>
    <p:extLst>
      <p:ext uri="{BB962C8B-B14F-4D97-AF65-F5344CB8AC3E}">
        <p14:creationId xmlns:p14="http://schemas.microsoft.com/office/powerpoint/2010/main" val="327650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D6D7-80E8-4EAB-A3E4-ABA4CFAAAAC9}"/>
              </a:ext>
            </a:extLst>
          </p:cNvPr>
          <p:cNvSpPr>
            <a:spLocks noGrp="1"/>
          </p:cNvSpPr>
          <p:nvPr>
            <p:ph type="title"/>
          </p:nvPr>
        </p:nvSpPr>
        <p:spPr/>
        <p:txBody>
          <a:bodyPr/>
          <a:lstStyle/>
          <a:p>
            <a:r>
              <a:rPr lang="en-IN" b="1" u="sng" dirty="0"/>
              <a:t>Implementation details</a:t>
            </a:r>
            <a:r>
              <a:rPr lang="en-IN" b="1" dirty="0"/>
              <a:t>:-</a:t>
            </a:r>
            <a:br>
              <a:rPr lang="en-IN" dirty="0"/>
            </a:br>
            <a:endParaRPr lang="en-IN" dirty="0"/>
          </a:p>
        </p:txBody>
      </p:sp>
      <p:sp>
        <p:nvSpPr>
          <p:cNvPr id="3" name="Content Placeholder 2">
            <a:extLst>
              <a:ext uri="{FF2B5EF4-FFF2-40B4-BE49-F238E27FC236}">
                <a16:creationId xmlns:a16="http://schemas.microsoft.com/office/drawing/2014/main" id="{E4C43F3E-C165-41F0-9468-B60A002585BC}"/>
              </a:ext>
            </a:extLst>
          </p:cNvPr>
          <p:cNvSpPr>
            <a:spLocks noGrp="1"/>
          </p:cNvSpPr>
          <p:nvPr>
            <p:ph idx="1"/>
          </p:nvPr>
        </p:nvSpPr>
        <p:spPr/>
        <p:txBody>
          <a:bodyPr>
            <a:normAutofit fontScale="40000" lnSpcReduction="20000"/>
          </a:bodyPr>
          <a:lstStyle/>
          <a:p>
            <a:r>
              <a:rPr lang="en-IN" dirty="0"/>
              <a:t>package pro;</a:t>
            </a:r>
          </a:p>
          <a:p>
            <a:r>
              <a:rPr lang="en-IN" dirty="0"/>
              <a:t>import static </a:t>
            </a:r>
            <a:r>
              <a:rPr lang="en-IN" dirty="0" err="1"/>
              <a:t>java.lang.System.exit</a:t>
            </a:r>
            <a:r>
              <a:rPr lang="en-IN" dirty="0"/>
              <a:t>;</a:t>
            </a:r>
          </a:p>
          <a:p>
            <a:r>
              <a:rPr lang="en-IN" dirty="0"/>
              <a:t>import </a:t>
            </a:r>
            <a:r>
              <a:rPr lang="en-IN" dirty="0" err="1"/>
              <a:t>java.util.Scanner</a:t>
            </a:r>
            <a:r>
              <a:rPr lang="en-IN" dirty="0"/>
              <a:t>;</a:t>
            </a:r>
          </a:p>
          <a:p>
            <a:r>
              <a:rPr lang="en-IN" dirty="0"/>
              <a:t>public class Pro {</a:t>
            </a:r>
          </a:p>
          <a:p>
            <a:r>
              <a:rPr lang="en-IN" dirty="0"/>
              <a:t> </a:t>
            </a:r>
          </a:p>
          <a:p>
            <a:r>
              <a:rPr lang="en-IN" dirty="0"/>
              <a:t>    public static void main(String[] </a:t>
            </a:r>
            <a:r>
              <a:rPr lang="en-IN" dirty="0" err="1"/>
              <a:t>args</a:t>
            </a:r>
            <a:r>
              <a:rPr lang="en-IN" dirty="0"/>
              <a:t>) {</a:t>
            </a:r>
          </a:p>
          <a:p>
            <a:r>
              <a:rPr lang="en-IN" dirty="0"/>
              <a:t>           int amt=0,unit=0;</a:t>
            </a:r>
          </a:p>
          <a:p>
            <a:r>
              <a:rPr lang="en-IN" dirty="0"/>
              <a:t>         Scanner scan =new Scanner (System.in);</a:t>
            </a:r>
          </a:p>
          <a:p>
            <a:r>
              <a:rPr lang="en-IN" dirty="0"/>
              <a:t>         For ( ; ;) {</a:t>
            </a:r>
          </a:p>
          <a:p>
            <a:r>
              <a:rPr lang="en-IN" dirty="0"/>
              <a:t>         </a:t>
            </a:r>
            <a:r>
              <a:rPr lang="en-IN" dirty="0" err="1"/>
              <a:t>System.out.println</a:t>
            </a:r>
            <a:r>
              <a:rPr lang="en-IN" dirty="0"/>
              <a:t>(" 1: INDUSTRIAL USER </a:t>
            </a:r>
          </a:p>
          <a:p>
            <a:r>
              <a:rPr lang="en-IN" dirty="0"/>
              <a:t> 2: COMMERCIAL USER   3: PUBLIC USER     4: EXIT " );  /* display the choices */</a:t>
            </a:r>
          </a:p>
          <a:p>
            <a:r>
              <a:rPr lang="en-IN" dirty="0"/>
              <a:t>         </a:t>
            </a:r>
            <a:r>
              <a:rPr lang="en-IN" dirty="0" err="1"/>
              <a:t>System.out.println</a:t>
            </a:r>
            <a:r>
              <a:rPr lang="en-IN" dirty="0"/>
              <a:t>("ENTER YOUR CHOICE");</a:t>
            </a:r>
          </a:p>
          <a:p>
            <a:r>
              <a:rPr lang="en-IN" dirty="0"/>
              <a:t>        int  var = </a:t>
            </a:r>
            <a:r>
              <a:rPr lang="en-IN" dirty="0" err="1"/>
              <a:t>scan.nextInt</a:t>
            </a:r>
            <a:r>
              <a:rPr lang="en-IN" dirty="0"/>
              <a:t> ();  /* Input of choice */</a:t>
            </a:r>
          </a:p>
          <a:p>
            <a:endParaRPr lang="en-IN" dirty="0"/>
          </a:p>
        </p:txBody>
      </p:sp>
    </p:spTree>
    <p:extLst>
      <p:ext uri="{BB962C8B-B14F-4D97-AF65-F5344CB8AC3E}">
        <p14:creationId xmlns:p14="http://schemas.microsoft.com/office/powerpoint/2010/main" val="23939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83BC-DAFE-4350-B1CB-5ABA23BEF4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66E639-6DCB-4B38-B1A3-5AD5799DD395}"/>
              </a:ext>
            </a:extLst>
          </p:cNvPr>
          <p:cNvSpPr>
            <a:spLocks noGrp="1"/>
          </p:cNvSpPr>
          <p:nvPr>
            <p:ph idx="1"/>
          </p:nvPr>
        </p:nvSpPr>
        <p:spPr>
          <a:xfrm>
            <a:off x="838200" y="301925"/>
            <a:ext cx="10515600" cy="5875038"/>
          </a:xfrm>
        </p:spPr>
        <p:txBody>
          <a:bodyPr>
            <a:normAutofit fontScale="62500" lnSpcReduction="20000"/>
          </a:bodyPr>
          <a:lstStyle/>
          <a:p>
            <a:pPr marL="0" indent="0">
              <a:buNone/>
            </a:pPr>
            <a:r>
              <a:rPr lang="en-IN" dirty="0"/>
              <a:t> switch(var){</a:t>
            </a:r>
          </a:p>
          <a:p>
            <a:pPr marL="0" indent="0">
              <a:buNone/>
            </a:pPr>
            <a:r>
              <a:rPr lang="en-IN" dirty="0"/>
              <a:t>                    case 1: </a:t>
            </a:r>
            <a:r>
              <a:rPr lang="en-IN" dirty="0" err="1"/>
              <a:t>System.out.println</a:t>
            </a:r>
            <a:r>
              <a:rPr lang="en-IN" dirty="0"/>
              <a:t>("Enter the units used");</a:t>
            </a:r>
          </a:p>
          <a:p>
            <a:pPr marL="0" indent="0">
              <a:buNone/>
            </a:pPr>
            <a:r>
              <a:rPr lang="en-IN" dirty="0"/>
              <a:t>                             unit=</a:t>
            </a:r>
            <a:r>
              <a:rPr lang="en-IN" dirty="0" err="1"/>
              <a:t>scan.nextInt</a:t>
            </a:r>
            <a:r>
              <a:rPr lang="en-IN" dirty="0"/>
              <a:t>(); /* input of units used */</a:t>
            </a:r>
          </a:p>
          <a:p>
            <a:pPr marL="0" indent="0">
              <a:buNone/>
            </a:pPr>
            <a:r>
              <a:rPr lang="en-IN" dirty="0"/>
              <a:t>                            </a:t>
            </a:r>
          </a:p>
          <a:p>
            <a:pPr marL="0" indent="0">
              <a:buNone/>
            </a:pPr>
            <a:r>
              <a:rPr lang="en-IN" dirty="0"/>
              <a:t>                             if(unit&lt;=1500)  {</a:t>
            </a:r>
          </a:p>
          <a:p>
            <a:pPr marL="0" indent="0">
              <a:buNone/>
            </a:pPr>
            <a:r>
              <a:rPr lang="en-IN" dirty="0"/>
              <a:t>                                amt=1000+(8*unit); /* calculate amount*/</a:t>
            </a:r>
          </a:p>
          <a:p>
            <a:pPr marL="0" indent="0">
              <a:buNone/>
            </a:pPr>
            <a:r>
              <a:rPr lang="en-IN" dirty="0"/>
              <a:t>                             }</a:t>
            </a:r>
          </a:p>
          <a:p>
            <a:pPr marL="0" indent="0">
              <a:buNone/>
            </a:pPr>
            <a:r>
              <a:rPr lang="en-IN" dirty="0"/>
              <a:t>                             else if(unit&gt;1499 &amp;&amp; unit&lt;3500)       {</a:t>
            </a:r>
          </a:p>
          <a:p>
            <a:pPr marL="0" indent="0">
              <a:buNone/>
            </a:pPr>
            <a:r>
              <a:rPr lang="en-IN" dirty="0"/>
              <a:t>                                amt=1000+(9*unit);         /* calculate amount*/       </a:t>
            </a:r>
          </a:p>
          <a:p>
            <a:pPr marL="0" indent="0">
              <a:buNone/>
            </a:pPr>
            <a:r>
              <a:rPr lang="en-IN" dirty="0"/>
              <a:t>                             }</a:t>
            </a:r>
          </a:p>
          <a:p>
            <a:pPr marL="0" indent="0">
              <a:buNone/>
            </a:pPr>
            <a:r>
              <a:rPr lang="en-IN" dirty="0"/>
              <a:t>                                 else if(unit&gt;3499 &amp;&amp; unit&lt;5000)   {</a:t>
            </a:r>
          </a:p>
          <a:p>
            <a:pPr marL="0" indent="0">
              <a:buNone/>
            </a:pPr>
            <a:r>
              <a:rPr lang="en-IN" dirty="0"/>
              <a:t>                                 amt=1000+(10*unit); /* calculate amount*/</a:t>
            </a:r>
          </a:p>
          <a:p>
            <a:pPr marL="0" indent="0">
              <a:buNone/>
            </a:pPr>
            <a:r>
              <a:rPr lang="en-IN" dirty="0"/>
              <a:t>	                }</a:t>
            </a:r>
          </a:p>
          <a:p>
            <a:pPr marL="0" indent="0">
              <a:buNone/>
            </a:pPr>
            <a:r>
              <a:rPr lang="en-IN" dirty="0"/>
              <a:t>                            else if(unit&gt;=5000)   {</a:t>
            </a:r>
          </a:p>
          <a:p>
            <a:pPr marL="0" indent="0">
              <a:buNone/>
            </a:pPr>
            <a:r>
              <a:rPr lang="en-IN" dirty="0"/>
              <a:t>                                 amt=1000+(12*unit); /* calculate amount*/</a:t>
            </a:r>
          </a:p>
          <a:p>
            <a:pPr marL="0" indent="0">
              <a:buNone/>
            </a:pPr>
            <a:r>
              <a:rPr lang="en-IN" dirty="0"/>
              <a:t>                                  }</a:t>
            </a:r>
          </a:p>
          <a:p>
            <a:pPr marL="0" indent="0">
              <a:buNone/>
            </a:pPr>
            <a:r>
              <a:rPr lang="en-IN" dirty="0"/>
              <a:t>                                 break;</a:t>
            </a:r>
          </a:p>
          <a:p>
            <a:pPr marL="0" indent="0">
              <a:buNone/>
            </a:pPr>
            <a:r>
              <a:rPr lang="en-IN" dirty="0"/>
              <a:t>                             </a:t>
            </a:r>
          </a:p>
        </p:txBody>
      </p:sp>
    </p:spTree>
    <p:extLst>
      <p:ext uri="{BB962C8B-B14F-4D97-AF65-F5344CB8AC3E}">
        <p14:creationId xmlns:p14="http://schemas.microsoft.com/office/powerpoint/2010/main" val="260735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31B5-BEB2-4403-9133-E91B0B8949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80AD66-9B6C-4272-A2E8-CEE548F12CA1}"/>
              </a:ext>
            </a:extLst>
          </p:cNvPr>
          <p:cNvSpPr>
            <a:spLocks noGrp="1"/>
          </p:cNvSpPr>
          <p:nvPr>
            <p:ph idx="1"/>
          </p:nvPr>
        </p:nvSpPr>
        <p:spPr>
          <a:xfrm>
            <a:off x="838200" y="365125"/>
            <a:ext cx="10515600" cy="6303094"/>
          </a:xfrm>
        </p:spPr>
        <p:txBody>
          <a:bodyPr>
            <a:normAutofit fontScale="85000" lnSpcReduction="20000"/>
          </a:bodyPr>
          <a:lstStyle/>
          <a:p>
            <a:endParaRPr lang="en-IN" dirty="0"/>
          </a:p>
          <a:p>
            <a:pPr marL="0" indent="0">
              <a:buNone/>
            </a:pPr>
            <a:r>
              <a:rPr lang="en-IN" dirty="0"/>
              <a:t>                    case 2: </a:t>
            </a:r>
            <a:r>
              <a:rPr lang="en-IN" dirty="0" err="1"/>
              <a:t>System.out.println</a:t>
            </a:r>
            <a:r>
              <a:rPr lang="en-IN" dirty="0"/>
              <a:t>("Enter the units used");/* input of units used */				 	 unit=</a:t>
            </a:r>
            <a:r>
              <a:rPr lang="en-IN" dirty="0" err="1"/>
              <a:t>scan.nextInt</a:t>
            </a:r>
            <a:r>
              <a:rPr lang="en-IN" dirty="0"/>
              <a:t>(); </a:t>
            </a:r>
          </a:p>
          <a:p>
            <a:pPr marL="0" indent="0">
              <a:buNone/>
            </a:pPr>
            <a:r>
              <a:rPr lang="en-IN" dirty="0"/>
              <a:t>                             if(unit&lt;=1000)    {</a:t>
            </a:r>
          </a:p>
          <a:p>
            <a:pPr marL="0" indent="0">
              <a:buNone/>
            </a:pPr>
            <a:r>
              <a:rPr lang="en-IN" dirty="0"/>
              <a:t>                                amt=500+(6*unit); /* calculate amount*/</a:t>
            </a:r>
          </a:p>
          <a:p>
            <a:pPr marL="0" indent="0">
              <a:buNone/>
            </a:pPr>
            <a:r>
              <a:rPr lang="en-IN" dirty="0"/>
              <a:t>                            }</a:t>
            </a:r>
          </a:p>
          <a:p>
            <a:pPr marL="0" indent="0">
              <a:buNone/>
            </a:pPr>
            <a:r>
              <a:rPr lang="en-IN" dirty="0"/>
              <a:t>                             else if(unit&gt;999 &amp;&amp; unit&lt;1500) {</a:t>
            </a:r>
          </a:p>
          <a:p>
            <a:pPr marL="0" indent="0">
              <a:buNone/>
            </a:pPr>
            <a:r>
              <a:rPr lang="en-IN" dirty="0"/>
              <a:t>                                amt=500+(7*unit);    /* calculate amount*/</a:t>
            </a:r>
          </a:p>
          <a:p>
            <a:pPr marL="0" indent="0">
              <a:buNone/>
            </a:pPr>
            <a:r>
              <a:rPr lang="en-IN" dirty="0"/>
              <a:t>                             }</a:t>
            </a:r>
          </a:p>
          <a:p>
            <a:pPr marL="0" indent="0">
              <a:buNone/>
            </a:pPr>
            <a:r>
              <a:rPr lang="en-IN" dirty="0"/>
              <a:t>                             else if(unit&gt;1499 &amp;&amp; unit&lt;2500) {</a:t>
            </a:r>
          </a:p>
          <a:p>
            <a:pPr marL="0" indent="0">
              <a:buNone/>
            </a:pPr>
            <a:r>
              <a:rPr lang="en-IN" dirty="0"/>
              <a:t>                               amt=500+(8*unit); /* calculate amount*/</a:t>
            </a:r>
          </a:p>
          <a:p>
            <a:pPr marL="0" indent="0">
              <a:buNone/>
            </a:pPr>
            <a:r>
              <a:rPr lang="en-IN" dirty="0"/>
              <a:t> 	               }</a:t>
            </a:r>
          </a:p>
          <a:p>
            <a:pPr marL="0" indent="0">
              <a:buNone/>
            </a:pPr>
            <a:r>
              <a:rPr lang="en-IN" dirty="0"/>
              <a:t>                             else if(unit&gt;=2500)  {</a:t>
            </a:r>
          </a:p>
          <a:p>
            <a:pPr marL="0" indent="0">
              <a:buNone/>
            </a:pPr>
            <a:r>
              <a:rPr lang="en-IN" dirty="0"/>
              <a:t>                                 amt=500+(10*unit);  /* calculate amount*/</a:t>
            </a:r>
          </a:p>
          <a:p>
            <a:pPr marL="0" indent="0">
              <a:buNone/>
            </a:pPr>
            <a:r>
              <a:rPr lang="en-IN" dirty="0"/>
              <a:t>                             }</a:t>
            </a:r>
          </a:p>
          <a:p>
            <a:pPr marL="0" indent="0">
              <a:buNone/>
            </a:pPr>
            <a:r>
              <a:rPr lang="en-IN" dirty="0"/>
              <a:t>                             break;</a:t>
            </a:r>
          </a:p>
          <a:p>
            <a:endParaRPr lang="en-IN" dirty="0"/>
          </a:p>
          <a:p>
            <a:endParaRPr lang="en-IN" dirty="0"/>
          </a:p>
        </p:txBody>
      </p:sp>
    </p:spTree>
    <p:extLst>
      <p:ext uri="{BB962C8B-B14F-4D97-AF65-F5344CB8AC3E}">
        <p14:creationId xmlns:p14="http://schemas.microsoft.com/office/powerpoint/2010/main" val="34567786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133</TotalTime>
  <Words>1163</Words>
  <Application>Microsoft Office PowerPoint</Application>
  <PresentationFormat>Widescreen</PresentationFormat>
  <Paragraphs>137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Broadway</vt:lpstr>
      <vt:lpstr>Calibri</vt:lpstr>
      <vt:lpstr>Gill Sans MT</vt:lpstr>
      <vt:lpstr>Gallery</vt:lpstr>
      <vt:lpstr>Calculation of Electricity bill</vt:lpstr>
      <vt:lpstr>Problem statement</vt:lpstr>
      <vt:lpstr>Objectives Of Defined Problem Statement: - </vt:lpstr>
      <vt:lpstr>Methodology (pseudo code): - </vt:lpstr>
      <vt:lpstr>PowerPoint Presentation</vt:lpstr>
      <vt:lpstr>PowerPoint Presentation</vt:lpstr>
      <vt:lpstr>Implementation details:-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Calculation of Electricity bill</dc:title>
  <dc:creator>Hemanth Tubachi</dc:creator>
  <cp:lastModifiedBy>Hemanth Tubachi</cp:lastModifiedBy>
  <cp:revision>8</cp:revision>
  <dcterms:created xsi:type="dcterms:W3CDTF">2019-11-13T11:12:19Z</dcterms:created>
  <dcterms:modified xsi:type="dcterms:W3CDTF">2019-11-13T13:50:41Z</dcterms:modified>
</cp:coreProperties>
</file>