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58332-34FE-4962-BFB3-943BE8E27674}">
          <p14:sldIdLst>
            <p14:sldId id="256"/>
            <p14:sldId id="257"/>
            <p14:sldId id="258"/>
            <p14:sldId id="260"/>
            <p14:sldId id="262"/>
            <p14:sldId id="261"/>
            <p14:sldId id="264"/>
            <p14:sldId id="263"/>
            <p14:sldId id="266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>
        <p:scale>
          <a:sx n="75" d="100"/>
          <a:sy n="75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7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6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5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5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3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9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23772-32F5-414E-9BBE-7AF51F8A0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RECURRENCE RELATION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9CB0E0-4BA4-4806-A684-47B8B3B41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132" y="3531204"/>
            <a:ext cx="8725720" cy="2248494"/>
          </a:xfrm>
        </p:spPr>
        <p:txBody>
          <a:bodyPr/>
          <a:lstStyle/>
          <a:p>
            <a:r>
              <a:rPr lang="en-US" dirty="0"/>
              <a:t>BY: 	HEMANTH I T		  2GI18IS015</a:t>
            </a:r>
          </a:p>
          <a:p>
            <a:r>
              <a:rPr lang="en-US" dirty="0"/>
              <a:t>	ROHAN R K		  2GI18IS066</a:t>
            </a:r>
          </a:p>
          <a:p>
            <a:r>
              <a:rPr lang="en-IN" dirty="0"/>
              <a:t>	RACHANA K		  2GI18IS032</a:t>
            </a:r>
          </a:p>
          <a:p>
            <a:r>
              <a:rPr lang="en-IN" dirty="0"/>
              <a:t>	LAXMI N 		  2GI18IS020</a:t>
            </a:r>
          </a:p>
        </p:txBody>
      </p:sp>
    </p:spTree>
    <p:extLst>
      <p:ext uri="{BB962C8B-B14F-4D97-AF65-F5344CB8AC3E}">
        <p14:creationId xmlns:p14="http://schemas.microsoft.com/office/powerpoint/2010/main" val="61080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599" y="1866900"/>
            <a:ext cx="9779001" cy="3662945"/>
          </a:xfrm>
        </p:spPr>
        <p:txBody>
          <a:bodyPr>
            <a:noAutofit/>
          </a:bodyPr>
          <a:lstStyle/>
          <a:p>
            <a:pPr marL="457200" indent="-457200">
              <a:buAutoNum type="alphaLcPeriod" startAt="2"/>
            </a:pPr>
            <a:r>
              <a:rPr lang="en-US" dirty="0" smtClean="0"/>
              <a:t>What </a:t>
            </a:r>
            <a:r>
              <a:rPr lang="en-US" dirty="0"/>
              <a:t>are the initial conditions? The initial conditions are the different ways to deposit n dollars up to n = 4. So, a0 = 1 because there is only one way to deposit 0 dollars (do nothing). To find a1, we know that there are two ways to deposit 1 dollar, by using the dollar coin or the $1 bill, so a1 = 2. To find a2, we know there are 2 2 ways to deposit 2 dollars, so a2 = 4. Following the same line of thinking, we know a3 = 8 and a4 = 16. </a:t>
            </a:r>
          </a:p>
          <a:p>
            <a:pPr marL="457200" indent="-457200">
              <a:buAutoNum type="alphaLcPeriod" startAt="2"/>
            </a:pPr>
            <a:r>
              <a:rPr lang="en-US" dirty="0" smtClean="0"/>
              <a:t>How </a:t>
            </a:r>
            <a:r>
              <a:rPr lang="en-US" dirty="0"/>
              <a:t>many ways are there to deposit $10 for a book of stamps? We need to find a10, so we will have to work our way up from </a:t>
            </a:r>
            <a:r>
              <a:rPr lang="en-US" dirty="0" smtClean="0"/>
              <a:t>a5.</a:t>
            </a:r>
          </a:p>
          <a:p>
            <a:pPr marL="0" indent="0">
              <a:buNone/>
            </a:pPr>
            <a:r>
              <a:rPr lang="en-US" dirty="0" smtClean="0"/>
              <a:t>	a5 </a:t>
            </a:r>
            <a:r>
              <a:rPr lang="en-US" dirty="0"/>
              <a:t>= 2a4 + a0 = 2(16) + 1 = </a:t>
            </a:r>
            <a:r>
              <a:rPr lang="en-US" dirty="0" smtClean="0"/>
              <a:t>33 </a:t>
            </a:r>
          </a:p>
          <a:p>
            <a:pPr marL="0" indent="0">
              <a:buNone/>
            </a:pPr>
            <a:r>
              <a:rPr lang="en-US" dirty="0" smtClean="0"/>
              <a:t>	a6 </a:t>
            </a:r>
            <a:r>
              <a:rPr lang="en-US" dirty="0"/>
              <a:t>= 2a5 + a1 = 2(33) + 2 = 68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69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a7 = 2a6 + a2 = 2(68) + 4 = 140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a8 </a:t>
            </a:r>
            <a:r>
              <a:rPr lang="en-IN" dirty="0"/>
              <a:t>= 2a7 + a3 = 2(140) + 8 = 288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a9 </a:t>
            </a:r>
            <a:r>
              <a:rPr lang="en-IN" dirty="0"/>
              <a:t>= 2a8 + a4 = 2(288) + 16 = 592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a10 </a:t>
            </a:r>
            <a:r>
              <a:rPr lang="en-IN" dirty="0"/>
              <a:t>= 2a9 + a5 = 2(592) + 33 = 1217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There </a:t>
            </a:r>
            <a:r>
              <a:rPr lang="en-IN" dirty="0"/>
              <a:t>are 1217 ways to deposit $10</a:t>
            </a:r>
          </a:p>
        </p:txBody>
      </p:sp>
    </p:spTree>
    <p:extLst>
      <p:ext uri="{BB962C8B-B14F-4D97-AF65-F5344CB8AC3E}">
        <p14:creationId xmlns:p14="http://schemas.microsoft.com/office/powerpoint/2010/main" val="256592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EEC45-6DC6-439F-8F9A-24F8FFD84D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7587" y="804863"/>
            <a:ext cx="11914414" cy="3538537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8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3C7AB9-99F8-4D72-8D7E-48B09CC0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D4DA36-B28E-4570-8E92-BF79A0A0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DEFINITION </a:t>
            </a:r>
          </a:p>
          <a:p>
            <a:r>
              <a:rPr lang="en-US" dirty="0"/>
              <a:t>METHODS FOR SOLVING RECURRENCE RELATIONS </a:t>
            </a:r>
          </a:p>
          <a:p>
            <a:r>
              <a:rPr lang="en-US" dirty="0"/>
              <a:t>COMMON RECURRENCE TYPES IN ALGORITHM ANALYSIS </a:t>
            </a:r>
          </a:p>
          <a:p>
            <a:r>
              <a:rPr lang="en-US" dirty="0"/>
              <a:t>CALCULATION  OF TIME EFFICIENCY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5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D9D531-C1E9-419F-A0ED-001FCC25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54097"/>
          </a:xfrm>
        </p:spPr>
        <p:txBody>
          <a:bodyPr>
            <a:normAutofit/>
          </a:bodyPr>
          <a:lstStyle/>
          <a:p>
            <a:r>
              <a:rPr lang="en-US" b="1" u="sng" dirty="0"/>
              <a:t>DEFINITION 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C0A2C5-DAC6-4E8C-A6B7-EE0BE515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 Mathematics, a </a:t>
            </a:r>
            <a:r>
              <a:rPr lang="en-US" b="1" dirty="0"/>
              <a:t>RECURRENCE RELATION </a:t>
            </a:r>
            <a:r>
              <a:rPr lang="en-US" dirty="0"/>
              <a:t> is an equation that recursively defines a sequence or multidimensional array of values, once one or more initial terms are given; each further term of the sequence or array is defined as a function of the preceding terms.</a:t>
            </a:r>
          </a:p>
          <a:p>
            <a:pPr lvl="2"/>
            <a:r>
              <a:rPr lang="en-US" dirty="0"/>
              <a:t>x(n)=x(n-1)+n  for n &gt;0    is called a recurrence relation or recurrence equation </a:t>
            </a:r>
          </a:p>
          <a:p>
            <a:pPr lvl="2"/>
            <a:r>
              <a:rPr lang="en-US" dirty="0"/>
              <a:t>x(0)=0	    is called initial condition 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68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BA228B-E932-4168-BDD5-BFBCF3C9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15" y="665726"/>
            <a:ext cx="9603275" cy="1049235"/>
          </a:xfrm>
        </p:spPr>
        <p:txBody>
          <a:bodyPr/>
          <a:lstStyle/>
          <a:p>
            <a:r>
              <a:rPr lang="en-US" dirty="0"/>
              <a:t>METHODS FOR SOLVING RECURRENCE RELATIONS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AEDFFF-045D-4232-A80B-67157A6A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FORWARD SUBSTITUTION </a:t>
            </a:r>
          </a:p>
          <a:p>
            <a:r>
              <a:rPr lang="en-US" dirty="0"/>
              <a:t>METHOD OF BACKWARD SUBSTITUTION </a:t>
            </a:r>
          </a:p>
          <a:p>
            <a:r>
              <a:rPr lang="en-US" dirty="0"/>
              <a:t>LINEAR SECOND-ORDER RECURRENCES WITH CONSTANTS COEFFICIENTS</a:t>
            </a:r>
          </a:p>
          <a:p>
            <a:r>
              <a:rPr lang="en-US" dirty="0"/>
              <a:t>MATHEMATICAL  ANALYSIS OF RECURSIVE ALGORITHM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34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34732-010B-4D99-83DD-A62E5EF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RECURRENCE TYPES IN ALGORITHM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C94D59-BDEC-4138-A5D0-500101B7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DECREASE BY  ONE</a:t>
            </a:r>
          </a:p>
          <a:p>
            <a:r>
              <a:rPr lang="en-US" dirty="0"/>
              <a:t>DECREASE BY CONSTANT FACTOR </a:t>
            </a:r>
          </a:p>
          <a:p>
            <a:r>
              <a:rPr lang="en-US" dirty="0"/>
              <a:t>DEVIDE AND CONQUER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38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17948-10AC-41F9-9FD0-48A69395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 ANALYSIS OF RECURSIVE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BED3F1-8430-48E0-9B78-F131D846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TO CALCULATE  ‘N’ FACTORIAL</a:t>
            </a:r>
          </a:p>
          <a:p>
            <a:r>
              <a:rPr lang="en-US" dirty="0"/>
              <a:t>//Input :- a non negative integer n</a:t>
            </a:r>
          </a:p>
          <a:p>
            <a:r>
              <a:rPr lang="en-US" dirty="0"/>
              <a:t>//output: - the value of n! 	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    	if n=0 return 1</a:t>
            </a:r>
          </a:p>
          <a:p>
            <a:pPr marL="0" indent="0">
              <a:buNone/>
            </a:pPr>
            <a:r>
              <a:rPr lang="en-IN" dirty="0"/>
              <a:t> 		else return f(n-1)*n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9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F3DFF-841C-4871-AB1C-223003F7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Calculation : time efficiency 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17550C-3E16-48B5-B705-3158A07B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50830"/>
            <a:ext cx="9603275" cy="421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By Back Substitution Method		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M(n)=M(n-1)+1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For n=0,i=n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M(n-1)=[M(n-2)+1]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M(n)=[M(n-2)+1]+1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 M(n-1)+1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 M(n-n)+n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M(n)=M(0)+n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M(n)=1+n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17D38F-772C-4694-A172-7226E9DB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basic operation is “MULTIPLICATION”</a:t>
            </a:r>
          </a:p>
          <a:p>
            <a:pPr marL="0" indent="0">
              <a:buNone/>
            </a:pPr>
            <a:r>
              <a:rPr lang="en-US" dirty="0"/>
              <a:t>In this algorithm the basic operation gets executed  ‘n-1’ times </a:t>
            </a:r>
          </a:p>
          <a:p>
            <a:pPr marL="0" indent="0">
              <a:buNone/>
            </a:pPr>
            <a:r>
              <a:rPr lang="en-US" dirty="0"/>
              <a:t>The time efficiency of algorithm is theta(n)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47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of recurrence 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764854"/>
            <a:ext cx="9603275" cy="3450613"/>
          </a:xfrm>
        </p:spPr>
        <p:txBody>
          <a:bodyPr>
            <a:noAutofit/>
          </a:bodyPr>
          <a:lstStyle/>
          <a:p>
            <a:r>
              <a:rPr lang="en-US" dirty="0"/>
              <a:t>A vending machine dispensing books of stamps accepts only one-dollar coins, $1 bills, and $5 bills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. </a:t>
            </a:r>
            <a:r>
              <a:rPr lang="en-US" dirty="0"/>
              <a:t>Find a recurrence relation for the number of ways to deposit n dollars in the vending machine, where the order in which the coins and bills are deposited matters. Let an be the number of ways to deposit n dollars. Consider depositing a one-dollar coin, then we have n − 1 dollars left to deposit. This will give us an−1 ways to deposit n dollars. Depositing $1 bills will also be the same as depositing one-dollar coins, so this will also give us an−1 ways to deposit n dollars. Lastly, if we deposit a $5 bill, then we have n − 5 dollars left to deposit, so we have an−5 ways to deposit n dollars. This would mean that our recurrence relation is an = an−1 + an−1 + an−5. Simplify the equation and we get an = 2an−1 + an−5. Note that this is only valid when n ≥ 5.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7959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1441</TotalTime>
  <Words>529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RECURRENCE RELATION </vt:lpstr>
      <vt:lpstr>CONTENT  </vt:lpstr>
      <vt:lpstr>DEFINITION :</vt:lpstr>
      <vt:lpstr>METHODS FOR SOLVING RECURRENCE RELATIONS </vt:lpstr>
      <vt:lpstr>COMMON RECURRENCE TYPES IN ALGORITHM ANALYSIS </vt:lpstr>
      <vt:lpstr>MATHEMATICAL  ANALYSIS OF RECURSIVE ALGORITHM</vt:lpstr>
      <vt:lpstr>Calculation : time efficiency :</vt:lpstr>
      <vt:lpstr>PowerPoint Presentation</vt:lpstr>
      <vt:lpstr>Application of recurrence relations</vt:lpstr>
      <vt:lpstr>PowerPoint Presentation</vt:lpstr>
      <vt:lpstr>PowerPoint Presentation</vt:lpstr>
      <vt:lpstr>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</dc:title>
  <dc:creator>Hemanth Tubachi</dc:creator>
  <cp:lastModifiedBy>Rachana</cp:lastModifiedBy>
  <cp:revision>18</cp:revision>
  <dcterms:created xsi:type="dcterms:W3CDTF">2020-02-03T10:13:26Z</dcterms:created>
  <dcterms:modified xsi:type="dcterms:W3CDTF">2020-05-21T09:17:13Z</dcterms:modified>
</cp:coreProperties>
</file>