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sldIdLst>
    <p:sldId id="256" r:id="rId2"/>
    <p:sldId id="257" r:id="rId3"/>
    <p:sldId id="258" r:id="rId4"/>
    <p:sldId id="274" r:id="rId5"/>
    <p:sldId id="270" r:id="rId6"/>
    <p:sldId id="273" r:id="rId7"/>
    <p:sldId id="259" r:id="rId8"/>
    <p:sldId id="260" r:id="rId9"/>
    <p:sldId id="261" r:id="rId10"/>
    <p:sldId id="267" r:id="rId11"/>
    <p:sldId id="268" r:id="rId12"/>
    <p:sldId id="269" r:id="rId13"/>
    <p:sldId id="262" r:id="rId14"/>
    <p:sldId id="264" r:id="rId15"/>
    <p:sldId id="265" r:id="rId16"/>
    <p:sldId id="272" r:id="rId17"/>
    <p:sldId id="263"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92" autoAdjust="0"/>
  </p:normalViewPr>
  <p:slideViewPr>
    <p:cSldViewPr snapToGrid="0">
      <p:cViewPr varScale="1">
        <p:scale>
          <a:sx n="62" d="100"/>
          <a:sy n="62" d="100"/>
        </p:scale>
        <p:origin x="828" y="5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350DC7-6010-46EC-BD6D-D051CBFA1800}"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2F78E536-92D1-42B7-A244-98806B7DB253}">
      <dgm:prSet/>
      <dgm:spPr/>
      <dgm:t>
        <a:bodyPr/>
        <a:lstStyle/>
        <a:p>
          <a:pPr>
            <a:defRPr cap="all"/>
          </a:pPr>
          <a:r>
            <a:rPr lang="en-US"/>
            <a:t>Introduction</a:t>
          </a:r>
        </a:p>
      </dgm:t>
    </dgm:pt>
    <dgm:pt modelId="{BD35DD59-60F1-4574-AD6F-39541F3E108D}" type="parTrans" cxnId="{C6C47CB3-A0EE-4370-966F-85B7A146645E}">
      <dgm:prSet/>
      <dgm:spPr/>
      <dgm:t>
        <a:bodyPr/>
        <a:lstStyle/>
        <a:p>
          <a:endParaRPr lang="en-US"/>
        </a:p>
      </dgm:t>
    </dgm:pt>
    <dgm:pt modelId="{08752D0D-7658-4FC1-ACAE-382EE42B69F5}" type="sibTrans" cxnId="{C6C47CB3-A0EE-4370-966F-85B7A146645E}">
      <dgm:prSet/>
      <dgm:spPr/>
      <dgm:t>
        <a:bodyPr/>
        <a:lstStyle/>
        <a:p>
          <a:endParaRPr lang="en-US"/>
        </a:p>
      </dgm:t>
    </dgm:pt>
    <dgm:pt modelId="{1C80F199-CB71-4F83-9B9F-5EA7B2523F28}">
      <dgm:prSet/>
      <dgm:spPr/>
      <dgm:t>
        <a:bodyPr/>
        <a:lstStyle/>
        <a:p>
          <a:pPr>
            <a:defRPr cap="all"/>
          </a:pPr>
          <a:r>
            <a:rPr lang="en-US" dirty="0"/>
            <a:t>Data Analysis Process and tools used</a:t>
          </a:r>
        </a:p>
      </dgm:t>
    </dgm:pt>
    <dgm:pt modelId="{879C5DEA-ADE4-4089-93EF-B4EE467B957A}" type="parTrans" cxnId="{4B6BD13B-3C40-488E-8920-AB01C258484E}">
      <dgm:prSet/>
      <dgm:spPr/>
      <dgm:t>
        <a:bodyPr/>
        <a:lstStyle/>
        <a:p>
          <a:endParaRPr lang="en-US"/>
        </a:p>
      </dgm:t>
    </dgm:pt>
    <dgm:pt modelId="{9FA2AC8D-CF78-4EC9-BC0E-6C5A38AF004A}" type="sibTrans" cxnId="{4B6BD13B-3C40-488E-8920-AB01C258484E}">
      <dgm:prSet/>
      <dgm:spPr/>
      <dgm:t>
        <a:bodyPr/>
        <a:lstStyle/>
        <a:p>
          <a:endParaRPr lang="en-US"/>
        </a:p>
      </dgm:t>
    </dgm:pt>
    <dgm:pt modelId="{81C3FEC4-8ED4-43CB-A5F2-6AD214080D3E}">
      <dgm:prSet/>
      <dgm:spPr/>
      <dgm:t>
        <a:bodyPr/>
        <a:lstStyle/>
        <a:p>
          <a:pPr>
            <a:defRPr cap="all"/>
          </a:pPr>
          <a:r>
            <a:rPr lang="en-US"/>
            <a:t>Problem Statement</a:t>
          </a:r>
        </a:p>
      </dgm:t>
    </dgm:pt>
    <dgm:pt modelId="{92B030F5-A60E-4193-A113-56DD07836F4F}" type="parTrans" cxnId="{9E12B8FB-9203-48E0-A9EE-A6DAEFF0D337}">
      <dgm:prSet/>
      <dgm:spPr/>
      <dgm:t>
        <a:bodyPr/>
        <a:lstStyle/>
        <a:p>
          <a:endParaRPr lang="en-US"/>
        </a:p>
      </dgm:t>
    </dgm:pt>
    <dgm:pt modelId="{A803B541-E438-4F1F-B42F-92957DD3B4E0}" type="sibTrans" cxnId="{9E12B8FB-9203-48E0-A9EE-A6DAEFF0D337}">
      <dgm:prSet/>
      <dgm:spPr/>
      <dgm:t>
        <a:bodyPr/>
        <a:lstStyle/>
        <a:p>
          <a:endParaRPr lang="en-US"/>
        </a:p>
      </dgm:t>
    </dgm:pt>
    <dgm:pt modelId="{B72F64D6-5A66-44EF-A8C8-4CFE7D478B36}">
      <dgm:prSet/>
      <dgm:spPr/>
      <dgm:t>
        <a:bodyPr/>
        <a:lstStyle/>
        <a:p>
          <a:pPr>
            <a:defRPr cap="all"/>
          </a:pPr>
          <a:r>
            <a:rPr lang="en-US" dirty="0"/>
            <a:t>KPI’s Charts and Insights</a:t>
          </a:r>
        </a:p>
      </dgm:t>
    </dgm:pt>
    <dgm:pt modelId="{39F5DE3C-3E10-40B1-817D-994EE07877FE}" type="parTrans" cxnId="{3B4F2C54-F851-4633-84D5-1F16BBB640A6}">
      <dgm:prSet/>
      <dgm:spPr/>
      <dgm:t>
        <a:bodyPr/>
        <a:lstStyle/>
        <a:p>
          <a:endParaRPr lang="en-US"/>
        </a:p>
      </dgm:t>
    </dgm:pt>
    <dgm:pt modelId="{13ED67AD-C46E-49DF-82F0-4F9638098127}" type="sibTrans" cxnId="{3B4F2C54-F851-4633-84D5-1F16BBB640A6}">
      <dgm:prSet/>
      <dgm:spPr/>
      <dgm:t>
        <a:bodyPr/>
        <a:lstStyle/>
        <a:p>
          <a:endParaRPr lang="en-US"/>
        </a:p>
      </dgm:t>
    </dgm:pt>
    <dgm:pt modelId="{F1CC74CB-2694-4A5D-8075-45CB25BC717A}">
      <dgm:prSet/>
      <dgm:spPr/>
      <dgm:t>
        <a:bodyPr/>
        <a:lstStyle/>
        <a:p>
          <a:pPr>
            <a:defRPr cap="all"/>
          </a:pPr>
          <a:r>
            <a:rPr lang="en-US"/>
            <a:t>​Dashboard</a:t>
          </a:r>
        </a:p>
      </dgm:t>
    </dgm:pt>
    <dgm:pt modelId="{25BBB6A8-85F9-4747-A60A-FB6774E73901}" type="parTrans" cxnId="{B83E0A0A-071F-4D0E-B883-56C82C34FFEA}">
      <dgm:prSet/>
      <dgm:spPr/>
      <dgm:t>
        <a:bodyPr/>
        <a:lstStyle/>
        <a:p>
          <a:endParaRPr lang="en-US"/>
        </a:p>
      </dgm:t>
    </dgm:pt>
    <dgm:pt modelId="{596C893D-0ADA-4846-BE9B-8D27B726391C}" type="sibTrans" cxnId="{B83E0A0A-071F-4D0E-B883-56C82C34FFEA}">
      <dgm:prSet/>
      <dgm:spPr/>
      <dgm:t>
        <a:bodyPr/>
        <a:lstStyle/>
        <a:p>
          <a:endParaRPr lang="en-US"/>
        </a:p>
      </dgm:t>
    </dgm:pt>
    <dgm:pt modelId="{D92B4849-1AE3-41D0-99A9-0DBB352E40D8}">
      <dgm:prSet/>
      <dgm:spPr/>
      <dgm:t>
        <a:bodyPr/>
        <a:lstStyle/>
        <a:p>
          <a:pPr>
            <a:defRPr cap="all"/>
          </a:pPr>
          <a:r>
            <a:rPr lang="en-US" dirty="0"/>
            <a:t>Recommended Solution​</a:t>
          </a:r>
        </a:p>
      </dgm:t>
    </dgm:pt>
    <dgm:pt modelId="{CD43937C-A265-4B51-B9DC-DA2E1046EB8F}" type="parTrans" cxnId="{77B0B9DE-4CD1-4767-90DA-523E01C48347}">
      <dgm:prSet/>
      <dgm:spPr/>
      <dgm:t>
        <a:bodyPr/>
        <a:lstStyle/>
        <a:p>
          <a:endParaRPr lang="en-US"/>
        </a:p>
      </dgm:t>
    </dgm:pt>
    <dgm:pt modelId="{55BF360D-654D-4E0D-A3BE-4974862821FE}" type="sibTrans" cxnId="{77B0B9DE-4CD1-4767-90DA-523E01C48347}">
      <dgm:prSet/>
      <dgm:spPr/>
      <dgm:t>
        <a:bodyPr/>
        <a:lstStyle/>
        <a:p>
          <a:endParaRPr lang="en-US"/>
        </a:p>
      </dgm:t>
    </dgm:pt>
    <dgm:pt modelId="{6D49269E-9AA6-4241-A3B6-2DCFD58E4AF5}">
      <dgm:prSet/>
      <dgm:spPr/>
      <dgm:t>
        <a:bodyPr/>
        <a:lstStyle/>
        <a:p>
          <a:pPr>
            <a:defRPr cap="all"/>
          </a:pPr>
          <a:r>
            <a:rPr lang="en-US"/>
            <a:t>Conclusion</a:t>
          </a:r>
        </a:p>
      </dgm:t>
    </dgm:pt>
    <dgm:pt modelId="{C9AD21C6-6DF1-4718-AF18-68569C66E91D}" type="parTrans" cxnId="{379D805C-D1AD-42A1-A945-E6E9008B77FE}">
      <dgm:prSet/>
      <dgm:spPr/>
      <dgm:t>
        <a:bodyPr/>
        <a:lstStyle/>
        <a:p>
          <a:endParaRPr lang="en-US"/>
        </a:p>
      </dgm:t>
    </dgm:pt>
    <dgm:pt modelId="{F94D64A8-A251-4977-8CE6-CF85760C281D}" type="sibTrans" cxnId="{379D805C-D1AD-42A1-A945-E6E9008B77FE}">
      <dgm:prSet/>
      <dgm:spPr/>
      <dgm:t>
        <a:bodyPr/>
        <a:lstStyle/>
        <a:p>
          <a:endParaRPr lang="en-US"/>
        </a:p>
      </dgm:t>
    </dgm:pt>
    <dgm:pt modelId="{A1925CDB-69DD-4FB6-BECF-A7B1314D692F}" type="pres">
      <dgm:prSet presAssocID="{71350DC7-6010-46EC-BD6D-D051CBFA1800}" presName="root" presStyleCnt="0">
        <dgm:presLayoutVars>
          <dgm:dir/>
          <dgm:resizeHandles val="exact"/>
        </dgm:presLayoutVars>
      </dgm:prSet>
      <dgm:spPr/>
    </dgm:pt>
    <dgm:pt modelId="{906C73CE-AC13-4EC2-A424-6A65FC1972E2}" type="pres">
      <dgm:prSet presAssocID="{2F78E536-92D1-42B7-A244-98806B7DB253}" presName="compNode" presStyleCnt="0"/>
      <dgm:spPr/>
    </dgm:pt>
    <dgm:pt modelId="{EDFC4FDD-B55A-4CEE-9FD8-5C79E4B4F2ED}" type="pres">
      <dgm:prSet presAssocID="{2F78E536-92D1-42B7-A244-98806B7DB253}" presName="iconBgRect" presStyleLbl="bgShp" presStyleIdx="0" presStyleCnt="7"/>
      <dgm:spPr/>
    </dgm:pt>
    <dgm:pt modelId="{64794209-BA07-498F-8CE5-B4178A4E8061}" type="pres">
      <dgm:prSet presAssocID="{2F78E536-92D1-42B7-A244-98806B7DB25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8D2607EF-02E9-4FF9-A96B-A79CC8FC1276}" type="pres">
      <dgm:prSet presAssocID="{2F78E536-92D1-42B7-A244-98806B7DB253}" presName="spaceRect" presStyleCnt="0"/>
      <dgm:spPr/>
    </dgm:pt>
    <dgm:pt modelId="{EBFD96DA-F929-4128-A12C-FED4325C1AAA}" type="pres">
      <dgm:prSet presAssocID="{2F78E536-92D1-42B7-A244-98806B7DB253}" presName="textRect" presStyleLbl="revTx" presStyleIdx="0" presStyleCnt="7">
        <dgm:presLayoutVars>
          <dgm:chMax val="1"/>
          <dgm:chPref val="1"/>
        </dgm:presLayoutVars>
      </dgm:prSet>
      <dgm:spPr/>
    </dgm:pt>
    <dgm:pt modelId="{18A41864-8239-4AA4-9D33-36DDCC675122}" type="pres">
      <dgm:prSet presAssocID="{08752D0D-7658-4FC1-ACAE-382EE42B69F5}" presName="sibTrans" presStyleCnt="0"/>
      <dgm:spPr/>
    </dgm:pt>
    <dgm:pt modelId="{62A65B39-484A-4057-B623-7C0A759CDED9}" type="pres">
      <dgm:prSet presAssocID="{1C80F199-CB71-4F83-9B9F-5EA7B2523F28}" presName="compNode" presStyleCnt="0"/>
      <dgm:spPr/>
    </dgm:pt>
    <dgm:pt modelId="{8ACBF089-987B-4B13-815E-F3E99FCF6102}" type="pres">
      <dgm:prSet presAssocID="{1C80F199-CB71-4F83-9B9F-5EA7B2523F28}" presName="iconBgRect" presStyleLbl="bgShp" presStyleIdx="1" presStyleCnt="7"/>
      <dgm:spPr/>
    </dgm:pt>
    <dgm:pt modelId="{45426AC7-2D4F-46B3-9DB1-E35A1F95F91B}" type="pres">
      <dgm:prSet presAssocID="{1C80F199-CB71-4F83-9B9F-5EA7B2523F2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st Plan"/>
        </a:ext>
      </dgm:extLst>
    </dgm:pt>
    <dgm:pt modelId="{CACCAFD5-FAC1-472E-84B6-4FFFA70EC321}" type="pres">
      <dgm:prSet presAssocID="{1C80F199-CB71-4F83-9B9F-5EA7B2523F28}" presName="spaceRect" presStyleCnt="0"/>
      <dgm:spPr/>
    </dgm:pt>
    <dgm:pt modelId="{DD650C1C-3203-4BF1-905C-5CBBF384CA46}" type="pres">
      <dgm:prSet presAssocID="{1C80F199-CB71-4F83-9B9F-5EA7B2523F28}" presName="textRect" presStyleLbl="revTx" presStyleIdx="1" presStyleCnt="7">
        <dgm:presLayoutVars>
          <dgm:chMax val="1"/>
          <dgm:chPref val="1"/>
        </dgm:presLayoutVars>
      </dgm:prSet>
      <dgm:spPr/>
    </dgm:pt>
    <dgm:pt modelId="{B987DB1D-0CB9-4251-A507-838FAD712D93}" type="pres">
      <dgm:prSet presAssocID="{9FA2AC8D-CF78-4EC9-BC0E-6C5A38AF004A}" presName="sibTrans" presStyleCnt="0"/>
      <dgm:spPr/>
    </dgm:pt>
    <dgm:pt modelId="{ED459AE1-BC12-4539-907C-EF96BD37CC6C}" type="pres">
      <dgm:prSet presAssocID="{81C3FEC4-8ED4-43CB-A5F2-6AD214080D3E}" presName="compNode" presStyleCnt="0"/>
      <dgm:spPr/>
    </dgm:pt>
    <dgm:pt modelId="{F9B6E9B7-5B1C-404B-AFAD-2E80F471259B}" type="pres">
      <dgm:prSet presAssocID="{81C3FEC4-8ED4-43CB-A5F2-6AD214080D3E}" presName="iconBgRect" presStyleLbl="bgShp" presStyleIdx="2" presStyleCnt="7"/>
      <dgm:spPr/>
    </dgm:pt>
    <dgm:pt modelId="{D107F16E-F5EB-4EFD-85B6-CA989E46AB2B}" type="pres">
      <dgm:prSet presAssocID="{81C3FEC4-8ED4-43CB-A5F2-6AD214080D3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agnostic"/>
        </a:ext>
      </dgm:extLst>
    </dgm:pt>
    <dgm:pt modelId="{D52B4C29-8E41-4914-B6A9-80B3984D446F}" type="pres">
      <dgm:prSet presAssocID="{81C3FEC4-8ED4-43CB-A5F2-6AD214080D3E}" presName="spaceRect" presStyleCnt="0"/>
      <dgm:spPr/>
    </dgm:pt>
    <dgm:pt modelId="{5C89F207-1273-4160-A642-EB2520AF220D}" type="pres">
      <dgm:prSet presAssocID="{81C3FEC4-8ED4-43CB-A5F2-6AD214080D3E}" presName="textRect" presStyleLbl="revTx" presStyleIdx="2" presStyleCnt="7">
        <dgm:presLayoutVars>
          <dgm:chMax val="1"/>
          <dgm:chPref val="1"/>
        </dgm:presLayoutVars>
      </dgm:prSet>
      <dgm:spPr/>
    </dgm:pt>
    <dgm:pt modelId="{FC188B35-E9F5-4DB5-97D4-2D66DD506241}" type="pres">
      <dgm:prSet presAssocID="{A803B541-E438-4F1F-B42F-92957DD3B4E0}" presName="sibTrans" presStyleCnt="0"/>
      <dgm:spPr/>
    </dgm:pt>
    <dgm:pt modelId="{61E75F7B-3BAE-418E-B5B7-76A59EA2C75E}" type="pres">
      <dgm:prSet presAssocID="{B72F64D6-5A66-44EF-A8C8-4CFE7D478B36}" presName="compNode" presStyleCnt="0"/>
      <dgm:spPr/>
    </dgm:pt>
    <dgm:pt modelId="{C218C7D3-2FC5-446F-B1CD-14624E5459FB}" type="pres">
      <dgm:prSet presAssocID="{B72F64D6-5A66-44EF-A8C8-4CFE7D478B36}" presName="iconBgRect" presStyleLbl="bgShp" presStyleIdx="3" presStyleCnt="7"/>
      <dgm:spPr/>
    </dgm:pt>
    <dgm:pt modelId="{40F60611-FAC0-4349-90EC-3D56FDF424A2}" type="pres">
      <dgm:prSet presAssocID="{B72F64D6-5A66-44EF-A8C8-4CFE7D478B3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rt"/>
        </a:ext>
      </dgm:extLst>
    </dgm:pt>
    <dgm:pt modelId="{18AD14A6-8E62-4B36-A970-6081944EDB79}" type="pres">
      <dgm:prSet presAssocID="{B72F64D6-5A66-44EF-A8C8-4CFE7D478B36}" presName="spaceRect" presStyleCnt="0"/>
      <dgm:spPr/>
    </dgm:pt>
    <dgm:pt modelId="{23AEFD2D-06BB-47B6-9524-CA82E5C291C3}" type="pres">
      <dgm:prSet presAssocID="{B72F64D6-5A66-44EF-A8C8-4CFE7D478B36}" presName="textRect" presStyleLbl="revTx" presStyleIdx="3" presStyleCnt="7">
        <dgm:presLayoutVars>
          <dgm:chMax val="1"/>
          <dgm:chPref val="1"/>
        </dgm:presLayoutVars>
      </dgm:prSet>
      <dgm:spPr/>
    </dgm:pt>
    <dgm:pt modelId="{D95FF125-2FCD-4C08-B646-972709FA593D}" type="pres">
      <dgm:prSet presAssocID="{13ED67AD-C46E-49DF-82F0-4F9638098127}" presName="sibTrans" presStyleCnt="0"/>
      <dgm:spPr/>
    </dgm:pt>
    <dgm:pt modelId="{1CD424BE-C6C8-4A04-B828-7BC72C6B010D}" type="pres">
      <dgm:prSet presAssocID="{F1CC74CB-2694-4A5D-8075-45CB25BC717A}" presName="compNode" presStyleCnt="0"/>
      <dgm:spPr/>
    </dgm:pt>
    <dgm:pt modelId="{C14A5BD0-A197-4C37-B909-1EE37C2AF706}" type="pres">
      <dgm:prSet presAssocID="{F1CC74CB-2694-4A5D-8075-45CB25BC717A}" presName="iconBgRect" presStyleLbl="bgShp" presStyleIdx="4" presStyleCnt="7"/>
      <dgm:spPr/>
    </dgm:pt>
    <dgm:pt modelId="{1BD8A742-EDDA-4563-90CD-8CFDF7483F00}" type="pres">
      <dgm:prSet presAssocID="{F1CC74CB-2694-4A5D-8075-45CB25BC717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ws"/>
        </a:ext>
      </dgm:extLst>
    </dgm:pt>
    <dgm:pt modelId="{6814079D-8034-45F0-B022-EA5A951DFA53}" type="pres">
      <dgm:prSet presAssocID="{F1CC74CB-2694-4A5D-8075-45CB25BC717A}" presName="spaceRect" presStyleCnt="0"/>
      <dgm:spPr/>
    </dgm:pt>
    <dgm:pt modelId="{39C562C2-EAA9-4F6E-A005-E7B8C290C47D}" type="pres">
      <dgm:prSet presAssocID="{F1CC74CB-2694-4A5D-8075-45CB25BC717A}" presName="textRect" presStyleLbl="revTx" presStyleIdx="4" presStyleCnt="7">
        <dgm:presLayoutVars>
          <dgm:chMax val="1"/>
          <dgm:chPref val="1"/>
        </dgm:presLayoutVars>
      </dgm:prSet>
      <dgm:spPr/>
    </dgm:pt>
    <dgm:pt modelId="{871C3903-64A3-463D-9FF0-303BBF93E584}" type="pres">
      <dgm:prSet presAssocID="{596C893D-0ADA-4846-BE9B-8D27B726391C}" presName="sibTrans" presStyleCnt="0"/>
      <dgm:spPr/>
    </dgm:pt>
    <dgm:pt modelId="{E1F962DF-567E-4F48-AF7A-0DD774B53F57}" type="pres">
      <dgm:prSet presAssocID="{D92B4849-1AE3-41D0-99A9-0DBB352E40D8}" presName="compNode" presStyleCnt="0"/>
      <dgm:spPr/>
    </dgm:pt>
    <dgm:pt modelId="{C0EA70E5-F360-4A45-A1E0-B8E556D9E1DE}" type="pres">
      <dgm:prSet presAssocID="{D92B4849-1AE3-41D0-99A9-0DBB352E40D8}" presName="iconBgRect" presStyleLbl="bgShp" presStyleIdx="5" presStyleCnt="7"/>
      <dgm:spPr/>
    </dgm:pt>
    <dgm:pt modelId="{AA012ECB-CB72-463A-9F8C-31EE9EDDFC85}" type="pres">
      <dgm:prSet presAssocID="{D92B4849-1AE3-41D0-99A9-0DBB352E40D8}"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cklog"/>
        </a:ext>
      </dgm:extLst>
    </dgm:pt>
    <dgm:pt modelId="{F84477CC-BC98-4CD0-A1C3-DF66828BFA47}" type="pres">
      <dgm:prSet presAssocID="{D92B4849-1AE3-41D0-99A9-0DBB352E40D8}" presName="spaceRect" presStyleCnt="0"/>
      <dgm:spPr/>
    </dgm:pt>
    <dgm:pt modelId="{A3FDF25B-9DB4-473F-B9BB-BE7F2C15A32A}" type="pres">
      <dgm:prSet presAssocID="{D92B4849-1AE3-41D0-99A9-0DBB352E40D8}" presName="textRect" presStyleLbl="revTx" presStyleIdx="5" presStyleCnt="7">
        <dgm:presLayoutVars>
          <dgm:chMax val="1"/>
          <dgm:chPref val="1"/>
        </dgm:presLayoutVars>
      </dgm:prSet>
      <dgm:spPr/>
    </dgm:pt>
    <dgm:pt modelId="{D2675514-4F03-4CA4-8B03-38E2237D6F59}" type="pres">
      <dgm:prSet presAssocID="{55BF360D-654D-4E0D-A3BE-4974862821FE}" presName="sibTrans" presStyleCnt="0"/>
      <dgm:spPr/>
    </dgm:pt>
    <dgm:pt modelId="{3117573F-1722-417E-A8FF-BEE8BDC2B334}" type="pres">
      <dgm:prSet presAssocID="{6D49269E-9AA6-4241-A3B6-2DCFD58E4AF5}" presName="compNode" presStyleCnt="0"/>
      <dgm:spPr/>
    </dgm:pt>
    <dgm:pt modelId="{CA6FA13F-70C4-46DB-BF3D-1D81FC4AA78B}" type="pres">
      <dgm:prSet presAssocID="{6D49269E-9AA6-4241-A3B6-2DCFD58E4AF5}" presName="iconBgRect" presStyleLbl="bgShp" presStyleIdx="6" presStyleCnt="7"/>
      <dgm:spPr/>
    </dgm:pt>
    <dgm:pt modelId="{27BEA365-9DBB-44E7-8DD3-5F2F9B3E7282}" type="pres">
      <dgm:prSet presAssocID="{6D49269E-9AA6-4241-A3B6-2DCFD58E4AF5}"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low"/>
        </a:ext>
      </dgm:extLst>
    </dgm:pt>
    <dgm:pt modelId="{B05561EA-8302-44E9-B8D4-B3A046885099}" type="pres">
      <dgm:prSet presAssocID="{6D49269E-9AA6-4241-A3B6-2DCFD58E4AF5}" presName="spaceRect" presStyleCnt="0"/>
      <dgm:spPr/>
    </dgm:pt>
    <dgm:pt modelId="{7FBF7FBE-2368-4522-B93A-3846D7D4C450}" type="pres">
      <dgm:prSet presAssocID="{6D49269E-9AA6-4241-A3B6-2DCFD58E4AF5}" presName="textRect" presStyleLbl="revTx" presStyleIdx="6" presStyleCnt="7">
        <dgm:presLayoutVars>
          <dgm:chMax val="1"/>
          <dgm:chPref val="1"/>
        </dgm:presLayoutVars>
      </dgm:prSet>
      <dgm:spPr/>
    </dgm:pt>
  </dgm:ptLst>
  <dgm:cxnLst>
    <dgm:cxn modelId="{B83E0A0A-071F-4D0E-B883-56C82C34FFEA}" srcId="{71350DC7-6010-46EC-BD6D-D051CBFA1800}" destId="{F1CC74CB-2694-4A5D-8075-45CB25BC717A}" srcOrd="4" destOrd="0" parTransId="{25BBB6A8-85F9-4747-A60A-FB6774E73901}" sibTransId="{596C893D-0ADA-4846-BE9B-8D27B726391C}"/>
    <dgm:cxn modelId="{4B6BD13B-3C40-488E-8920-AB01C258484E}" srcId="{71350DC7-6010-46EC-BD6D-D051CBFA1800}" destId="{1C80F199-CB71-4F83-9B9F-5EA7B2523F28}" srcOrd="1" destOrd="0" parTransId="{879C5DEA-ADE4-4089-93EF-B4EE467B957A}" sibTransId="{9FA2AC8D-CF78-4EC9-BC0E-6C5A38AF004A}"/>
    <dgm:cxn modelId="{A69AC05B-B22E-4D4C-AADD-F3156B085E4B}" type="presOf" srcId="{B72F64D6-5A66-44EF-A8C8-4CFE7D478B36}" destId="{23AEFD2D-06BB-47B6-9524-CA82E5C291C3}" srcOrd="0" destOrd="0" presId="urn:microsoft.com/office/officeart/2018/5/layout/IconCircleLabelList"/>
    <dgm:cxn modelId="{379D805C-D1AD-42A1-A945-E6E9008B77FE}" srcId="{71350DC7-6010-46EC-BD6D-D051CBFA1800}" destId="{6D49269E-9AA6-4241-A3B6-2DCFD58E4AF5}" srcOrd="6" destOrd="0" parTransId="{C9AD21C6-6DF1-4718-AF18-68569C66E91D}" sibTransId="{F94D64A8-A251-4977-8CE6-CF85760C281D}"/>
    <dgm:cxn modelId="{3B4F2C54-F851-4633-84D5-1F16BBB640A6}" srcId="{71350DC7-6010-46EC-BD6D-D051CBFA1800}" destId="{B72F64D6-5A66-44EF-A8C8-4CFE7D478B36}" srcOrd="3" destOrd="0" parTransId="{39F5DE3C-3E10-40B1-817D-994EE07877FE}" sibTransId="{13ED67AD-C46E-49DF-82F0-4F9638098127}"/>
    <dgm:cxn modelId="{938C0C91-073E-4FB6-A7AB-B80A7604B395}" type="presOf" srcId="{81C3FEC4-8ED4-43CB-A5F2-6AD214080D3E}" destId="{5C89F207-1273-4160-A642-EB2520AF220D}" srcOrd="0" destOrd="0" presId="urn:microsoft.com/office/officeart/2018/5/layout/IconCircleLabelList"/>
    <dgm:cxn modelId="{EB153997-71E4-40F6-8540-D2D37D84B401}" type="presOf" srcId="{D92B4849-1AE3-41D0-99A9-0DBB352E40D8}" destId="{A3FDF25B-9DB4-473F-B9BB-BE7F2C15A32A}" srcOrd="0" destOrd="0" presId="urn:microsoft.com/office/officeart/2018/5/layout/IconCircleLabelList"/>
    <dgm:cxn modelId="{51C08EAB-6AA4-4E8C-902A-D128F69C3D7A}" type="presOf" srcId="{6D49269E-9AA6-4241-A3B6-2DCFD58E4AF5}" destId="{7FBF7FBE-2368-4522-B93A-3846D7D4C450}" srcOrd="0" destOrd="0" presId="urn:microsoft.com/office/officeart/2018/5/layout/IconCircleLabelList"/>
    <dgm:cxn modelId="{C6C47CB3-A0EE-4370-966F-85B7A146645E}" srcId="{71350DC7-6010-46EC-BD6D-D051CBFA1800}" destId="{2F78E536-92D1-42B7-A244-98806B7DB253}" srcOrd="0" destOrd="0" parTransId="{BD35DD59-60F1-4574-AD6F-39541F3E108D}" sibTransId="{08752D0D-7658-4FC1-ACAE-382EE42B69F5}"/>
    <dgm:cxn modelId="{EE656EBE-C2B6-46CA-94E9-95EA59ECF86D}" type="presOf" srcId="{1C80F199-CB71-4F83-9B9F-5EA7B2523F28}" destId="{DD650C1C-3203-4BF1-905C-5CBBF384CA46}" srcOrd="0" destOrd="0" presId="urn:microsoft.com/office/officeart/2018/5/layout/IconCircleLabelList"/>
    <dgm:cxn modelId="{92AFE6BE-BF5B-4A7B-BC78-B4527279148D}" type="presOf" srcId="{2F78E536-92D1-42B7-A244-98806B7DB253}" destId="{EBFD96DA-F929-4128-A12C-FED4325C1AAA}" srcOrd="0" destOrd="0" presId="urn:microsoft.com/office/officeart/2018/5/layout/IconCircleLabelList"/>
    <dgm:cxn modelId="{1D0DD1C5-E387-4656-ACB2-E268B05D40A2}" type="presOf" srcId="{F1CC74CB-2694-4A5D-8075-45CB25BC717A}" destId="{39C562C2-EAA9-4F6E-A005-E7B8C290C47D}" srcOrd="0" destOrd="0" presId="urn:microsoft.com/office/officeart/2018/5/layout/IconCircleLabelList"/>
    <dgm:cxn modelId="{77B0B9DE-4CD1-4767-90DA-523E01C48347}" srcId="{71350DC7-6010-46EC-BD6D-D051CBFA1800}" destId="{D92B4849-1AE3-41D0-99A9-0DBB352E40D8}" srcOrd="5" destOrd="0" parTransId="{CD43937C-A265-4B51-B9DC-DA2E1046EB8F}" sibTransId="{55BF360D-654D-4E0D-A3BE-4974862821FE}"/>
    <dgm:cxn modelId="{7AF748FA-1DBB-410E-84AC-3323517C50C7}" type="presOf" srcId="{71350DC7-6010-46EC-BD6D-D051CBFA1800}" destId="{A1925CDB-69DD-4FB6-BECF-A7B1314D692F}" srcOrd="0" destOrd="0" presId="urn:microsoft.com/office/officeart/2018/5/layout/IconCircleLabelList"/>
    <dgm:cxn modelId="{9E12B8FB-9203-48E0-A9EE-A6DAEFF0D337}" srcId="{71350DC7-6010-46EC-BD6D-D051CBFA1800}" destId="{81C3FEC4-8ED4-43CB-A5F2-6AD214080D3E}" srcOrd="2" destOrd="0" parTransId="{92B030F5-A60E-4193-A113-56DD07836F4F}" sibTransId="{A803B541-E438-4F1F-B42F-92957DD3B4E0}"/>
    <dgm:cxn modelId="{68550AA6-3928-43A9-8661-C8868D8FDC0B}" type="presParOf" srcId="{A1925CDB-69DD-4FB6-BECF-A7B1314D692F}" destId="{906C73CE-AC13-4EC2-A424-6A65FC1972E2}" srcOrd="0" destOrd="0" presId="urn:microsoft.com/office/officeart/2018/5/layout/IconCircleLabelList"/>
    <dgm:cxn modelId="{551D7767-6994-4CF3-B69B-E3FA6BFF6EEC}" type="presParOf" srcId="{906C73CE-AC13-4EC2-A424-6A65FC1972E2}" destId="{EDFC4FDD-B55A-4CEE-9FD8-5C79E4B4F2ED}" srcOrd="0" destOrd="0" presId="urn:microsoft.com/office/officeart/2018/5/layout/IconCircleLabelList"/>
    <dgm:cxn modelId="{BEBE7479-2EFC-4097-A625-547008E4A14D}" type="presParOf" srcId="{906C73CE-AC13-4EC2-A424-6A65FC1972E2}" destId="{64794209-BA07-498F-8CE5-B4178A4E8061}" srcOrd="1" destOrd="0" presId="urn:microsoft.com/office/officeart/2018/5/layout/IconCircleLabelList"/>
    <dgm:cxn modelId="{282788EC-76F2-43A5-8223-A7A8894D43EF}" type="presParOf" srcId="{906C73CE-AC13-4EC2-A424-6A65FC1972E2}" destId="{8D2607EF-02E9-4FF9-A96B-A79CC8FC1276}" srcOrd="2" destOrd="0" presId="urn:microsoft.com/office/officeart/2018/5/layout/IconCircleLabelList"/>
    <dgm:cxn modelId="{1375B3B0-912A-432B-9811-6FA0A6429FCF}" type="presParOf" srcId="{906C73CE-AC13-4EC2-A424-6A65FC1972E2}" destId="{EBFD96DA-F929-4128-A12C-FED4325C1AAA}" srcOrd="3" destOrd="0" presId="urn:microsoft.com/office/officeart/2018/5/layout/IconCircleLabelList"/>
    <dgm:cxn modelId="{1BA3A61E-B76E-4FA6-9B52-9EBBFC9244E1}" type="presParOf" srcId="{A1925CDB-69DD-4FB6-BECF-A7B1314D692F}" destId="{18A41864-8239-4AA4-9D33-36DDCC675122}" srcOrd="1" destOrd="0" presId="urn:microsoft.com/office/officeart/2018/5/layout/IconCircleLabelList"/>
    <dgm:cxn modelId="{A9E8F24B-5EAA-43A5-9F66-564E5A39DFA1}" type="presParOf" srcId="{A1925CDB-69DD-4FB6-BECF-A7B1314D692F}" destId="{62A65B39-484A-4057-B623-7C0A759CDED9}" srcOrd="2" destOrd="0" presId="urn:microsoft.com/office/officeart/2018/5/layout/IconCircleLabelList"/>
    <dgm:cxn modelId="{043DD4E3-DAD9-43E2-9BA9-89F2AC6A7634}" type="presParOf" srcId="{62A65B39-484A-4057-B623-7C0A759CDED9}" destId="{8ACBF089-987B-4B13-815E-F3E99FCF6102}" srcOrd="0" destOrd="0" presId="urn:microsoft.com/office/officeart/2018/5/layout/IconCircleLabelList"/>
    <dgm:cxn modelId="{2B480A8D-84B7-4422-98EE-7191ABA574CF}" type="presParOf" srcId="{62A65B39-484A-4057-B623-7C0A759CDED9}" destId="{45426AC7-2D4F-46B3-9DB1-E35A1F95F91B}" srcOrd="1" destOrd="0" presId="urn:microsoft.com/office/officeart/2018/5/layout/IconCircleLabelList"/>
    <dgm:cxn modelId="{C091EB84-ACD2-4972-989B-5A7CFAEEABDE}" type="presParOf" srcId="{62A65B39-484A-4057-B623-7C0A759CDED9}" destId="{CACCAFD5-FAC1-472E-84B6-4FFFA70EC321}" srcOrd="2" destOrd="0" presId="urn:microsoft.com/office/officeart/2018/5/layout/IconCircleLabelList"/>
    <dgm:cxn modelId="{718AE0A3-B7F8-4D2C-9C58-EB731A919B1C}" type="presParOf" srcId="{62A65B39-484A-4057-B623-7C0A759CDED9}" destId="{DD650C1C-3203-4BF1-905C-5CBBF384CA46}" srcOrd="3" destOrd="0" presId="urn:microsoft.com/office/officeart/2018/5/layout/IconCircleLabelList"/>
    <dgm:cxn modelId="{1C6D41CC-4918-43D4-8269-DF9C1E3DD8B6}" type="presParOf" srcId="{A1925CDB-69DD-4FB6-BECF-A7B1314D692F}" destId="{B987DB1D-0CB9-4251-A507-838FAD712D93}" srcOrd="3" destOrd="0" presId="urn:microsoft.com/office/officeart/2018/5/layout/IconCircleLabelList"/>
    <dgm:cxn modelId="{07EB9A5F-A005-48CD-A4C4-DBDFEC3DC4DF}" type="presParOf" srcId="{A1925CDB-69DD-4FB6-BECF-A7B1314D692F}" destId="{ED459AE1-BC12-4539-907C-EF96BD37CC6C}" srcOrd="4" destOrd="0" presId="urn:microsoft.com/office/officeart/2018/5/layout/IconCircleLabelList"/>
    <dgm:cxn modelId="{6A58A299-9080-4460-81A6-A38923A9B606}" type="presParOf" srcId="{ED459AE1-BC12-4539-907C-EF96BD37CC6C}" destId="{F9B6E9B7-5B1C-404B-AFAD-2E80F471259B}" srcOrd="0" destOrd="0" presId="urn:microsoft.com/office/officeart/2018/5/layout/IconCircleLabelList"/>
    <dgm:cxn modelId="{6F609D3D-D099-4B1F-BDDC-B006FC19A791}" type="presParOf" srcId="{ED459AE1-BC12-4539-907C-EF96BD37CC6C}" destId="{D107F16E-F5EB-4EFD-85B6-CA989E46AB2B}" srcOrd="1" destOrd="0" presId="urn:microsoft.com/office/officeart/2018/5/layout/IconCircleLabelList"/>
    <dgm:cxn modelId="{64275B70-D86D-4E5D-9BAD-6AB921A0515B}" type="presParOf" srcId="{ED459AE1-BC12-4539-907C-EF96BD37CC6C}" destId="{D52B4C29-8E41-4914-B6A9-80B3984D446F}" srcOrd="2" destOrd="0" presId="urn:microsoft.com/office/officeart/2018/5/layout/IconCircleLabelList"/>
    <dgm:cxn modelId="{DCC2F5C5-3DC4-4EE9-B4B5-C24F04480E38}" type="presParOf" srcId="{ED459AE1-BC12-4539-907C-EF96BD37CC6C}" destId="{5C89F207-1273-4160-A642-EB2520AF220D}" srcOrd="3" destOrd="0" presId="urn:microsoft.com/office/officeart/2018/5/layout/IconCircleLabelList"/>
    <dgm:cxn modelId="{4612B430-7E5D-4DBD-A2A8-1D3BAC8ECD18}" type="presParOf" srcId="{A1925CDB-69DD-4FB6-BECF-A7B1314D692F}" destId="{FC188B35-E9F5-4DB5-97D4-2D66DD506241}" srcOrd="5" destOrd="0" presId="urn:microsoft.com/office/officeart/2018/5/layout/IconCircleLabelList"/>
    <dgm:cxn modelId="{0A008CEF-2FD6-4EA9-B82C-D9FD9FF2CD94}" type="presParOf" srcId="{A1925CDB-69DD-4FB6-BECF-A7B1314D692F}" destId="{61E75F7B-3BAE-418E-B5B7-76A59EA2C75E}" srcOrd="6" destOrd="0" presId="urn:microsoft.com/office/officeart/2018/5/layout/IconCircleLabelList"/>
    <dgm:cxn modelId="{5E961015-68B7-4B4A-8142-F512208677ED}" type="presParOf" srcId="{61E75F7B-3BAE-418E-B5B7-76A59EA2C75E}" destId="{C218C7D3-2FC5-446F-B1CD-14624E5459FB}" srcOrd="0" destOrd="0" presId="urn:microsoft.com/office/officeart/2018/5/layout/IconCircleLabelList"/>
    <dgm:cxn modelId="{6EE7D52B-08DA-4F15-A0A5-D896E7DC3F1A}" type="presParOf" srcId="{61E75F7B-3BAE-418E-B5B7-76A59EA2C75E}" destId="{40F60611-FAC0-4349-90EC-3D56FDF424A2}" srcOrd="1" destOrd="0" presId="urn:microsoft.com/office/officeart/2018/5/layout/IconCircleLabelList"/>
    <dgm:cxn modelId="{FED394DE-1F86-4404-9559-E5FB7CEC68D7}" type="presParOf" srcId="{61E75F7B-3BAE-418E-B5B7-76A59EA2C75E}" destId="{18AD14A6-8E62-4B36-A970-6081944EDB79}" srcOrd="2" destOrd="0" presId="urn:microsoft.com/office/officeart/2018/5/layout/IconCircleLabelList"/>
    <dgm:cxn modelId="{CDD4E251-A7FA-48B9-9B8E-78A7DFAC5F02}" type="presParOf" srcId="{61E75F7B-3BAE-418E-B5B7-76A59EA2C75E}" destId="{23AEFD2D-06BB-47B6-9524-CA82E5C291C3}" srcOrd="3" destOrd="0" presId="urn:microsoft.com/office/officeart/2018/5/layout/IconCircleLabelList"/>
    <dgm:cxn modelId="{EC481FB4-425B-4CFF-A32F-5D174FF32BA5}" type="presParOf" srcId="{A1925CDB-69DD-4FB6-BECF-A7B1314D692F}" destId="{D95FF125-2FCD-4C08-B646-972709FA593D}" srcOrd="7" destOrd="0" presId="urn:microsoft.com/office/officeart/2018/5/layout/IconCircleLabelList"/>
    <dgm:cxn modelId="{727046A9-7D45-49A8-822C-C1DBB8D45A79}" type="presParOf" srcId="{A1925CDB-69DD-4FB6-BECF-A7B1314D692F}" destId="{1CD424BE-C6C8-4A04-B828-7BC72C6B010D}" srcOrd="8" destOrd="0" presId="urn:microsoft.com/office/officeart/2018/5/layout/IconCircleLabelList"/>
    <dgm:cxn modelId="{F156D98B-9EFD-4CA2-8E9F-8883852C9037}" type="presParOf" srcId="{1CD424BE-C6C8-4A04-B828-7BC72C6B010D}" destId="{C14A5BD0-A197-4C37-B909-1EE37C2AF706}" srcOrd="0" destOrd="0" presId="urn:microsoft.com/office/officeart/2018/5/layout/IconCircleLabelList"/>
    <dgm:cxn modelId="{58BFD19C-40FF-4419-BFA5-37E45574935C}" type="presParOf" srcId="{1CD424BE-C6C8-4A04-B828-7BC72C6B010D}" destId="{1BD8A742-EDDA-4563-90CD-8CFDF7483F00}" srcOrd="1" destOrd="0" presId="urn:microsoft.com/office/officeart/2018/5/layout/IconCircleLabelList"/>
    <dgm:cxn modelId="{D82BE2B1-1CBF-437A-B9E3-BB047C0F1A65}" type="presParOf" srcId="{1CD424BE-C6C8-4A04-B828-7BC72C6B010D}" destId="{6814079D-8034-45F0-B022-EA5A951DFA53}" srcOrd="2" destOrd="0" presId="urn:microsoft.com/office/officeart/2018/5/layout/IconCircleLabelList"/>
    <dgm:cxn modelId="{664D4A44-EFE2-4D87-928A-596571899817}" type="presParOf" srcId="{1CD424BE-C6C8-4A04-B828-7BC72C6B010D}" destId="{39C562C2-EAA9-4F6E-A005-E7B8C290C47D}" srcOrd="3" destOrd="0" presId="urn:microsoft.com/office/officeart/2018/5/layout/IconCircleLabelList"/>
    <dgm:cxn modelId="{34469751-2B7F-44FD-9DF0-1FA58699611B}" type="presParOf" srcId="{A1925CDB-69DD-4FB6-BECF-A7B1314D692F}" destId="{871C3903-64A3-463D-9FF0-303BBF93E584}" srcOrd="9" destOrd="0" presId="urn:microsoft.com/office/officeart/2018/5/layout/IconCircleLabelList"/>
    <dgm:cxn modelId="{7501E853-8568-4369-B911-D401A044B609}" type="presParOf" srcId="{A1925CDB-69DD-4FB6-BECF-A7B1314D692F}" destId="{E1F962DF-567E-4F48-AF7A-0DD774B53F57}" srcOrd="10" destOrd="0" presId="urn:microsoft.com/office/officeart/2018/5/layout/IconCircleLabelList"/>
    <dgm:cxn modelId="{6CF9DF77-3013-4606-9771-5551CD53B7DB}" type="presParOf" srcId="{E1F962DF-567E-4F48-AF7A-0DD774B53F57}" destId="{C0EA70E5-F360-4A45-A1E0-B8E556D9E1DE}" srcOrd="0" destOrd="0" presId="urn:microsoft.com/office/officeart/2018/5/layout/IconCircleLabelList"/>
    <dgm:cxn modelId="{B9FCB35A-B9A7-4D9B-9B50-83B36E2CF451}" type="presParOf" srcId="{E1F962DF-567E-4F48-AF7A-0DD774B53F57}" destId="{AA012ECB-CB72-463A-9F8C-31EE9EDDFC85}" srcOrd="1" destOrd="0" presId="urn:microsoft.com/office/officeart/2018/5/layout/IconCircleLabelList"/>
    <dgm:cxn modelId="{56403A30-3EED-43CC-ABDD-858C9793571E}" type="presParOf" srcId="{E1F962DF-567E-4F48-AF7A-0DD774B53F57}" destId="{F84477CC-BC98-4CD0-A1C3-DF66828BFA47}" srcOrd="2" destOrd="0" presId="urn:microsoft.com/office/officeart/2018/5/layout/IconCircleLabelList"/>
    <dgm:cxn modelId="{B5D68313-3D99-43CD-B4E0-BA177FDA4708}" type="presParOf" srcId="{E1F962DF-567E-4F48-AF7A-0DD774B53F57}" destId="{A3FDF25B-9DB4-473F-B9BB-BE7F2C15A32A}" srcOrd="3" destOrd="0" presId="urn:microsoft.com/office/officeart/2018/5/layout/IconCircleLabelList"/>
    <dgm:cxn modelId="{D53DB485-CB11-4A1F-BC10-261FED3941DF}" type="presParOf" srcId="{A1925CDB-69DD-4FB6-BECF-A7B1314D692F}" destId="{D2675514-4F03-4CA4-8B03-38E2237D6F59}" srcOrd="11" destOrd="0" presId="urn:microsoft.com/office/officeart/2018/5/layout/IconCircleLabelList"/>
    <dgm:cxn modelId="{AC18BA6E-AED4-43E0-9C01-307C28A8967D}" type="presParOf" srcId="{A1925CDB-69DD-4FB6-BECF-A7B1314D692F}" destId="{3117573F-1722-417E-A8FF-BEE8BDC2B334}" srcOrd="12" destOrd="0" presId="urn:microsoft.com/office/officeart/2018/5/layout/IconCircleLabelList"/>
    <dgm:cxn modelId="{7C375CED-B5AC-4535-80AF-0FF9BD6F123C}" type="presParOf" srcId="{3117573F-1722-417E-A8FF-BEE8BDC2B334}" destId="{CA6FA13F-70C4-46DB-BF3D-1D81FC4AA78B}" srcOrd="0" destOrd="0" presId="urn:microsoft.com/office/officeart/2018/5/layout/IconCircleLabelList"/>
    <dgm:cxn modelId="{429BA795-44E2-43E0-9B53-5A6BC8CE930A}" type="presParOf" srcId="{3117573F-1722-417E-A8FF-BEE8BDC2B334}" destId="{27BEA365-9DBB-44E7-8DD3-5F2F9B3E7282}" srcOrd="1" destOrd="0" presId="urn:microsoft.com/office/officeart/2018/5/layout/IconCircleLabelList"/>
    <dgm:cxn modelId="{ABF4E624-D3EC-4414-A75D-1841F625F6A4}" type="presParOf" srcId="{3117573F-1722-417E-A8FF-BEE8BDC2B334}" destId="{B05561EA-8302-44E9-B8D4-B3A046885099}" srcOrd="2" destOrd="0" presId="urn:microsoft.com/office/officeart/2018/5/layout/IconCircleLabelList"/>
    <dgm:cxn modelId="{90A70DFA-FC99-4312-8CCF-3D39FD0E2B72}" type="presParOf" srcId="{3117573F-1722-417E-A8FF-BEE8BDC2B334}" destId="{7FBF7FBE-2368-4522-B93A-3846D7D4C45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77150B-6BC5-4BAD-BEAB-B89C917F7FC8}" type="doc">
      <dgm:prSet loTypeId="urn:microsoft.com/office/officeart/2005/8/layout/cycle1" loCatId="cycle" qsTypeId="urn:microsoft.com/office/officeart/2005/8/quickstyle/3d9#1" qsCatId="3D" csTypeId="urn:microsoft.com/office/officeart/2005/8/colors/accent1_2#1" csCatId="accent1" phldr="1"/>
      <dgm:spPr/>
      <dgm:t>
        <a:bodyPr/>
        <a:lstStyle/>
        <a:p>
          <a:endParaRPr lang="en-IN"/>
        </a:p>
      </dgm:t>
    </dgm:pt>
    <dgm:pt modelId="{086DDA31-AF58-4CEB-9700-A8DE91C0EBD7}">
      <dgm:prSet phldrT="[Text]"/>
      <dgm:spPr/>
      <dgm:t>
        <a:bodyPr/>
        <a:lstStyle/>
        <a:p>
          <a:r>
            <a:rPr lang="en-US" dirty="0"/>
            <a:t>Excel </a:t>
          </a:r>
          <a:endParaRPr lang="en-IN" dirty="0"/>
        </a:p>
      </dgm:t>
    </dgm:pt>
    <dgm:pt modelId="{0EF97D93-16DF-4ABB-93E4-BBB08BC0FC61}" type="parTrans" cxnId="{9AA1275D-BDD0-4280-9EA3-88127CD52E6D}">
      <dgm:prSet/>
      <dgm:spPr/>
      <dgm:t>
        <a:bodyPr/>
        <a:lstStyle/>
        <a:p>
          <a:endParaRPr lang="en-IN"/>
        </a:p>
      </dgm:t>
    </dgm:pt>
    <dgm:pt modelId="{19370028-DEC4-4777-A116-B4E4D947B9C6}" type="sibTrans" cxnId="{9AA1275D-BDD0-4280-9EA3-88127CD52E6D}">
      <dgm:prSet/>
      <dgm:spPr/>
      <dgm:t>
        <a:bodyPr/>
        <a:lstStyle/>
        <a:p>
          <a:endParaRPr lang="en-IN"/>
        </a:p>
      </dgm:t>
    </dgm:pt>
    <dgm:pt modelId="{62F7C3A0-EB54-4432-A048-01ED26973874}">
      <dgm:prSet phldrT="[Text]"/>
      <dgm:spPr/>
      <dgm:t>
        <a:bodyPr/>
        <a:lstStyle/>
        <a:p>
          <a:r>
            <a:rPr lang="en-US" dirty="0"/>
            <a:t>Power Bi</a:t>
          </a:r>
          <a:endParaRPr lang="en-IN" dirty="0"/>
        </a:p>
      </dgm:t>
    </dgm:pt>
    <dgm:pt modelId="{55F18E55-68C7-4417-8DEE-0350CE59CAF7}" type="parTrans" cxnId="{9CC481AE-BF66-4C6E-BEDF-E0D462227116}">
      <dgm:prSet/>
      <dgm:spPr/>
      <dgm:t>
        <a:bodyPr/>
        <a:lstStyle/>
        <a:p>
          <a:endParaRPr lang="en-IN"/>
        </a:p>
      </dgm:t>
    </dgm:pt>
    <dgm:pt modelId="{08AED96B-1FDB-4D52-8D45-3008DD131B53}" type="sibTrans" cxnId="{9CC481AE-BF66-4C6E-BEDF-E0D462227116}">
      <dgm:prSet/>
      <dgm:spPr/>
      <dgm:t>
        <a:bodyPr/>
        <a:lstStyle/>
        <a:p>
          <a:endParaRPr lang="en-IN"/>
        </a:p>
      </dgm:t>
    </dgm:pt>
    <dgm:pt modelId="{E02FA307-4867-49D4-9C3B-8FF7346DEAD4}">
      <dgm:prSet phldrT="[Text]"/>
      <dgm:spPr/>
      <dgm:t>
        <a:bodyPr/>
        <a:lstStyle/>
        <a:p>
          <a:r>
            <a:rPr lang="en-US" dirty="0"/>
            <a:t>Tableau</a:t>
          </a:r>
          <a:endParaRPr lang="en-IN" dirty="0"/>
        </a:p>
      </dgm:t>
    </dgm:pt>
    <dgm:pt modelId="{902624BA-8EC0-4C31-8EAC-703DEFE39483}" type="parTrans" cxnId="{422A9DC6-5944-4178-86E3-7EDBDB717C2C}">
      <dgm:prSet/>
      <dgm:spPr/>
      <dgm:t>
        <a:bodyPr/>
        <a:lstStyle/>
        <a:p>
          <a:endParaRPr lang="en-IN"/>
        </a:p>
      </dgm:t>
    </dgm:pt>
    <dgm:pt modelId="{5ED1DE4F-E44A-46F7-A66B-FDF124800246}" type="sibTrans" cxnId="{422A9DC6-5944-4178-86E3-7EDBDB717C2C}">
      <dgm:prSet/>
      <dgm:spPr/>
      <dgm:t>
        <a:bodyPr/>
        <a:lstStyle/>
        <a:p>
          <a:endParaRPr lang="en-IN"/>
        </a:p>
      </dgm:t>
    </dgm:pt>
    <dgm:pt modelId="{502EF647-6CAC-41D1-A5F9-7DB973DB893B}">
      <dgm:prSet phldrT="[Text]"/>
      <dgm:spPr/>
      <dgm:t>
        <a:bodyPr/>
        <a:lstStyle/>
        <a:p>
          <a:r>
            <a:rPr lang="en-US" dirty="0"/>
            <a:t>SQL</a:t>
          </a:r>
          <a:endParaRPr lang="en-IN" dirty="0"/>
        </a:p>
      </dgm:t>
    </dgm:pt>
    <dgm:pt modelId="{14494BAC-D071-4AC3-852E-E492C3001A98}" type="parTrans" cxnId="{188F7680-5EB3-485C-A6CE-90552A474268}">
      <dgm:prSet/>
      <dgm:spPr/>
      <dgm:t>
        <a:bodyPr/>
        <a:lstStyle/>
        <a:p>
          <a:endParaRPr lang="en-IN"/>
        </a:p>
      </dgm:t>
    </dgm:pt>
    <dgm:pt modelId="{9EB3EF10-BC28-4903-AF74-C4E20CA3E87D}" type="sibTrans" cxnId="{188F7680-5EB3-485C-A6CE-90552A474268}">
      <dgm:prSet/>
      <dgm:spPr/>
      <dgm:t>
        <a:bodyPr/>
        <a:lstStyle/>
        <a:p>
          <a:endParaRPr lang="en-IN"/>
        </a:p>
      </dgm:t>
    </dgm:pt>
    <dgm:pt modelId="{B19817ED-52AE-4E4F-A25F-3D33E50E69C6}" type="pres">
      <dgm:prSet presAssocID="{3077150B-6BC5-4BAD-BEAB-B89C917F7FC8}" presName="cycle" presStyleCnt="0">
        <dgm:presLayoutVars>
          <dgm:dir/>
          <dgm:resizeHandles val="exact"/>
        </dgm:presLayoutVars>
      </dgm:prSet>
      <dgm:spPr/>
    </dgm:pt>
    <dgm:pt modelId="{4112C539-8CFF-47EB-AD17-18AEDBF64E40}" type="pres">
      <dgm:prSet presAssocID="{086DDA31-AF58-4CEB-9700-A8DE91C0EBD7}" presName="dummy" presStyleCnt="0"/>
      <dgm:spPr/>
    </dgm:pt>
    <dgm:pt modelId="{B0BDDCE5-8DCF-4883-8BE6-87224E96E2E0}" type="pres">
      <dgm:prSet presAssocID="{086DDA31-AF58-4CEB-9700-A8DE91C0EBD7}" presName="node" presStyleLbl="revTx" presStyleIdx="0" presStyleCnt="4">
        <dgm:presLayoutVars>
          <dgm:bulletEnabled val="1"/>
        </dgm:presLayoutVars>
      </dgm:prSet>
      <dgm:spPr/>
    </dgm:pt>
    <dgm:pt modelId="{82244C2F-D404-49D9-A64C-4F31EFB8174C}" type="pres">
      <dgm:prSet presAssocID="{19370028-DEC4-4777-A116-B4E4D947B9C6}" presName="sibTrans" presStyleLbl="node1" presStyleIdx="0" presStyleCnt="4"/>
      <dgm:spPr/>
    </dgm:pt>
    <dgm:pt modelId="{654304CC-E4D5-4DC3-810A-4102EDB5674F}" type="pres">
      <dgm:prSet presAssocID="{62F7C3A0-EB54-4432-A048-01ED26973874}" presName="dummy" presStyleCnt="0"/>
      <dgm:spPr/>
    </dgm:pt>
    <dgm:pt modelId="{A5FEBECB-A3F6-44BF-AA04-AE17907ED31E}" type="pres">
      <dgm:prSet presAssocID="{62F7C3A0-EB54-4432-A048-01ED26973874}" presName="node" presStyleLbl="revTx" presStyleIdx="1" presStyleCnt="4">
        <dgm:presLayoutVars>
          <dgm:bulletEnabled val="1"/>
        </dgm:presLayoutVars>
      </dgm:prSet>
      <dgm:spPr/>
    </dgm:pt>
    <dgm:pt modelId="{52E8FE4A-DD8A-470C-A3CC-EBC51919D796}" type="pres">
      <dgm:prSet presAssocID="{08AED96B-1FDB-4D52-8D45-3008DD131B53}" presName="sibTrans" presStyleLbl="node1" presStyleIdx="1" presStyleCnt="4"/>
      <dgm:spPr/>
    </dgm:pt>
    <dgm:pt modelId="{D5B727BF-2B44-46D0-8A8A-57C0EC078606}" type="pres">
      <dgm:prSet presAssocID="{E02FA307-4867-49D4-9C3B-8FF7346DEAD4}" presName="dummy" presStyleCnt="0"/>
      <dgm:spPr/>
    </dgm:pt>
    <dgm:pt modelId="{D2BE0009-AC78-4707-9F9B-7D6FAA6C0806}" type="pres">
      <dgm:prSet presAssocID="{E02FA307-4867-49D4-9C3B-8FF7346DEAD4}" presName="node" presStyleLbl="revTx" presStyleIdx="2" presStyleCnt="4">
        <dgm:presLayoutVars>
          <dgm:bulletEnabled val="1"/>
        </dgm:presLayoutVars>
      </dgm:prSet>
      <dgm:spPr/>
    </dgm:pt>
    <dgm:pt modelId="{D5881615-F9DF-474B-97CE-2669A57DFDF7}" type="pres">
      <dgm:prSet presAssocID="{5ED1DE4F-E44A-46F7-A66B-FDF124800246}" presName="sibTrans" presStyleLbl="node1" presStyleIdx="2" presStyleCnt="4"/>
      <dgm:spPr/>
    </dgm:pt>
    <dgm:pt modelId="{E7118D8D-D9A7-4726-BAFB-4BF01F85B597}" type="pres">
      <dgm:prSet presAssocID="{502EF647-6CAC-41D1-A5F9-7DB973DB893B}" presName="dummy" presStyleCnt="0"/>
      <dgm:spPr/>
    </dgm:pt>
    <dgm:pt modelId="{30E0C9C9-1B50-4B0B-AD6F-C71D930C2623}" type="pres">
      <dgm:prSet presAssocID="{502EF647-6CAC-41D1-A5F9-7DB973DB893B}" presName="node" presStyleLbl="revTx" presStyleIdx="3" presStyleCnt="4">
        <dgm:presLayoutVars>
          <dgm:bulletEnabled val="1"/>
        </dgm:presLayoutVars>
      </dgm:prSet>
      <dgm:spPr/>
    </dgm:pt>
    <dgm:pt modelId="{815AA4DC-54AA-49C8-BB97-D146AB6C8083}" type="pres">
      <dgm:prSet presAssocID="{9EB3EF10-BC28-4903-AF74-C4E20CA3E87D}" presName="sibTrans" presStyleLbl="node1" presStyleIdx="3" presStyleCnt="4"/>
      <dgm:spPr/>
    </dgm:pt>
  </dgm:ptLst>
  <dgm:cxnLst>
    <dgm:cxn modelId="{02D26100-948C-49AF-B31C-6A10F2BC217C}" type="presOf" srcId="{9EB3EF10-BC28-4903-AF74-C4E20CA3E87D}" destId="{815AA4DC-54AA-49C8-BB97-D146AB6C8083}" srcOrd="0" destOrd="0" presId="urn:microsoft.com/office/officeart/2005/8/layout/cycle1"/>
    <dgm:cxn modelId="{9AA1275D-BDD0-4280-9EA3-88127CD52E6D}" srcId="{3077150B-6BC5-4BAD-BEAB-B89C917F7FC8}" destId="{086DDA31-AF58-4CEB-9700-A8DE91C0EBD7}" srcOrd="0" destOrd="0" parTransId="{0EF97D93-16DF-4ABB-93E4-BBB08BC0FC61}" sibTransId="{19370028-DEC4-4777-A116-B4E4D947B9C6}"/>
    <dgm:cxn modelId="{42A6C570-51FC-4864-8374-D59B8670C499}" type="presOf" srcId="{502EF647-6CAC-41D1-A5F9-7DB973DB893B}" destId="{30E0C9C9-1B50-4B0B-AD6F-C71D930C2623}" srcOrd="0" destOrd="0" presId="urn:microsoft.com/office/officeart/2005/8/layout/cycle1"/>
    <dgm:cxn modelId="{1F0EA572-AC49-471E-8218-8ED2E399BCCF}" type="presOf" srcId="{62F7C3A0-EB54-4432-A048-01ED26973874}" destId="{A5FEBECB-A3F6-44BF-AA04-AE17907ED31E}" srcOrd="0" destOrd="0" presId="urn:microsoft.com/office/officeart/2005/8/layout/cycle1"/>
    <dgm:cxn modelId="{188F7680-5EB3-485C-A6CE-90552A474268}" srcId="{3077150B-6BC5-4BAD-BEAB-B89C917F7FC8}" destId="{502EF647-6CAC-41D1-A5F9-7DB973DB893B}" srcOrd="3" destOrd="0" parTransId="{14494BAC-D071-4AC3-852E-E492C3001A98}" sibTransId="{9EB3EF10-BC28-4903-AF74-C4E20CA3E87D}"/>
    <dgm:cxn modelId="{E2430D97-17F3-454B-AA9D-FC0D74A62831}" type="presOf" srcId="{3077150B-6BC5-4BAD-BEAB-B89C917F7FC8}" destId="{B19817ED-52AE-4E4F-A25F-3D33E50E69C6}" srcOrd="0" destOrd="0" presId="urn:microsoft.com/office/officeart/2005/8/layout/cycle1"/>
    <dgm:cxn modelId="{4566AB98-B811-44E3-BE6A-5A7C770077AC}" type="presOf" srcId="{086DDA31-AF58-4CEB-9700-A8DE91C0EBD7}" destId="{B0BDDCE5-8DCF-4883-8BE6-87224E96E2E0}" srcOrd="0" destOrd="0" presId="urn:microsoft.com/office/officeart/2005/8/layout/cycle1"/>
    <dgm:cxn modelId="{9CC481AE-BF66-4C6E-BEDF-E0D462227116}" srcId="{3077150B-6BC5-4BAD-BEAB-B89C917F7FC8}" destId="{62F7C3A0-EB54-4432-A048-01ED26973874}" srcOrd="1" destOrd="0" parTransId="{55F18E55-68C7-4417-8DEE-0350CE59CAF7}" sibTransId="{08AED96B-1FDB-4D52-8D45-3008DD131B53}"/>
    <dgm:cxn modelId="{27272CB6-BF21-40FC-B0AF-558659B1D748}" type="presOf" srcId="{E02FA307-4867-49D4-9C3B-8FF7346DEAD4}" destId="{D2BE0009-AC78-4707-9F9B-7D6FAA6C0806}" srcOrd="0" destOrd="0" presId="urn:microsoft.com/office/officeart/2005/8/layout/cycle1"/>
    <dgm:cxn modelId="{DC52C8C1-D478-477F-AA93-1BCAA729851C}" type="presOf" srcId="{19370028-DEC4-4777-A116-B4E4D947B9C6}" destId="{82244C2F-D404-49D9-A64C-4F31EFB8174C}" srcOrd="0" destOrd="0" presId="urn:microsoft.com/office/officeart/2005/8/layout/cycle1"/>
    <dgm:cxn modelId="{422A9DC6-5944-4178-86E3-7EDBDB717C2C}" srcId="{3077150B-6BC5-4BAD-BEAB-B89C917F7FC8}" destId="{E02FA307-4867-49D4-9C3B-8FF7346DEAD4}" srcOrd="2" destOrd="0" parTransId="{902624BA-8EC0-4C31-8EAC-703DEFE39483}" sibTransId="{5ED1DE4F-E44A-46F7-A66B-FDF124800246}"/>
    <dgm:cxn modelId="{8973CED2-F9CA-4B3D-844B-610095C3E513}" type="presOf" srcId="{5ED1DE4F-E44A-46F7-A66B-FDF124800246}" destId="{D5881615-F9DF-474B-97CE-2669A57DFDF7}" srcOrd="0" destOrd="0" presId="urn:microsoft.com/office/officeart/2005/8/layout/cycle1"/>
    <dgm:cxn modelId="{129163EA-98B2-4AD4-8EB8-CAEC11261FD1}" type="presOf" srcId="{08AED96B-1FDB-4D52-8D45-3008DD131B53}" destId="{52E8FE4A-DD8A-470C-A3CC-EBC51919D796}" srcOrd="0" destOrd="0" presId="urn:microsoft.com/office/officeart/2005/8/layout/cycle1"/>
    <dgm:cxn modelId="{E612AD00-659B-48F3-A4E7-07CB6BE5E0B9}" type="presParOf" srcId="{B19817ED-52AE-4E4F-A25F-3D33E50E69C6}" destId="{4112C539-8CFF-47EB-AD17-18AEDBF64E40}" srcOrd="0" destOrd="0" presId="urn:microsoft.com/office/officeart/2005/8/layout/cycle1"/>
    <dgm:cxn modelId="{6F6DFB04-1FB8-4BF1-8E59-C9D4D6253F48}" type="presParOf" srcId="{B19817ED-52AE-4E4F-A25F-3D33E50E69C6}" destId="{B0BDDCE5-8DCF-4883-8BE6-87224E96E2E0}" srcOrd="1" destOrd="0" presId="urn:microsoft.com/office/officeart/2005/8/layout/cycle1"/>
    <dgm:cxn modelId="{36907A93-C166-4CC5-8E77-DDBEEC466BF4}" type="presParOf" srcId="{B19817ED-52AE-4E4F-A25F-3D33E50E69C6}" destId="{82244C2F-D404-49D9-A64C-4F31EFB8174C}" srcOrd="2" destOrd="0" presId="urn:microsoft.com/office/officeart/2005/8/layout/cycle1"/>
    <dgm:cxn modelId="{71915384-EC80-4270-87A4-82B741357398}" type="presParOf" srcId="{B19817ED-52AE-4E4F-A25F-3D33E50E69C6}" destId="{654304CC-E4D5-4DC3-810A-4102EDB5674F}" srcOrd="3" destOrd="0" presId="urn:microsoft.com/office/officeart/2005/8/layout/cycle1"/>
    <dgm:cxn modelId="{827C2688-4A11-407F-89DE-0FA859913E6A}" type="presParOf" srcId="{B19817ED-52AE-4E4F-A25F-3D33E50E69C6}" destId="{A5FEBECB-A3F6-44BF-AA04-AE17907ED31E}" srcOrd="4" destOrd="0" presId="urn:microsoft.com/office/officeart/2005/8/layout/cycle1"/>
    <dgm:cxn modelId="{B22C8941-F5FC-4C98-B49A-6A76EC91E93D}" type="presParOf" srcId="{B19817ED-52AE-4E4F-A25F-3D33E50E69C6}" destId="{52E8FE4A-DD8A-470C-A3CC-EBC51919D796}" srcOrd="5" destOrd="0" presId="urn:microsoft.com/office/officeart/2005/8/layout/cycle1"/>
    <dgm:cxn modelId="{9F9332FF-09EF-486F-AA03-BCA933A9392A}" type="presParOf" srcId="{B19817ED-52AE-4E4F-A25F-3D33E50E69C6}" destId="{D5B727BF-2B44-46D0-8A8A-57C0EC078606}" srcOrd="6" destOrd="0" presId="urn:microsoft.com/office/officeart/2005/8/layout/cycle1"/>
    <dgm:cxn modelId="{2FE50420-1A72-4801-872D-3B62ED05CF9E}" type="presParOf" srcId="{B19817ED-52AE-4E4F-A25F-3D33E50E69C6}" destId="{D2BE0009-AC78-4707-9F9B-7D6FAA6C0806}" srcOrd="7" destOrd="0" presId="urn:microsoft.com/office/officeart/2005/8/layout/cycle1"/>
    <dgm:cxn modelId="{B3725F26-E689-424A-89E2-80F3E8CFF00C}" type="presParOf" srcId="{B19817ED-52AE-4E4F-A25F-3D33E50E69C6}" destId="{D5881615-F9DF-474B-97CE-2669A57DFDF7}" srcOrd="8" destOrd="0" presId="urn:microsoft.com/office/officeart/2005/8/layout/cycle1"/>
    <dgm:cxn modelId="{5050363C-9DBF-429C-B623-6F57AE6D5DEA}" type="presParOf" srcId="{B19817ED-52AE-4E4F-A25F-3D33E50E69C6}" destId="{E7118D8D-D9A7-4726-BAFB-4BF01F85B597}" srcOrd="9" destOrd="0" presId="urn:microsoft.com/office/officeart/2005/8/layout/cycle1"/>
    <dgm:cxn modelId="{44C49FB7-9DA2-4B5D-8C06-131E0E6902A1}" type="presParOf" srcId="{B19817ED-52AE-4E4F-A25F-3D33E50E69C6}" destId="{30E0C9C9-1B50-4B0B-AD6F-C71D930C2623}" srcOrd="10" destOrd="0" presId="urn:microsoft.com/office/officeart/2005/8/layout/cycle1"/>
    <dgm:cxn modelId="{F2D57355-856B-430F-A777-B276161DEC28}" type="presParOf" srcId="{B19817ED-52AE-4E4F-A25F-3D33E50E69C6}" destId="{815AA4DC-54AA-49C8-BB97-D146AB6C8083}" srcOrd="11"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219AD8-34B2-4070-96CF-7E5F1763A22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9B29DEA-443F-48D4-A390-B64EDB827EC4}">
      <dgm:prSet/>
      <dgm:spPr/>
      <dgm:t>
        <a:bodyPr/>
        <a:lstStyle/>
        <a:p>
          <a:r>
            <a:rPr lang="en-US" b="0" i="0" dirty="0">
              <a:solidFill>
                <a:schemeClr val="accent5">
                  <a:lumMod val="75000"/>
                </a:schemeClr>
              </a:solidFill>
            </a:rPr>
            <a:t>The hr_1 and hr_2 datasets can provide you with valuable insights and information about your human resources and employee attrition, such as the, behaviors, performances and preferences of your employees, the factors and drivers of their performance and satisfaction, and the risks and opportunities for their retention and development.</a:t>
          </a:r>
          <a:endParaRPr lang="en-US" dirty="0">
            <a:solidFill>
              <a:schemeClr val="accent5">
                <a:lumMod val="75000"/>
              </a:schemeClr>
            </a:solidFill>
          </a:endParaRPr>
        </a:p>
      </dgm:t>
    </dgm:pt>
    <dgm:pt modelId="{7D6C4883-41F7-4000-A92C-E39D2029D31C}" type="parTrans" cxnId="{85E6E259-CF03-41B2-AAF9-9A75F5C7856B}">
      <dgm:prSet/>
      <dgm:spPr/>
      <dgm:t>
        <a:bodyPr/>
        <a:lstStyle/>
        <a:p>
          <a:endParaRPr lang="en-US"/>
        </a:p>
      </dgm:t>
    </dgm:pt>
    <dgm:pt modelId="{0F27AF68-ACCE-457B-B33D-82C2E2985588}" type="sibTrans" cxnId="{85E6E259-CF03-41B2-AAF9-9A75F5C7856B}">
      <dgm:prSet/>
      <dgm:spPr/>
      <dgm:t>
        <a:bodyPr/>
        <a:lstStyle/>
        <a:p>
          <a:endParaRPr lang="en-US"/>
        </a:p>
      </dgm:t>
    </dgm:pt>
    <dgm:pt modelId="{CC07AC7B-BC23-433A-B662-D3C9AF700702}">
      <dgm:prSet/>
      <dgm:spPr/>
      <dgm:t>
        <a:bodyPr/>
        <a:lstStyle/>
        <a:p>
          <a:r>
            <a:rPr lang="en-US" b="0" i="0" dirty="0">
              <a:solidFill>
                <a:schemeClr val="accent5">
                  <a:lumMod val="75000"/>
                </a:schemeClr>
              </a:solidFill>
            </a:rPr>
            <a:t>The hr_1 and hr_2 datasets can enable you to enhance your data analysis and visualization skills and competencies, such as the use of various tools and software, such as SQL, Excel, Tableau and Power BI, the application of various techniques and methods, such as descriptive, diagnostic, predictive, and prescriptive analytics, and the communication and presentation of your data insights and recommendations to your stakeholders, such as managers, executives, and employees.</a:t>
          </a:r>
          <a:endParaRPr lang="en-US" dirty="0">
            <a:solidFill>
              <a:schemeClr val="accent5">
                <a:lumMod val="75000"/>
              </a:schemeClr>
            </a:solidFill>
          </a:endParaRPr>
        </a:p>
      </dgm:t>
    </dgm:pt>
    <dgm:pt modelId="{407321D9-B57B-40BC-BB3A-51D085193565}" type="parTrans" cxnId="{9B039550-FD82-4A0B-9EBC-D212D0CC4328}">
      <dgm:prSet/>
      <dgm:spPr/>
      <dgm:t>
        <a:bodyPr/>
        <a:lstStyle/>
        <a:p>
          <a:endParaRPr lang="en-US"/>
        </a:p>
      </dgm:t>
    </dgm:pt>
    <dgm:pt modelId="{DA8F8102-E5E3-45FF-A7A2-26F49A9C9F37}" type="sibTrans" cxnId="{9B039550-FD82-4A0B-9EBC-D212D0CC4328}">
      <dgm:prSet/>
      <dgm:spPr/>
      <dgm:t>
        <a:bodyPr/>
        <a:lstStyle/>
        <a:p>
          <a:endParaRPr lang="en-US"/>
        </a:p>
      </dgm:t>
    </dgm:pt>
    <dgm:pt modelId="{210FBA9F-D274-4A59-B49A-93A98EA46A1A}" type="pres">
      <dgm:prSet presAssocID="{21219AD8-34B2-4070-96CF-7E5F1763A222}" presName="root" presStyleCnt="0">
        <dgm:presLayoutVars>
          <dgm:dir/>
          <dgm:resizeHandles val="exact"/>
        </dgm:presLayoutVars>
      </dgm:prSet>
      <dgm:spPr/>
    </dgm:pt>
    <dgm:pt modelId="{7DECDBCC-F214-471F-BAAA-191EB8330A0F}" type="pres">
      <dgm:prSet presAssocID="{89B29DEA-443F-48D4-A390-B64EDB827EC4}" presName="compNode" presStyleCnt="0"/>
      <dgm:spPr/>
    </dgm:pt>
    <dgm:pt modelId="{16EBA4DE-FC03-4E63-B2F5-3FB1710DC315}" type="pres">
      <dgm:prSet presAssocID="{89B29DEA-443F-48D4-A390-B64EDB827EC4}" presName="bgRect" presStyleLbl="bgShp" presStyleIdx="0" presStyleCnt="2"/>
      <dgm:spPr/>
    </dgm:pt>
    <dgm:pt modelId="{F7DD459C-FAEC-4015-B8E7-46934FCFBC71}" type="pres">
      <dgm:prSet presAssocID="{89B29DEA-443F-48D4-A390-B64EDB827EC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5BC2503F-AF99-4357-AE62-5A4C0FC53D07}" type="pres">
      <dgm:prSet presAssocID="{89B29DEA-443F-48D4-A390-B64EDB827EC4}" presName="spaceRect" presStyleCnt="0"/>
      <dgm:spPr/>
    </dgm:pt>
    <dgm:pt modelId="{E2B94B02-2FFC-4F03-A167-63FD23C7D621}" type="pres">
      <dgm:prSet presAssocID="{89B29DEA-443F-48D4-A390-B64EDB827EC4}" presName="parTx" presStyleLbl="revTx" presStyleIdx="0" presStyleCnt="2">
        <dgm:presLayoutVars>
          <dgm:chMax val="0"/>
          <dgm:chPref val="0"/>
        </dgm:presLayoutVars>
      </dgm:prSet>
      <dgm:spPr/>
    </dgm:pt>
    <dgm:pt modelId="{DCBEF19B-23D1-413D-B34C-01FA79D1D05C}" type="pres">
      <dgm:prSet presAssocID="{0F27AF68-ACCE-457B-B33D-82C2E2985588}" presName="sibTrans" presStyleCnt="0"/>
      <dgm:spPr/>
    </dgm:pt>
    <dgm:pt modelId="{1241E199-A891-4517-B635-EE426C74042D}" type="pres">
      <dgm:prSet presAssocID="{CC07AC7B-BC23-433A-B662-D3C9AF700702}" presName="compNode" presStyleCnt="0"/>
      <dgm:spPr/>
    </dgm:pt>
    <dgm:pt modelId="{7E162181-11AF-40FB-932B-3BF7ED37A10A}" type="pres">
      <dgm:prSet presAssocID="{CC07AC7B-BC23-433A-B662-D3C9AF700702}" presName="bgRect" presStyleLbl="bgShp" presStyleIdx="1" presStyleCnt="2"/>
      <dgm:spPr/>
    </dgm:pt>
    <dgm:pt modelId="{D59B0F34-85C6-441F-A2CA-872ECC0FD536}" type="pres">
      <dgm:prSet presAssocID="{CC07AC7B-BC23-433A-B662-D3C9AF70070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F3414108-EA52-4066-93B7-47035ADFCD21}" type="pres">
      <dgm:prSet presAssocID="{CC07AC7B-BC23-433A-B662-D3C9AF700702}" presName="spaceRect" presStyleCnt="0"/>
      <dgm:spPr/>
    </dgm:pt>
    <dgm:pt modelId="{5D8C1C49-4B80-473C-81E3-C9C1BC2B3707}" type="pres">
      <dgm:prSet presAssocID="{CC07AC7B-BC23-433A-B662-D3C9AF700702}" presName="parTx" presStyleLbl="revTx" presStyleIdx="1" presStyleCnt="2">
        <dgm:presLayoutVars>
          <dgm:chMax val="0"/>
          <dgm:chPref val="0"/>
        </dgm:presLayoutVars>
      </dgm:prSet>
      <dgm:spPr/>
    </dgm:pt>
  </dgm:ptLst>
  <dgm:cxnLst>
    <dgm:cxn modelId="{9B039550-FD82-4A0B-9EBC-D212D0CC4328}" srcId="{21219AD8-34B2-4070-96CF-7E5F1763A222}" destId="{CC07AC7B-BC23-433A-B662-D3C9AF700702}" srcOrd="1" destOrd="0" parTransId="{407321D9-B57B-40BC-BB3A-51D085193565}" sibTransId="{DA8F8102-E5E3-45FF-A7A2-26F49A9C9F37}"/>
    <dgm:cxn modelId="{16C76876-9D61-413A-A3D8-D67561421433}" type="presOf" srcId="{21219AD8-34B2-4070-96CF-7E5F1763A222}" destId="{210FBA9F-D274-4A59-B49A-93A98EA46A1A}" srcOrd="0" destOrd="0" presId="urn:microsoft.com/office/officeart/2018/2/layout/IconVerticalSolidList"/>
    <dgm:cxn modelId="{85E6E259-CF03-41B2-AAF9-9A75F5C7856B}" srcId="{21219AD8-34B2-4070-96CF-7E5F1763A222}" destId="{89B29DEA-443F-48D4-A390-B64EDB827EC4}" srcOrd="0" destOrd="0" parTransId="{7D6C4883-41F7-4000-A92C-E39D2029D31C}" sibTransId="{0F27AF68-ACCE-457B-B33D-82C2E2985588}"/>
    <dgm:cxn modelId="{FC1AD79F-0D9F-42EF-87A2-ED6577733E59}" type="presOf" srcId="{89B29DEA-443F-48D4-A390-B64EDB827EC4}" destId="{E2B94B02-2FFC-4F03-A167-63FD23C7D621}" srcOrd="0" destOrd="0" presId="urn:microsoft.com/office/officeart/2018/2/layout/IconVerticalSolidList"/>
    <dgm:cxn modelId="{C48330B2-4BE4-4E9B-9700-9E1F87C032F0}" type="presOf" srcId="{CC07AC7B-BC23-433A-B662-D3C9AF700702}" destId="{5D8C1C49-4B80-473C-81E3-C9C1BC2B3707}" srcOrd="0" destOrd="0" presId="urn:microsoft.com/office/officeart/2018/2/layout/IconVerticalSolidList"/>
    <dgm:cxn modelId="{7D48AB9F-B115-4E14-886D-1E2B6926A9EC}" type="presParOf" srcId="{210FBA9F-D274-4A59-B49A-93A98EA46A1A}" destId="{7DECDBCC-F214-471F-BAAA-191EB8330A0F}" srcOrd="0" destOrd="0" presId="urn:microsoft.com/office/officeart/2018/2/layout/IconVerticalSolidList"/>
    <dgm:cxn modelId="{340352FF-3339-4038-B86B-FEFDFE09CF9C}" type="presParOf" srcId="{7DECDBCC-F214-471F-BAAA-191EB8330A0F}" destId="{16EBA4DE-FC03-4E63-B2F5-3FB1710DC315}" srcOrd="0" destOrd="0" presId="urn:microsoft.com/office/officeart/2018/2/layout/IconVerticalSolidList"/>
    <dgm:cxn modelId="{98981CC5-7BF0-479A-89D5-76B481B9A2E7}" type="presParOf" srcId="{7DECDBCC-F214-471F-BAAA-191EB8330A0F}" destId="{F7DD459C-FAEC-4015-B8E7-46934FCFBC71}" srcOrd="1" destOrd="0" presId="urn:microsoft.com/office/officeart/2018/2/layout/IconVerticalSolidList"/>
    <dgm:cxn modelId="{D135F09C-B7C7-483C-83EF-470BD0845241}" type="presParOf" srcId="{7DECDBCC-F214-471F-BAAA-191EB8330A0F}" destId="{5BC2503F-AF99-4357-AE62-5A4C0FC53D07}" srcOrd="2" destOrd="0" presId="urn:microsoft.com/office/officeart/2018/2/layout/IconVerticalSolidList"/>
    <dgm:cxn modelId="{3562BA26-9E09-4CA7-A5B2-3E662071AB35}" type="presParOf" srcId="{7DECDBCC-F214-471F-BAAA-191EB8330A0F}" destId="{E2B94B02-2FFC-4F03-A167-63FD23C7D621}" srcOrd="3" destOrd="0" presId="urn:microsoft.com/office/officeart/2018/2/layout/IconVerticalSolidList"/>
    <dgm:cxn modelId="{1C6E2BA9-F39C-4EA8-A0D5-02945008ABCF}" type="presParOf" srcId="{210FBA9F-D274-4A59-B49A-93A98EA46A1A}" destId="{DCBEF19B-23D1-413D-B34C-01FA79D1D05C}" srcOrd="1" destOrd="0" presId="urn:microsoft.com/office/officeart/2018/2/layout/IconVerticalSolidList"/>
    <dgm:cxn modelId="{07999618-1900-43CD-9498-E3E56853C72D}" type="presParOf" srcId="{210FBA9F-D274-4A59-B49A-93A98EA46A1A}" destId="{1241E199-A891-4517-B635-EE426C74042D}" srcOrd="2" destOrd="0" presId="urn:microsoft.com/office/officeart/2018/2/layout/IconVerticalSolidList"/>
    <dgm:cxn modelId="{FA714600-C127-49E6-84DE-6CE2FAF61AFD}" type="presParOf" srcId="{1241E199-A891-4517-B635-EE426C74042D}" destId="{7E162181-11AF-40FB-932B-3BF7ED37A10A}" srcOrd="0" destOrd="0" presId="urn:microsoft.com/office/officeart/2018/2/layout/IconVerticalSolidList"/>
    <dgm:cxn modelId="{1B361CE0-775B-492D-AC80-EE964E6FC404}" type="presParOf" srcId="{1241E199-A891-4517-B635-EE426C74042D}" destId="{D59B0F34-85C6-441F-A2CA-872ECC0FD536}" srcOrd="1" destOrd="0" presId="urn:microsoft.com/office/officeart/2018/2/layout/IconVerticalSolidList"/>
    <dgm:cxn modelId="{86F69B86-EC18-41C2-8BB1-AE7FD0A62A48}" type="presParOf" srcId="{1241E199-A891-4517-B635-EE426C74042D}" destId="{F3414108-EA52-4066-93B7-47035ADFCD21}" srcOrd="2" destOrd="0" presId="urn:microsoft.com/office/officeart/2018/2/layout/IconVerticalSolidList"/>
    <dgm:cxn modelId="{C15FD8DA-93B1-40E4-B709-905D26650C52}" type="presParOf" srcId="{1241E199-A891-4517-B635-EE426C74042D}" destId="{5D8C1C49-4B80-473C-81E3-C9C1BC2B370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F1CEAE-7138-459D-8E7D-CF897F32D47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746801C-548D-4212-8048-8C1D7DE8C7C9}">
      <dgm:prSet custT="1"/>
      <dgm:spPr/>
      <dgm:t>
        <a:bodyPr/>
        <a:lstStyle/>
        <a:p>
          <a:r>
            <a:rPr lang="en-US" sz="2000" b="0" i="0" dirty="0">
              <a:solidFill>
                <a:schemeClr val="accent5">
                  <a:lumMod val="75000"/>
                </a:schemeClr>
              </a:solidFill>
            </a:rPr>
            <a:t>The hr_1 and hr_2 datasets have different columns, which may require some data integration and transformation before you can combine and analyze them.</a:t>
          </a:r>
          <a:endParaRPr lang="en-US" sz="2000" dirty="0">
            <a:solidFill>
              <a:schemeClr val="accent5">
                <a:lumMod val="75000"/>
              </a:schemeClr>
            </a:solidFill>
          </a:endParaRPr>
        </a:p>
      </dgm:t>
    </dgm:pt>
    <dgm:pt modelId="{6959FC40-9FAB-407F-94A8-AF557F83B864}" type="parTrans" cxnId="{CDA787ED-FB1A-45EB-A90B-696C83507A79}">
      <dgm:prSet/>
      <dgm:spPr/>
      <dgm:t>
        <a:bodyPr/>
        <a:lstStyle/>
        <a:p>
          <a:endParaRPr lang="en-US"/>
        </a:p>
      </dgm:t>
    </dgm:pt>
    <dgm:pt modelId="{74B3A390-9875-4264-BA3C-4624EC2702CF}" type="sibTrans" cxnId="{CDA787ED-FB1A-45EB-A90B-696C83507A79}">
      <dgm:prSet/>
      <dgm:spPr/>
      <dgm:t>
        <a:bodyPr/>
        <a:lstStyle/>
        <a:p>
          <a:endParaRPr lang="en-US"/>
        </a:p>
      </dgm:t>
    </dgm:pt>
    <dgm:pt modelId="{BB2914ED-D0D6-4305-8934-C61371EAC36B}">
      <dgm:prSet custT="1"/>
      <dgm:spPr/>
      <dgm:t>
        <a:bodyPr/>
        <a:lstStyle/>
        <a:p>
          <a:r>
            <a:rPr lang="en-US" sz="2000" b="0" i="0" dirty="0">
              <a:solidFill>
                <a:schemeClr val="accent5">
                  <a:lumMod val="75000"/>
                </a:schemeClr>
              </a:solidFill>
            </a:rPr>
            <a:t>The hr_1 and hr_2 datasets have many variables and dimensions, which may make it difficult to identify the most relevant and important factors and patterns for your business objectives and questions. You may need to apply some data reduction and selection techniques to simplify and focus your data analysis and visualization.</a:t>
          </a:r>
          <a:endParaRPr lang="en-US" sz="2000" dirty="0">
            <a:solidFill>
              <a:schemeClr val="accent5">
                <a:lumMod val="75000"/>
              </a:schemeClr>
            </a:solidFill>
          </a:endParaRPr>
        </a:p>
      </dgm:t>
    </dgm:pt>
    <dgm:pt modelId="{95BA4223-6824-46ED-AA33-85FACDD07E73}" type="parTrans" cxnId="{538E1A18-5D35-44C8-9856-0C5BCF4C18EE}">
      <dgm:prSet/>
      <dgm:spPr/>
      <dgm:t>
        <a:bodyPr/>
        <a:lstStyle/>
        <a:p>
          <a:endParaRPr lang="en-US"/>
        </a:p>
      </dgm:t>
    </dgm:pt>
    <dgm:pt modelId="{A06DA327-C1D9-4975-B846-0B93214093F6}" type="sibTrans" cxnId="{538E1A18-5D35-44C8-9856-0C5BCF4C18EE}">
      <dgm:prSet/>
      <dgm:spPr/>
      <dgm:t>
        <a:bodyPr/>
        <a:lstStyle/>
        <a:p>
          <a:endParaRPr lang="en-US"/>
        </a:p>
      </dgm:t>
    </dgm:pt>
    <dgm:pt modelId="{1567C1EE-C84A-4109-876F-5496EC0A2CF5}" type="pres">
      <dgm:prSet presAssocID="{83F1CEAE-7138-459D-8E7D-CF897F32D47C}" presName="root" presStyleCnt="0">
        <dgm:presLayoutVars>
          <dgm:dir/>
          <dgm:resizeHandles val="exact"/>
        </dgm:presLayoutVars>
      </dgm:prSet>
      <dgm:spPr/>
    </dgm:pt>
    <dgm:pt modelId="{9CCF1A03-0E99-4103-82FA-32272B947BF0}" type="pres">
      <dgm:prSet presAssocID="{8746801C-548D-4212-8048-8C1D7DE8C7C9}" presName="compNode" presStyleCnt="0"/>
      <dgm:spPr/>
    </dgm:pt>
    <dgm:pt modelId="{2C5CCCEA-E658-42ED-9135-EF4F0396479B}" type="pres">
      <dgm:prSet presAssocID="{8746801C-548D-4212-8048-8C1D7DE8C7C9}" presName="bgRect" presStyleLbl="bgShp" presStyleIdx="0" presStyleCnt="2" custScaleY="100000"/>
      <dgm:spPr/>
    </dgm:pt>
    <dgm:pt modelId="{8337994B-7DDC-4C33-9408-5A6F9E24E933}" type="pres">
      <dgm:prSet presAssocID="{8746801C-548D-4212-8048-8C1D7DE8C7C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14BBB1FE-4C4E-44A9-9C44-6B91FEED4E4D}" type="pres">
      <dgm:prSet presAssocID="{8746801C-548D-4212-8048-8C1D7DE8C7C9}" presName="spaceRect" presStyleCnt="0"/>
      <dgm:spPr/>
    </dgm:pt>
    <dgm:pt modelId="{3D39AF90-134C-4348-AD01-1BF4D31A511D}" type="pres">
      <dgm:prSet presAssocID="{8746801C-548D-4212-8048-8C1D7DE8C7C9}" presName="parTx" presStyleLbl="revTx" presStyleIdx="0" presStyleCnt="2">
        <dgm:presLayoutVars>
          <dgm:chMax val="0"/>
          <dgm:chPref val="0"/>
        </dgm:presLayoutVars>
      </dgm:prSet>
      <dgm:spPr/>
    </dgm:pt>
    <dgm:pt modelId="{5771572B-8680-4B50-AD52-E318D3E01F19}" type="pres">
      <dgm:prSet presAssocID="{74B3A390-9875-4264-BA3C-4624EC2702CF}" presName="sibTrans" presStyleCnt="0"/>
      <dgm:spPr/>
    </dgm:pt>
    <dgm:pt modelId="{D8FF6B6F-7D32-480A-A916-F16AE7EE7822}" type="pres">
      <dgm:prSet presAssocID="{BB2914ED-D0D6-4305-8934-C61371EAC36B}" presName="compNode" presStyleCnt="0"/>
      <dgm:spPr/>
    </dgm:pt>
    <dgm:pt modelId="{24F66BF0-8761-4C0F-9B90-F2AAEBB1B36D}" type="pres">
      <dgm:prSet presAssocID="{BB2914ED-D0D6-4305-8934-C61371EAC36B}" presName="bgRect" presStyleLbl="bgShp" presStyleIdx="1" presStyleCnt="2" custScaleY="107213"/>
      <dgm:spPr/>
    </dgm:pt>
    <dgm:pt modelId="{186513A1-E791-43C6-A866-813ECC9116F2}" type="pres">
      <dgm:prSet presAssocID="{BB2914ED-D0D6-4305-8934-C61371EAC36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F622D4FF-BBB8-45B7-8E99-186FEEC79161}" type="pres">
      <dgm:prSet presAssocID="{BB2914ED-D0D6-4305-8934-C61371EAC36B}" presName="spaceRect" presStyleCnt="0"/>
      <dgm:spPr/>
    </dgm:pt>
    <dgm:pt modelId="{702E7552-4448-495D-BE46-C277B2283A5C}" type="pres">
      <dgm:prSet presAssocID="{BB2914ED-D0D6-4305-8934-C61371EAC36B}" presName="parTx" presStyleLbl="revTx" presStyleIdx="1" presStyleCnt="2">
        <dgm:presLayoutVars>
          <dgm:chMax val="0"/>
          <dgm:chPref val="0"/>
        </dgm:presLayoutVars>
      </dgm:prSet>
      <dgm:spPr/>
    </dgm:pt>
  </dgm:ptLst>
  <dgm:cxnLst>
    <dgm:cxn modelId="{538E1A18-5D35-44C8-9856-0C5BCF4C18EE}" srcId="{83F1CEAE-7138-459D-8E7D-CF897F32D47C}" destId="{BB2914ED-D0D6-4305-8934-C61371EAC36B}" srcOrd="1" destOrd="0" parTransId="{95BA4223-6824-46ED-AA33-85FACDD07E73}" sibTransId="{A06DA327-C1D9-4975-B846-0B93214093F6}"/>
    <dgm:cxn modelId="{0B61E262-A72A-4C1C-BEB8-BA5AC19B14BA}" type="presOf" srcId="{8746801C-548D-4212-8048-8C1D7DE8C7C9}" destId="{3D39AF90-134C-4348-AD01-1BF4D31A511D}" srcOrd="0" destOrd="0" presId="urn:microsoft.com/office/officeart/2018/2/layout/IconVerticalSolidList"/>
    <dgm:cxn modelId="{9C6D46CA-0721-4685-903A-3D589CEABE1A}" type="presOf" srcId="{BB2914ED-D0D6-4305-8934-C61371EAC36B}" destId="{702E7552-4448-495D-BE46-C277B2283A5C}" srcOrd="0" destOrd="0" presId="urn:microsoft.com/office/officeart/2018/2/layout/IconVerticalSolidList"/>
    <dgm:cxn modelId="{626758E0-0857-4C52-AA63-1D66188223AA}" type="presOf" srcId="{83F1CEAE-7138-459D-8E7D-CF897F32D47C}" destId="{1567C1EE-C84A-4109-876F-5496EC0A2CF5}" srcOrd="0" destOrd="0" presId="urn:microsoft.com/office/officeart/2018/2/layout/IconVerticalSolidList"/>
    <dgm:cxn modelId="{CDA787ED-FB1A-45EB-A90B-696C83507A79}" srcId="{83F1CEAE-7138-459D-8E7D-CF897F32D47C}" destId="{8746801C-548D-4212-8048-8C1D7DE8C7C9}" srcOrd="0" destOrd="0" parTransId="{6959FC40-9FAB-407F-94A8-AF557F83B864}" sibTransId="{74B3A390-9875-4264-BA3C-4624EC2702CF}"/>
    <dgm:cxn modelId="{2F30E6C8-63FE-4C1C-9640-EDCFB42E303E}" type="presParOf" srcId="{1567C1EE-C84A-4109-876F-5496EC0A2CF5}" destId="{9CCF1A03-0E99-4103-82FA-32272B947BF0}" srcOrd="0" destOrd="0" presId="urn:microsoft.com/office/officeart/2018/2/layout/IconVerticalSolidList"/>
    <dgm:cxn modelId="{99AC9429-D281-4793-A1ED-14B6CFBDB1A4}" type="presParOf" srcId="{9CCF1A03-0E99-4103-82FA-32272B947BF0}" destId="{2C5CCCEA-E658-42ED-9135-EF4F0396479B}" srcOrd="0" destOrd="0" presId="urn:microsoft.com/office/officeart/2018/2/layout/IconVerticalSolidList"/>
    <dgm:cxn modelId="{12EEABCC-B660-4AC5-B395-79AAAD7F72DF}" type="presParOf" srcId="{9CCF1A03-0E99-4103-82FA-32272B947BF0}" destId="{8337994B-7DDC-4C33-9408-5A6F9E24E933}" srcOrd="1" destOrd="0" presId="urn:microsoft.com/office/officeart/2018/2/layout/IconVerticalSolidList"/>
    <dgm:cxn modelId="{1CB0DB37-614F-4B13-BF6D-80763BE85A00}" type="presParOf" srcId="{9CCF1A03-0E99-4103-82FA-32272B947BF0}" destId="{14BBB1FE-4C4E-44A9-9C44-6B91FEED4E4D}" srcOrd="2" destOrd="0" presId="urn:microsoft.com/office/officeart/2018/2/layout/IconVerticalSolidList"/>
    <dgm:cxn modelId="{79F55998-3A01-49D4-844A-E471A8D56348}" type="presParOf" srcId="{9CCF1A03-0E99-4103-82FA-32272B947BF0}" destId="{3D39AF90-134C-4348-AD01-1BF4D31A511D}" srcOrd="3" destOrd="0" presId="urn:microsoft.com/office/officeart/2018/2/layout/IconVerticalSolidList"/>
    <dgm:cxn modelId="{C25EB036-012D-4F75-8132-A5862CD129F1}" type="presParOf" srcId="{1567C1EE-C84A-4109-876F-5496EC0A2CF5}" destId="{5771572B-8680-4B50-AD52-E318D3E01F19}" srcOrd="1" destOrd="0" presId="urn:microsoft.com/office/officeart/2018/2/layout/IconVerticalSolidList"/>
    <dgm:cxn modelId="{0F3D1F5A-D219-4950-AD74-DEB38E42A4DC}" type="presParOf" srcId="{1567C1EE-C84A-4109-876F-5496EC0A2CF5}" destId="{D8FF6B6F-7D32-480A-A916-F16AE7EE7822}" srcOrd="2" destOrd="0" presId="urn:microsoft.com/office/officeart/2018/2/layout/IconVerticalSolidList"/>
    <dgm:cxn modelId="{CCD5409D-D470-4F31-A5B5-8A9151C063E8}" type="presParOf" srcId="{D8FF6B6F-7D32-480A-A916-F16AE7EE7822}" destId="{24F66BF0-8761-4C0F-9B90-F2AAEBB1B36D}" srcOrd="0" destOrd="0" presId="urn:microsoft.com/office/officeart/2018/2/layout/IconVerticalSolidList"/>
    <dgm:cxn modelId="{B80E2BCD-4470-499F-BAFB-2B96AE789952}" type="presParOf" srcId="{D8FF6B6F-7D32-480A-A916-F16AE7EE7822}" destId="{186513A1-E791-43C6-A866-813ECC9116F2}" srcOrd="1" destOrd="0" presId="urn:microsoft.com/office/officeart/2018/2/layout/IconVerticalSolidList"/>
    <dgm:cxn modelId="{D642295C-80F0-4CB5-894B-B5B45455C668}" type="presParOf" srcId="{D8FF6B6F-7D32-480A-A916-F16AE7EE7822}" destId="{F622D4FF-BBB8-45B7-8E99-186FEEC79161}" srcOrd="2" destOrd="0" presId="urn:microsoft.com/office/officeart/2018/2/layout/IconVerticalSolidList"/>
    <dgm:cxn modelId="{D103E249-7A9E-4CB5-918F-58B502AAE1B6}" type="presParOf" srcId="{D8FF6B6F-7D32-480A-A916-F16AE7EE7822}" destId="{702E7552-4448-495D-BE46-C277B2283A5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C4FDD-B55A-4CEE-9FD8-5C79E4B4F2ED}">
      <dsp:nvSpPr>
        <dsp:cNvPr id="0" name=""/>
        <dsp:cNvSpPr/>
      </dsp:nvSpPr>
      <dsp:spPr>
        <a:xfrm>
          <a:off x="488550" y="50542"/>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794209-BA07-498F-8CE5-B4178A4E8061}">
      <dsp:nvSpPr>
        <dsp:cNvPr id="0" name=""/>
        <dsp:cNvSpPr/>
      </dsp:nvSpPr>
      <dsp:spPr>
        <a:xfrm>
          <a:off x="722550" y="28454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FD96DA-F929-4128-A12C-FED4325C1AAA}">
      <dsp:nvSpPr>
        <dsp:cNvPr id="0" name=""/>
        <dsp:cNvSpPr/>
      </dsp:nvSpPr>
      <dsp:spPr>
        <a:xfrm>
          <a:off x="137550" y="14905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Introduction</a:t>
          </a:r>
        </a:p>
      </dsp:txBody>
      <dsp:txXfrm>
        <a:off x="137550" y="1490542"/>
        <a:ext cx="1800000" cy="720000"/>
      </dsp:txXfrm>
    </dsp:sp>
    <dsp:sp modelId="{8ACBF089-987B-4B13-815E-F3E99FCF6102}">
      <dsp:nvSpPr>
        <dsp:cNvPr id="0" name=""/>
        <dsp:cNvSpPr/>
      </dsp:nvSpPr>
      <dsp:spPr>
        <a:xfrm>
          <a:off x="2603550" y="50542"/>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426AC7-2D4F-46B3-9DB1-E35A1F95F91B}">
      <dsp:nvSpPr>
        <dsp:cNvPr id="0" name=""/>
        <dsp:cNvSpPr/>
      </dsp:nvSpPr>
      <dsp:spPr>
        <a:xfrm>
          <a:off x="2837550" y="28454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650C1C-3203-4BF1-905C-5CBBF384CA46}">
      <dsp:nvSpPr>
        <dsp:cNvPr id="0" name=""/>
        <dsp:cNvSpPr/>
      </dsp:nvSpPr>
      <dsp:spPr>
        <a:xfrm>
          <a:off x="2252550" y="14905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Data Analysis Process and tools used</a:t>
          </a:r>
        </a:p>
      </dsp:txBody>
      <dsp:txXfrm>
        <a:off x="2252550" y="1490542"/>
        <a:ext cx="1800000" cy="720000"/>
      </dsp:txXfrm>
    </dsp:sp>
    <dsp:sp modelId="{F9B6E9B7-5B1C-404B-AFAD-2E80F471259B}">
      <dsp:nvSpPr>
        <dsp:cNvPr id="0" name=""/>
        <dsp:cNvSpPr/>
      </dsp:nvSpPr>
      <dsp:spPr>
        <a:xfrm>
          <a:off x="4718550" y="50542"/>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07F16E-F5EB-4EFD-85B6-CA989E46AB2B}">
      <dsp:nvSpPr>
        <dsp:cNvPr id="0" name=""/>
        <dsp:cNvSpPr/>
      </dsp:nvSpPr>
      <dsp:spPr>
        <a:xfrm>
          <a:off x="4952550" y="28454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89F207-1273-4160-A642-EB2520AF220D}">
      <dsp:nvSpPr>
        <dsp:cNvPr id="0" name=""/>
        <dsp:cNvSpPr/>
      </dsp:nvSpPr>
      <dsp:spPr>
        <a:xfrm>
          <a:off x="4367550" y="14905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Problem Statement</a:t>
          </a:r>
        </a:p>
      </dsp:txBody>
      <dsp:txXfrm>
        <a:off x="4367550" y="1490542"/>
        <a:ext cx="1800000" cy="720000"/>
      </dsp:txXfrm>
    </dsp:sp>
    <dsp:sp modelId="{C218C7D3-2FC5-446F-B1CD-14624E5459FB}">
      <dsp:nvSpPr>
        <dsp:cNvPr id="0" name=""/>
        <dsp:cNvSpPr/>
      </dsp:nvSpPr>
      <dsp:spPr>
        <a:xfrm>
          <a:off x="6833550" y="50542"/>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F60611-FAC0-4349-90EC-3D56FDF424A2}">
      <dsp:nvSpPr>
        <dsp:cNvPr id="0" name=""/>
        <dsp:cNvSpPr/>
      </dsp:nvSpPr>
      <dsp:spPr>
        <a:xfrm>
          <a:off x="7067550" y="28454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AEFD2D-06BB-47B6-9524-CA82E5C291C3}">
      <dsp:nvSpPr>
        <dsp:cNvPr id="0" name=""/>
        <dsp:cNvSpPr/>
      </dsp:nvSpPr>
      <dsp:spPr>
        <a:xfrm>
          <a:off x="6482550" y="14905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KPI’s Charts and Insights</a:t>
          </a:r>
        </a:p>
      </dsp:txBody>
      <dsp:txXfrm>
        <a:off x="6482550" y="1490542"/>
        <a:ext cx="1800000" cy="720000"/>
      </dsp:txXfrm>
    </dsp:sp>
    <dsp:sp modelId="{C14A5BD0-A197-4C37-B909-1EE37C2AF706}">
      <dsp:nvSpPr>
        <dsp:cNvPr id="0" name=""/>
        <dsp:cNvSpPr/>
      </dsp:nvSpPr>
      <dsp:spPr>
        <a:xfrm>
          <a:off x="1546050" y="2660542"/>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D8A742-EDDA-4563-90CD-8CFDF7483F00}">
      <dsp:nvSpPr>
        <dsp:cNvPr id="0" name=""/>
        <dsp:cNvSpPr/>
      </dsp:nvSpPr>
      <dsp:spPr>
        <a:xfrm>
          <a:off x="1780050" y="289454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C562C2-EAA9-4F6E-A005-E7B8C290C47D}">
      <dsp:nvSpPr>
        <dsp:cNvPr id="0" name=""/>
        <dsp:cNvSpPr/>
      </dsp:nvSpPr>
      <dsp:spPr>
        <a:xfrm>
          <a:off x="1195050" y="41005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​Dashboard</a:t>
          </a:r>
        </a:p>
      </dsp:txBody>
      <dsp:txXfrm>
        <a:off x="1195050" y="4100542"/>
        <a:ext cx="1800000" cy="720000"/>
      </dsp:txXfrm>
    </dsp:sp>
    <dsp:sp modelId="{C0EA70E5-F360-4A45-A1E0-B8E556D9E1DE}">
      <dsp:nvSpPr>
        <dsp:cNvPr id="0" name=""/>
        <dsp:cNvSpPr/>
      </dsp:nvSpPr>
      <dsp:spPr>
        <a:xfrm>
          <a:off x="3661050" y="2660542"/>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012ECB-CB72-463A-9F8C-31EE9EDDFC85}">
      <dsp:nvSpPr>
        <dsp:cNvPr id="0" name=""/>
        <dsp:cNvSpPr/>
      </dsp:nvSpPr>
      <dsp:spPr>
        <a:xfrm>
          <a:off x="3895050" y="2894542"/>
          <a:ext cx="630000" cy="6300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FDF25B-9DB4-473F-B9BB-BE7F2C15A32A}">
      <dsp:nvSpPr>
        <dsp:cNvPr id="0" name=""/>
        <dsp:cNvSpPr/>
      </dsp:nvSpPr>
      <dsp:spPr>
        <a:xfrm>
          <a:off x="3310050" y="41005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Recommended Solution​</a:t>
          </a:r>
        </a:p>
      </dsp:txBody>
      <dsp:txXfrm>
        <a:off x="3310050" y="4100542"/>
        <a:ext cx="1800000" cy="720000"/>
      </dsp:txXfrm>
    </dsp:sp>
    <dsp:sp modelId="{CA6FA13F-70C4-46DB-BF3D-1D81FC4AA78B}">
      <dsp:nvSpPr>
        <dsp:cNvPr id="0" name=""/>
        <dsp:cNvSpPr/>
      </dsp:nvSpPr>
      <dsp:spPr>
        <a:xfrm>
          <a:off x="5776050" y="2660542"/>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BEA365-9DBB-44E7-8DD3-5F2F9B3E7282}">
      <dsp:nvSpPr>
        <dsp:cNvPr id="0" name=""/>
        <dsp:cNvSpPr/>
      </dsp:nvSpPr>
      <dsp:spPr>
        <a:xfrm>
          <a:off x="6010050" y="2894542"/>
          <a:ext cx="630000" cy="63000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BF7FBE-2368-4522-B93A-3846D7D4C450}">
      <dsp:nvSpPr>
        <dsp:cNvPr id="0" name=""/>
        <dsp:cNvSpPr/>
      </dsp:nvSpPr>
      <dsp:spPr>
        <a:xfrm>
          <a:off x="5425050" y="41005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Conclusion</a:t>
          </a:r>
        </a:p>
      </dsp:txBody>
      <dsp:txXfrm>
        <a:off x="5425050" y="4100542"/>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DDCE5-8DCF-4883-8BE6-87224E96E2E0}">
      <dsp:nvSpPr>
        <dsp:cNvPr id="0" name=""/>
        <dsp:cNvSpPr/>
      </dsp:nvSpPr>
      <dsp:spPr bwMode="white">
        <a:xfrm>
          <a:off x="5756436" y="105088"/>
          <a:ext cx="1653677" cy="1653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450" tIns="44450" rIns="44450" bIns="44450" numCol="1" spcCol="1270" anchor="ctr" anchorCtr="0">
          <a:noAutofit/>
          <a:sp3d extrusionH="28000" prstMaterial="matte"/>
        </a:bodyPr>
        <a:lstStyle/>
        <a:p>
          <a:pPr marL="0" lvl="0" indent="0" algn="ctr" defTabSz="1555750">
            <a:lnSpc>
              <a:spcPct val="90000"/>
            </a:lnSpc>
            <a:spcBef>
              <a:spcPct val="0"/>
            </a:spcBef>
            <a:spcAft>
              <a:spcPct val="35000"/>
            </a:spcAft>
            <a:buNone/>
          </a:pPr>
          <a:r>
            <a:rPr lang="en-US" sz="3500" kern="1200" dirty="0"/>
            <a:t>Excel </a:t>
          </a:r>
          <a:endParaRPr lang="en-IN" sz="3500" kern="1200" dirty="0"/>
        </a:p>
      </dsp:txBody>
      <dsp:txXfrm>
        <a:off x="5756436" y="105088"/>
        <a:ext cx="1653677" cy="1653677"/>
      </dsp:txXfrm>
    </dsp:sp>
    <dsp:sp modelId="{82244C2F-D404-49D9-A64C-4F31EFB8174C}">
      <dsp:nvSpPr>
        <dsp:cNvPr id="0" name=""/>
        <dsp:cNvSpPr/>
      </dsp:nvSpPr>
      <dsp:spPr>
        <a:xfrm>
          <a:off x="2842482" y="706"/>
          <a:ext cx="4672013" cy="4672013"/>
        </a:xfrm>
        <a:prstGeom prst="circularArrow">
          <a:avLst>
            <a:gd name="adj1" fmla="val 6902"/>
            <a:gd name="adj2" fmla="val 465355"/>
            <a:gd name="adj3" fmla="val 549402"/>
            <a:gd name="adj4" fmla="val 20585243"/>
            <a:gd name="adj5" fmla="val 8052"/>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A5FEBECB-A3F6-44BF-AA04-AE17907ED31E}">
      <dsp:nvSpPr>
        <dsp:cNvPr id="0" name=""/>
        <dsp:cNvSpPr/>
      </dsp:nvSpPr>
      <dsp:spPr bwMode="white">
        <a:xfrm>
          <a:off x="5756436" y="2914660"/>
          <a:ext cx="1653677" cy="1653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450" tIns="44450" rIns="44450" bIns="44450" numCol="1" spcCol="1270" anchor="ctr" anchorCtr="0">
          <a:noAutofit/>
          <a:sp3d extrusionH="28000" prstMaterial="matte"/>
        </a:bodyPr>
        <a:lstStyle/>
        <a:p>
          <a:pPr marL="0" lvl="0" indent="0" algn="ctr" defTabSz="1555750">
            <a:lnSpc>
              <a:spcPct val="90000"/>
            </a:lnSpc>
            <a:spcBef>
              <a:spcPct val="0"/>
            </a:spcBef>
            <a:spcAft>
              <a:spcPct val="35000"/>
            </a:spcAft>
            <a:buNone/>
          </a:pPr>
          <a:r>
            <a:rPr lang="en-US" sz="3500" kern="1200" dirty="0"/>
            <a:t>Power Bi</a:t>
          </a:r>
          <a:endParaRPr lang="en-IN" sz="3500" kern="1200" dirty="0"/>
        </a:p>
      </dsp:txBody>
      <dsp:txXfrm>
        <a:off x="5756436" y="2914660"/>
        <a:ext cx="1653677" cy="1653677"/>
      </dsp:txXfrm>
    </dsp:sp>
    <dsp:sp modelId="{52E8FE4A-DD8A-470C-A3CC-EBC51919D796}">
      <dsp:nvSpPr>
        <dsp:cNvPr id="0" name=""/>
        <dsp:cNvSpPr/>
      </dsp:nvSpPr>
      <dsp:spPr>
        <a:xfrm>
          <a:off x="2842482" y="706"/>
          <a:ext cx="4672013" cy="4672013"/>
        </a:xfrm>
        <a:prstGeom prst="circularArrow">
          <a:avLst>
            <a:gd name="adj1" fmla="val 6902"/>
            <a:gd name="adj2" fmla="val 465355"/>
            <a:gd name="adj3" fmla="val 5949402"/>
            <a:gd name="adj4" fmla="val 4385243"/>
            <a:gd name="adj5" fmla="val 8052"/>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D2BE0009-AC78-4707-9F9B-7D6FAA6C0806}">
      <dsp:nvSpPr>
        <dsp:cNvPr id="0" name=""/>
        <dsp:cNvSpPr/>
      </dsp:nvSpPr>
      <dsp:spPr bwMode="white">
        <a:xfrm>
          <a:off x="2946864" y="2914660"/>
          <a:ext cx="1653677" cy="1653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450" tIns="44450" rIns="44450" bIns="44450" numCol="1" spcCol="1270" anchor="ctr" anchorCtr="0">
          <a:noAutofit/>
          <a:sp3d extrusionH="28000" prstMaterial="matte"/>
        </a:bodyPr>
        <a:lstStyle/>
        <a:p>
          <a:pPr marL="0" lvl="0" indent="0" algn="ctr" defTabSz="1555750">
            <a:lnSpc>
              <a:spcPct val="90000"/>
            </a:lnSpc>
            <a:spcBef>
              <a:spcPct val="0"/>
            </a:spcBef>
            <a:spcAft>
              <a:spcPct val="35000"/>
            </a:spcAft>
            <a:buNone/>
          </a:pPr>
          <a:r>
            <a:rPr lang="en-US" sz="3500" kern="1200" dirty="0"/>
            <a:t>Tableau</a:t>
          </a:r>
          <a:endParaRPr lang="en-IN" sz="3500" kern="1200" dirty="0"/>
        </a:p>
      </dsp:txBody>
      <dsp:txXfrm>
        <a:off x="2946864" y="2914660"/>
        <a:ext cx="1653677" cy="1653677"/>
      </dsp:txXfrm>
    </dsp:sp>
    <dsp:sp modelId="{D5881615-F9DF-474B-97CE-2669A57DFDF7}">
      <dsp:nvSpPr>
        <dsp:cNvPr id="0" name=""/>
        <dsp:cNvSpPr/>
      </dsp:nvSpPr>
      <dsp:spPr>
        <a:xfrm>
          <a:off x="2842482" y="706"/>
          <a:ext cx="4672013" cy="4672013"/>
        </a:xfrm>
        <a:prstGeom prst="circularArrow">
          <a:avLst>
            <a:gd name="adj1" fmla="val 6902"/>
            <a:gd name="adj2" fmla="val 465355"/>
            <a:gd name="adj3" fmla="val 11349402"/>
            <a:gd name="adj4" fmla="val 9785243"/>
            <a:gd name="adj5" fmla="val 8052"/>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30E0C9C9-1B50-4B0B-AD6F-C71D930C2623}">
      <dsp:nvSpPr>
        <dsp:cNvPr id="0" name=""/>
        <dsp:cNvSpPr/>
      </dsp:nvSpPr>
      <dsp:spPr bwMode="white">
        <a:xfrm>
          <a:off x="2946864" y="105088"/>
          <a:ext cx="1653677" cy="1653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4450" tIns="44450" rIns="44450" bIns="44450" numCol="1" spcCol="1270" anchor="ctr" anchorCtr="0">
          <a:noAutofit/>
          <a:sp3d extrusionH="28000" prstMaterial="matte"/>
        </a:bodyPr>
        <a:lstStyle/>
        <a:p>
          <a:pPr marL="0" lvl="0" indent="0" algn="ctr" defTabSz="1555750">
            <a:lnSpc>
              <a:spcPct val="90000"/>
            </a:lnSpc>
            <a:spcBef>
              <a:spcPct val="0"/>
            </a:spcBef>
            <a:spcAft>
              <a:spcPct val="35000"/>
            </a:spcAft>
            <a:buNone/>
          </a:pPr>
          <a:r>
            <a:rPr lang="en-US" sz="3500" kern="1200" dirty="0"/>
            <a:t>SQL</a:t>
          </a:r>
          <a:endParaRPr lang="en-IN" sz="3500" kern="1200" dirty="0"/>
        </a:p>
      </dsp:txBody>
      <dsp:txXfrm>
        <a:off x="2946864" y="105088"/>
        <a:ext cx="1653677" cy="1653677"/>
      </dsp:txXfrm>
    </dsp:sp>
    <dsp:sp modelId="{815AA4DC-54AA-49C8-BB97-D146AB6C8083}">
      <dsp:nvSpPr>
        <dsp:cNvPr id="0" name=""/>
        <dsp:cNvSpPr/>
      </dsp:nvSpPr>
      <dsp:spPr>
        <a:xfrm>
          <a:off x="2842482" y="706"/>
          <a:ext cx="4672013" cy="4672013"/>
        </a:xfrm>
        <a:prstGeom prst="circularArrow">
          <a:avLst>
            <a:gd name="adj1" fmla="val 6902"/>
            <a:gd name="adj2" fmla="val 465355"/>
            <a:gd name="adj3" fmla="val 16749402"/>
            <a:gd name="adj4" fmla="val 15185243"/>
            <a:gd name="adj5" fmla="val 8052"/>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EBA4DE-FC03-4E63-B2F5-3FB1710DC315}">
      <dsp:nvSpPr>
        <dsp:cNvPr id="0" name=""/>
        <dsp:cNvSpPr/>
      </dsp:nvSpPr>
      <dsp:spPr>
        <a:xfrm>
          <a:off x="0" y="831886"/>
          <a:ext cx="8771481" cy="168075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D459C-FAEC-4015-B8E7-46934FCFBC71}">
      <dsp:nvSpPr>
        <dsp:cNvPr id="0" name=""/>
        <dsp:cNvSpPr/>
      </dsp:nvSpPr>
      <dsp:spPr>
        <a:xfrm>
          <a:off x="508427" y="1210055"/>
          <a:ext cx="924412" cy="9244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B94B02-2FFC-4F03-A167-63FD23C7D621}">
      <dsp:nvSpPr>
        <dsp:cNvPr id="0" name=""/>
        <dsp:cNvSpPr/>
      </dsp:nvSpPr>
      <dsp:spPr>
        <a:xfrm>
          <a:off x="1941266" y="831886"/>
          <a:ext cx="6830214" cy="1680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79" tIns="177879" rIns="177879" bIns="177879" numCol="1" spcCol="1270" anchor="ctr" anchorCtr="0">
          <a:noAutofit/>
        </a:bodyPr>
        <a:lstStyle/>
        <a:p>
          <a:pPr marL="0" lvl="0" indent="0" algn="l" defTabSz="622300">
            <a:lnSpc>
              <a:spcPct val="90000"/>
            </a:lnSpc>
            <a:spcBef>
              <a:spcPct val="0"/>
            </a:spcBef>
            <a:spcAft>
              <a:spcPct val="35000"/>
            </a:spcAft>
            <a:buNone/>
          </a:pPr>
          <a:r>
            <a:rPr lang="en-US" sz="1400" b="0" i="0" kern="1200" dirty="0">
              <a:solidFill>
                <a:schemeClr val="accent5">
                  <a:lumMod val="75000"/>
                </a:schemeClr>
              </a:solidFill>
            </a:rPr>
            <a:t>The hr_1 and hr_2 datasets can provide you with valuable insights and information about your human resources and employee attrition, such as the, behaviors, performances and preferences of your employees, the factors and drivers of their performance and satisfaction, and the risks and opportunities for their retention and development.</a:t>
          </a:r>
          <a:endParaRPr lang="en-US" sz="1400" kern="1200" dirty="0">
            <a:solidFill>
              <a:schemeClr val="accent5">
                <a:lumMod val="75000"/>
              </a:schemeClr>
            </a:solidFill>
          </a:endParaRPr>
        </a:p>
      </dsp:txBody>
      <dsp:txXfrm>
        <a:off x="1941266" y="831886"/>
        <a:ext cx="6830214" cy="1680750"/>
      </dsp:txXfrm>
    </dsp:sp>
    <dsp:sp modelId="{7E162181-11AF-40FB-932B-3BF7ED37A10A}">
      <dsp:nvSpPr>
        <dsp:cNvPr id="0" name=""/>
        <dsp:cNvSpPr/>
      </dsp:nvSpPr>
      <dsp:spPr>
        <a:xfrm>
          <a:off x="0" y="2920091"/>
          <a:ext cx="8771481" cy="168075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9B0F34-85C6-441F-A2CA-872ECC0FD536}">
      <dsp:nvSpPr>
        <dsp:cNvPr id="0" name=""/>
        <dsp:cNvSpPr/>
      </dsp:nvSpPr>
      <dsp:spPr>
        <a:xfrm>
          <a:off x="508427" y="3298260"/>
          <a:ext cx="924412" cy="9244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8C1C49-4B80-473C-81E3-C9C1BC2B3707}">
      <dsp:nvSpPr>
        <dsp:cNvPr id="0" name=""/>
        <dsp:cNvSpPr/>
      </dsp:nvSpPr>
      <dsp:spPr>
        <a:xfrm>
          <a:off x="1941266" y="2920091"/>
          <a:ext cx="6830214" cy="1680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79" tIns="177879" rIns="177879" bIns="177879" numCol="1" spcCol="1270" anchor="ctr" anchorCtr="0">
          <a:noAutofit/>
        </a:bodyPr>
        <a:lstStyle/>
        <a:p>
          <a:pPr marL="0" lvl="0" indent="0" algn="l" defTabSz="622300">
            <a:lnSpc>
              <a:spcPct val="90000"/>
            </a:lnSpc>
            <a:spcBef>
              <a:spcPct val="0"/>
            </a:spcBef>
            <a:spcAft>
              <a:spcPct val="35000"/>
            </a:spcAft>
            <a:buNone/>
          </a:pPr>
          <a:r>
            <a:rPr lang="en-US" sz="1400" b="0" i="0" kern="1200" dirty="0">
              <a:solidFill>
                <a:schemeClr val="accent5">
                  <a:lumMod val="75000"/>
                </a:schemeClr>
              </a:solidFill>
            </a:rPr>
            <a:t>The hr_1 and hr_2 datasets can enable you to enhance your data analysis and visualization skills and competencies, such as the use of various tools and software, such as SQL, Excel, Tableau and Power BI, the application of various techniques and methods, such as descriptive, diagnostic, predictive, and prescriptive analytics, and the communication and presentation of your data insights and recommendations to your stakeholders, such as managers, executives, and employees.</a:t>
          </a:r>
          <a:endParaRPr lang="en-US" sz="1400" kern="1200" dirty="0">
            <a:solidFill>
              <a:schemeClr val="accent5">
                <a:lumMod val="75000"/>
              </a:schemeClr>
            </a:solidFill>
          </a:endParaRPr>
        </a:p>
      </dsp:txBody>
      <dsp:txXfrm>
        <a:off x="1941266" y="2920091"/>
        <a:ext cx="6830214" cy="16807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CCCEA-E658-42ED-9135-EF4F0396479B}">
      <dsp:nvSpPr>
        <dsp:cNvPr id="0" name=""/>
        <dsp:cNvSpPr/>
      </dsp:nvSpPr>
      <dsp:spPr>
        <a:xfrm>
          <a:off x="0" y="115586"/>
          <a:ext cx="8576104" cy="18988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37994B-7DDC-4C33-9408-5A6F9E24E933}">
      <dsp:nvSpPr>
        <dsp:cNvPr id="0" name=""/>
        <dsp:cNvSpPr/>
      </dsp:nvSpPr>
      <dsp:spPr>
        <a:xfrm>
          <a:off x="615820" y="505154"/>
          <a:ext cx="1119673" cy="11196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39AF90-134C-4348-AD01-1BF4D31A511D}">
      <dsp:nvSpPr>
        <dsp:cNvPr id="0" name=""/>
        <dsp:cNvSpPr/>
      </dsp:nvSpPr>
      <dsp:spPr>
        <a:xfrm>
          <a:off x="2351315" y="115586"/>
          <a:ext cx="6223694" cy="2035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452" tIns="215452" rIns="215452" bIns="215452" numCol="1" spcCol="1270" anchor="ctr" anchorCtr="0">
          <a:noAutofit/>
        </a:bodyPr>
        <a:lstStyle/>
        <a:p>
          <a:pPr marL="0" lvl="0" indent="0" algn="l" defTabSz="889000">
            <a:lnSpc>
              <a:spcPct val="90000"/>
            </a:lnSpc>
            <a:spcBef>
              <a:spcPct val="0"/>
            </a:spcBef>
            <a:spcAft>
              <a:spcPct val="35000"/>
            </a:spcAft>
            <a:buNone/>
          </a:pPr>
          <a:r>
            <a:rPr lang="en-US" sz="2000" b="0" i="0" kern="1200" dirty="0">
              <a:solidFill>
                <a:schemeClr val="accent5">
                  <a:lumMod val="75000"/>
                </a:schemeClr>
              </a:solidFill>
            </a:rPr>
            <a:t>The hr_1 and hr_2 datasets have different columns, which may require some data integration and transformation before you can combine and analyze them.</a:t>
          </a:r>
          <a:endParaRPr lang="en-US" sz="2000" kern="1200" dirty="0">
            <a:solidFill>
              <a:schemeClr val="accent5">
                <a:lumMod val="75000"/>
              </a:schemeClr>
            </a:solidFill>
          </a:endParaRPr>
        </a:p>
      </dsp:txBody>
      <dsp:txXfrm>
        <a:off x="2351315" y="115586"/>
        <a:ext cx="6223694" cy="2035770"/>
      </dsp:txXfrm>
    </dsp:sp>
    <dsp:sp modelId="{24F66BF0-8761-4C0F-9B90-F2AAEBB1B36D}">
      <dsp:nvSpPr>
        <dsp:cNvPr id="0" name=""/>
        <dsp:cNvSpPr/>
      </dsp:nvSpPr>
      <dsp:spPr>
        <a:xfrm>
          <a:off x="0" y="2505404"/>
          <a:ext cx="8576104" cy="20357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6513A1-E791-43C6-A866-813ECC9116F2}">
      <dsp:nvSpPr>
        <dsp:cNvPr id="0" name=""/>
        <dsp:cNvSpPr/>
      </dsp:nvSpPr>
      <dsp:spPr>
        <a:xfrm>
          <a:off x="615820" y="2963452"/>
          <a:ext cx="1119673" cy="11196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2E7552-4448-495D-BE46-C277B2283A5C}">
      <dsp:nvSpPr>
        <dsp:cNvPr id="0" name=""/>
        <dsp:cNvSpPr/>
      </dsp:nvSpPr>
      <dsp:spPr>
        <a:xfrm>
          <a:off x="2351315" y="2573884"/>
          <a:ext cx="6223694" cy="2035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452" tIns="215452" rIns="215452" bIns="215452" numCol="1" spcCol="1270" anchor="ctr" anchorCtr="0">
          <a:noAutofit/>
        </a:bodyPr>
        <a:lstStyle/>
        <a:p>
          <a:pPr marL="0" lvl="0" indent="0" algn="l" defTabSz="889000">
            <a:lnSpc>
              <a:spcPct val="90000"/>
            </a:lnSpc>
            <a:spcBef>
              <a:spcPct val="0"/>
            </a:spcBef>
            <a:spcAft>
              <a:spcPct val="35000"/>
            </a:spcAft>
            <a:buNone/>
          </a:pPr>
          <a:r>
            <a:rPr lang="en-US" sz="2000" b="0" i="0" kern="1200" dirty="0">
              <a:solidFill>
                <a:schemeClr val="accent5">
                  <a:lumMod val="75000"/>
                </a:schemeClr>
              </a:solidFill>
            </a:rPr>
            <a:t>The hr_1 and hr_2 datasets have many variables and dimensions, which may make it difficult to identify the most relevant and important factors and patterns for your business objectives and questions. You may need to apply some data reduction and selection techniques to simplify and focus your data analysis and visualization.</a:t>
          </a:r>
          <a:endParaRPr lang="en-US" sz="2000" kern="1200" dirty="0">
            <a:solidFill>
              <a:schemeClr val="accent5">
                <a:lumMod val="75000"/>
              </a:schemeClr>
            </a:solidFill>
          </a:endParaRPr>
        </a:p>
      </dsp:txBody>
      <dsp:txXfrm>
        <a:off x="2351315" y="2573884"/>
        <a:ext cx="6223694" cy="203577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1">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B36F00-E9F7-4087-9AD2-626B236C50D8}" type="datetimeFigureOut">
              <a:rPr lang="en-IN" smtClean="0"/>
              <a:t>05-02-2024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152863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36F00-E9F7-4087-9AD2-626B236C50D8}" type="datetimeFigureOut">
              <a:rPr lang="en-IN" smtClean="0"/>
              <a:t>05-02-2024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202442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36F00-E9F7-4087-9AD2-626B236C50D8}" type="datetimeFigureOut">
              <a:rPr lang="en-IN" smtClean="0"/>
              <a:t>05-02-2024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66C2F2-3D85-4D2F-8D8E-0B694738E932}"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7651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36F00-E9F7-4087-9AD2-626B236C50D8}" type="datetimeFigureOut">
              <a:rPr lang="en-IN" smtClean="0"/>
              <a:t>05-02-2024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243333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36F00-E9F7-4087-9AD2-626B236C50D8}" type="datetimeFigureOut">
              <a:rPr lang="en-IN" smtClean="0"/>
              <a:t>05-02-2024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66C2F2-3D85-4D2F-8D8E-0B694738E932}"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24435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36F00-E9F7-4087-9AD2-626B236C50D8}" type="datetimeFigureOut">
              <a:rPr lang="en-IN" smtClean="0"/>
              <a:t>05-02-2024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1717760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36F00-E9F7-4087-9AD2-626B236C50D8}" type="datetimeFigureOut">
              <a:rPr lang="en-IN" smtClean="0"/>
              <a:t>05-02-2024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1672525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36F00-E9F7-4087-9AD2-626B236C50D8}" type="datetimeFigureOut">
              <a:rPr lang="en-IN" smtClean="0"/>
              <a:t>05-02-2024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2406023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36F00-E9F7-4087-9AD2-626B236C50D8}" type="datetimeFigureOut">
              <a:rPr lang="en-IN" smtClean="0"/>
              <a:t>05-02-2024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362609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36F00-E9F7-4087-9AD2-626B236C50D8}" type="datetimeFigureOut">
              <a:rPr lang="en-IN" smtClean="0"/>
              <a:t>05-02-2024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2824894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36F00-E9F7-4087-9AD2-626B236C50D8}" type="datetimeFigureOut">
              <a:rPr lang="en-IN" smtClean="0"/>
              <a:t>05-02-2024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423202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B36F00-E9F7-4087-9AD2-626B236C50D8}" type="datetimeFigureOut">
              <a:rPr lang="en-IN" smtClean="0"/>
              <a:t>05-02-2024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425603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B36F00-E9F7-4087-9AD2-626B236C50D8}" type="datetimeFigureOut">
              <a:rPr lang="en-IN" smtClean="0"/>
              <a:t>05-02-2024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3579496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B36F00-E9F7-4087-9AD2-626B236C50D8}" type="datetimeFigureOut">
              <a:rPr lang="en-IN" smtClean="0"/>
              <a:t>05-02-2024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103226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B36F00-E9F7-4087-9AD2-626B236C50D8}" type="datetimeFigureOut">
              <a:rPr lang="en-IN" smtClean="0"/>
              <a:t>05-02-2024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1042630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B36F00-E9F7-4087-9AD2-626B236C50D8}" type="datetimeFigureOut">
              <a:rPr lang="en-IN" smtClean="0"/>
              <a:t>05-02-2024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766C2F2-3D85-4D2F-8D8E-0B694738E932}" type="slidenum">
              <a:rPr lang="en-IN" smtClean="0"/>
              <a:t>‹#›</a:t>
            </a:fld>
            <a:endParaRPr lang="en-IN" dirty="0"/>
          </a:p>
        </p:txBody>
      </p:sp>
    </p:spTree>
    <p:extLst>
      <p:ext uri="{BB962C8B-B14F-4D97-AF65-F5344CB8AC3E}">
        <p14:creationId xmlns:p14="http://schemas.microsoft.com/office/powerpoint/2010/main" val="837428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B36F00-E9F7-4087-9AD2-626B236C50D8}" type="datetimeFigureOut">
              <a:rPr lang="en-IN" smtClean="0"/>
              <a:t>05-02-2024</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766C2F2-3D85-4D2F-8D8E-0B694738E932}" type="slidenum">
              <a:rPr lang="en-IN" smtClean="0"/>
              <a:t>‹#›</a:t>
            </a:fld>
            <a:endParaRPr lang="en-IN" dirty="0"/>
          </a:p>
        </p:txBody>
      </p:sp>
    </p:spTree>
    <p:extLst>
      <p:ext uri="{BB962C8B-B14F-4D97-AF65-F5344CB8AC3E}">
        <p14:creationId xmlns:p14="http://schemas.microsoft.com/office/powerpoint/2010/main" val="4057999848"/>
      </p:ext>
    </p:extLst>
  </p:cSld>
  <p:clrMap bg1="dk1" tx1="lt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F5E7CA-10C8-18C1-679B-D609227DB140}"/>
              </a:ext>
            </a:extLst>
          </p:cNvPr>
          <p:cNvSpPr>
            <a:spLocks noGrp="1"/>
          </p:cNvSpPr>
          <p:nvPr>
            <p:ph type="subTitle" idx="1"/>
          </p:nvPr>
        </p:nvSpPr>
        <p:spPr>
          <a:xfrm>
            <a:off x="1807265" y="293453"/>
            <a:ext cx="7042537" cy="2179404"/>
          </a:xfrm>
        </p:spPr>
        <p:txBody>
          <a:bodyPr>
            <a:noAutofit/>
          </a:bodyPr>
          <a:lstStyle/>
          <a:p>
            <a:pPr algn="ctr">
              <a:lnSpc>
                <a:spcPct val="170000"/>
              </a:lnSpc>
            </a:pPr>
            <a:r>
              <a:rPr lang="en-IN" sz="3600" b="1" u="sng" dirty="0">
                <a:latin typeface="Arial" panose="020B0604020202020204" pitchFamily="34" charset="0"/>
                <a:cs typeface="Arial" panose="020B0604020202020204" pitchFamily="34" charset="0"/>
              </a:rPr>
              <a:t>PROJECT NAME </a:t>
            </a:r>
          </a:p>
          <a:p>
            <a:pPr algn="ctr">
              <a:lnSpc>
                <a:spcPct val="170000"/>
              </a:lnSpc>
            </a:pPr>
            <a:r>
              <a:rPr lang="en-IN" sz="3600" b="1" dirty="0">
                <a:latin typeface="Arial" panose="020B0604020202020204" pitchFamily="34" charset="0"/>
                <a:cs typeface="Arial" panose="020B0604020202020204" pitchFamily="34" charset="0"/>
              </a:rPr>
              <a:t> </a:t>
            </a:r>
            <a:r>
              <a:rPr lang="en-IN" sz="3200" b="1" dirty="0">
                <a:latin typeface="Arial" panose="020B0604020202020204" pitchFamily="34" charset="0"/>
                <a:cs typeface="Arial" panose="020B0604020202020204" pitchFamily="34" charset="0"/>
              </a:rPr>
              <a:t>Employee Retention</a:t>
            </a:r>
            <a:br>
              <a:rPr lang="en-IN" sz="3600" b="1" dirty="0">
                <a:latin typeface="Arial" panose="020B0604020202020204" pitchFamily="34" charset="0"/>
                <a:cs typeface="Arial" panose="020B0604020202020204" pitchFamily="34" charset="0"/>
              </a:rPr>
            </a:br>
            <a:br>
              <a:rPr lang="en-US" sz="3600" b="1" dirty="0"/>
            </a:br>
            <a:endParaRPr lang="en-IN" sz="3600" b="1" dirty="0">
              <a:latin typeface="Arial" panose="020B0604020202020204" pitchFamily="34" charset="0"/>
              <a:cs typeface="Arial" panose="020B0604020202020204" pitchFamily="34" charset="0"/>
            </a:endParaRPr>
          </a:p>
        </p:txBody>
      </p:sp>
      <p:sp>
        <p:nvSpPr>
          <p:cNvPr id="2" name="Subtitle 2">
            <a:extLst>
              <a:ext uri="{FF2B5EF4-FFF2-40B4-BE49-F238E27FC236}">
                <a16:creationId xmlns:a16="http://schemas.microsoft.com/office/drawing/2014/main" id="{CC2AE8B1-D51E-D4C8-95B6-7691966F8AD1}"/>
              </a:ext>
            </a:extLst>
          </p:cNvPr>
          <p:cNvSpPr txBox="1">
            <a:spLocks/>
          </p:cNvSpPr>
          <p:nvPr/>
        </p:nvSpPr>
        <p:spPr>
          <a:xfrm>
            <a:off x="1807265" y="3273206"/>
            <a:ext cx="6774511" cy="92508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ctr">
              <a:buFont typeface="Wingdings" panose="05000000000000000000" pitchFamily="2" charset="2"/>
              <a:buChar char="q"/>
            </a:pPr>
            <a:r>
              <a:rPr lang="en-US" sz="4400" b="1" u="sng" dirty="0">
                <a:solidFill>
                  <a:schemeClr val="tx1"/>
                </a:solidFill>
                <a:effectLst>
                  <a:outerShdw blurRad="38100" dist="38100" dir="2700000" algn="tl">
                    <a:srgbClr val="000000">
                      <a:alpha val="43137"/>
                    </a:srgbClr>
                  </a:outerShdw>
                </a:effectLst>
              </a:rPr>
              <a:t>  </a:t>
            </a:r>
            <a:r>
              <a:rPr lang="en-US" sz="3500" b="1" u="sng" dirty="0">
                <a:solidFill>
                  <a:schemeClr val="tx1"/>
                </a:solidFill>
                <a:effectLst>
                  <a:outerShdw blurRad="38100" dist="38100" dir="2700000" algn="tl">
                    <a:srgbClr val="000000">
                      <a:alpha val="43137"/>
                    </a:srgbClr>
                  </a:outerShdw>
                </a:effectLst>
              </a:rPr>
              <a:t>Domain : HR Analytics</a:t>
            </a:r>
            <a:endParaRPr lang="en-IN" sz="3500" b="1" u="sng"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63737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F0BD2B-3220-0F9B-F676-21D68478DD6A}"/>
              </a:ext>
            </a:extLst>
          </p:cNvPr>
          <p:cNvSpPr>
            <a:spLocks noGrp="1"/>
          </p:cNvSpPr>
          <p:nvPr>
            <p:ph type="subTitle" idx="1"/>
          </p:nvPr>
        </p:nvSpPr>
        <p:spPr>
          <a:xfrm>
            <a:off x="349322" y="5160186"/>
            <a:ext cx="8780843" cy="1394726"/>
          </a:xfrm>
        </p:spPr>
        <p:txBody>
          <a:bodyPr>
            <a:normAutofit fontScale="55000" lnSpcReduction="20000"/>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3200" b="1" i="0" dirty="0">
                <a:solidFill>
                  <a:schemeClr val="tx1"/>
                </a:solidFill>
                <a:effectLst/>
                <a:latin typeface="Segoe UI" panose="020B0502040204020203" pitchFamily="34" charset="0"/>
              </a:rPr>
              <a:t>At 26,365.30, Manager had the highest Average of </a:t>
            </a:r>
            <a:r>
              <a:rPr lang="en-US" sz="3200" b="1" i="0" dirty="0" err="1">
                <a:solidFill>
                  <a:schemeClr val="tx1"/>
                </a:solidFill>
                <a:effectLst/>
                <a:latin typeface="Segoe UI" panose="020B0502040204020203" pitchFamily="34" charset="0"/>
              </a:rPr>
              <a:t>MonthlyIncome</a:t>
            </a:r>
            <a:r>
              <a:rPr lang="en-US" sz="3200" b="1" i="0" dirty="0">
                <a:solidFill>
                  <a:schemeClr val="tx1"/>
                </a:solidFill>
                <a:effectLst/>
                <a:latin typeface="Segoe UI" panose="020B0502040204020203" pitchFamily="34" charset="0"/>
              </a:rPr>
              <a:t> and was 2.21% higher than Human Resources, which had the lowest Average of </a:t>
            </a:r>
            <a:r>
              <a:rPr lang="en-US" sz="3200" b="1" i="0" dirty="0" err="1">
                <a:solidFill>
                  <a:schemeClr val="tx1"/>
                </a:solidFill>
                <a:effectLst/>
                <a:latin typeface="Segoe UI" panose="020B0502040204020203" pitchFamily="34" charset="0"/>
              </a:rPr>
              <a:t>MonthlyIncome</a:t>
            </a:r>
            <a:r>
              <a:rPr lang="en-US" sz="3200" b="1" i="0" dirty="0">
                <a:solidFill>
                  <a:schemeClr val="tx1"/>
                </a:solidFill>
                <a:effectLst/>
                <a:latin typeface="Segoe UI" panose="020B0502040204020203" pitchFamily="34" charset="0"/>
              </a:rPr>
              <a:t> at 25,794.76.</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3200" b="1" i="0" dirty="0">
                <a:solidFill>
                  <a:schemeClr val="tx1"/>
                </a:solidFill>
                <a:effectLst/>
                <a:latin typeface="Segoe UI" panose="020B0502040204020203" pitchFamily="34" charset="0"/>
              </a:rPr>
              <a:t>Across all 10 </a:t>
            </a:r>
            <a:r>
              <a:rPr lang="en-US" sz="3200" b="1" i="0" dirty="0" err="1">
                <a:solidFill>
                  <a:schemeClr val="tx1"/>
                </a:solidFill>
                <a:effectLst/>
                <a:latin typeface="Segoe UI" panose="020B0502040204020203" pitchFamily="34" charset="0"/>
              </a:rPr>
              <a:t>JobRole</a:t>
            </a:r>
            <a:r>
              <a:rPr lang="en-US" sz="3200" b="1" i="0" dirty="0">
                <a:solidFill>
                  <a:schemeClr val="tx1"/>
                </a:solidFill>
                <a:effectLst/>
                <a:latin typeface="Segoe UI" panose="020B0502040204020203" pitchFamily="34" charset="0"/>
              </a:rPr>
              <a:t>, Average of </a:t>
            </a:r>
            <a:r>
              <a:rPr lang="en-US" sz="3200" b="1" i="0" dirty="0" err="1">
                <a:solidFill>
                  <a:schemeClr val="tx1"/>
                </a:solidFill>
                <a:effectLst/>
                <a:latin typeface="Segoe UI" panose="020B0502040204020203" pitchFamily="34" charset="0"/>
              </a:rPr>
              <a:t>MonthlyIncome</a:t>
            </a:r>
            <a:r>
              <a:rPr lang="en-US" sz="3200" b="1" i="0" dirty="0">
                <a:solidFill>
                  <a:schemeClr val="tx1"/>
                </a:solidFill>
                <a:effectLst/>
                <a:latin typeface="Segoe UI" panose="020B0502040204020203" pitchFamily="34" charset="0"/>
              </a:rPr>
              <a:t> ranged from 25,794.76 to 26,365.30.﻿</a:t>
            </a:r>
            <a:br>
              <a:rPr lang="en-US" sz="1900" b="0" i="0" dirty="0">
                <a:solidFill>
                  <a:srgbClr val="252423"/>
                </a:solidFill>
                <a:effectLst/>
                <a:latin typeface="Segoe UI" panose="020B0502040204020203" pitchFamily="34" charset="0"/>
              </a:rPr>
            </a:br>
            <a:endParaRPr lang="en-US" sz="1900" b="0" i="0" dirty="0">
              <a:solidFill>
                <a:srgbClr val="252423"/>
              </a:solidFill>
              <a:effectLst/>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p:txBody>
      </p:sp>
      <p:sp>
        <p:nvSpPr>
          <p:cNvPr id="4" name="Rectangle 1">
            <a:extLst>
              <a:ext uri="{FF2B5EF4-FFF2-40B4-BE49-F238E27FC236}">
                <a16:creationId xmlns:a16="http://schemas.microsoft.com/office/drawing/2014/main" id="{20FF030A-EC3C-2AA6-DB7E-63A0B3CD290F}"/>
              </a:ext>
            </a:extLst>
          </p:cNvPr>
          <p:cNvSpPr>
            <a:spLocks noChangeArrowheads="1"/>
          </p:cNvSpPr>
          <p:nvPr/>
        </p:nvSpPr>
        <p:spPr bwMode="auto">
          <a:xfrm>
            <a:off x="0" y="-377155"/>
            <a:ext cx="57708"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FD44154-BD59-36A7-6F6F-8248CB9E2B41}"/>
              </a:ext>
            </a:extLst>
          </p:cNvPr>
          <p:cNvSpPr>
            <a:spLocks noChangeArrowheads="1"/>
          </p:cNvSpPr>
          <p:nvPr/>
        </p:nvSpPr>
        <p:spPr bwMode="auto">
          <a:xfrm>
            <a:off x="129208" y="0"/>
            <a:ext cx="152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C76D1A77-03BF-269A-CCC2-FDBECEF0FB4A}"/>
              </a:ext>
            </a:extLst>
          </p:cNvPr>
          <p:cNvSpPr txBox="1">
            <a:spLocks/>
          </p:cNvSpPr>
          <p:nvPr/>
        </p:nvSpPr>
        <p:spPr>
          <a:xfrm>
            <a:off x="1027416" y="133608"/>
            <a:ext cx="8486775" cy="585370"/>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KPI - 3</a:t>
            </a:r>
            <a:endParaRPr lang="en-IN" sz="3200" dirty="0"/>
          </a:p>
        </p:txBody>
      </p:sp>
      <p:pic>
        <p:nvPicPr>
          <p:cNvPr id="9" name="Picture 8">
            <a:extLst>
              <a:ext uri="{FF2B5EF4-FFF2-40B4-BE49-F238E27FC236}">
                <a16:creationId xmlns:a16="http://schemas.microsoft.com/office/drawing/2014/main" id="{1A558EC6-9A27-7945-467A-3978C74EB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208" y="869233"/>
            <a:ext cx="6946262" cy="3990443"/>
          </a:xfrm>
          <a:prstGeom prst="rect">
            <a:avLst/>
          </a:prstGeom>
        </p:spPr>
      </p:pic>
    </p:spTree>
    <p:extLst>
      <p:ext uri="{BB962C8B-B14F-4D97-AF65-F5344CB8AC3E}">
        <p14:creationId xmlns:p14="http://schemas.microsoft.com/office/powerpoint/2010/main" val="488526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58FF74C-3C8D-9F22-5FEF-DE80961B244D}"/>
              </a:ext>
            </a:extLst>
          </p:cNvPr>
          <p:cNvSpPr>
            <a:spLocks noGrp="1"/>
          </p:cNvSpPr>
          <p:nvPr>
            <p:ph type="subTitle" idx="1"/>
          </p:nvPr>
        </p:nvSpPr>
        <p:spPr>
          <a:xfrm>
            <a:off x="787228" y="4957538"/>
            <a:ext cx="8359604" cy="1674688"/>
          </a:xfrm>
        </p:spPr>
        <p:txBody>
          <a:bodyPr/>
          <a:lstStyle/>
          <a:p>
            <a:pPr algn="just"/>
            <a:r>
              <a:rPr lang="en-US" b="1" i="0" dirty="0">
                <a:solidFill>
                  <a:schemeClr val="tx1"/>
                </a:solidFill>
                <a:effectLst/>
                <a:latin typeface="Segoe UI" panose="020B0502040204020203" pitchFamily="34" charset="0"/>
              </a:rPr>
              <a:t>At 2.51, Research &amp; Development had the highest Average of </a:t>
            </a:r>
            <a:r>
              <a:rPr lang="en-US" b="1" i="0" dirty="0" err="1">
                <a:solidFill>
                  <a:schemeClr val="tx1"/>
                </a:solidFill>
                <a:effectLst/>
                <a:latin typeface="Segoe UI" panose="020B0502040204020203" pitchFamily="34" charset="0"/>
              </a:rPr>
              <a:t>PerformanceRating</a:t>
            </a:r>
            <a:r>
              <a:rPr lang="en-US" b="1" i="0" dirty="0">
                <a:solidFill>
                  <a:schemeClr val="tx1"/>
                </a:solidFill>
                <a:effectLst/>
                <a:latin typeface="Segoe UI" panose="020B0502040204020203" pitchFamily="34" charset="0"/>
              </a:rPr>
              <a:t> and was 1.08% higher than Sales, which had the lowest Average of </a:t>
            </a:r>
            <a:r>
              <a:rPr lang="en-US" b="1" i="0" dirty="0" err="1">
                <a:solidFill>
                  <a:schemeClr val="tx1"/>
                </a:solidFill>
                <a:effectLst/>
                <a:latin typeface="Segoe UI" panose="020B0502040204020203" pitchFamily="34" charset="0"/>
              </a:rPr>
              <a:t>PerformanceRating</a:t>
            </a:r>
            <a:r>
              <a:rPr lang="en-US" b="1" i="0" dirty="0">
                <a:solidFill>
                  <a:schemeClr val="tx1"/>
                </a:solidFill>
                <a:effectLst/>
                <a:latin typeface="Segoe UI" panose="020B0502040204020203" pitchFamily="34" charset="0"/>
              </a:rPr>
              <a:t> at 2.48</a:t>
            </a:r>
          </a:p>
          <a:p>
            <a:pPr algn="just"/>
            <a:r>
              <a:rPr lang="en-US" b="1" i="0" dirty="0">
                <a:solidFill>
                  <a:schemeClr val="tx1"/>
                </a:solidFill>
                <a:effectLst/>
                <a:latin typeface="Segoe UI" panose="020B0502040204020203" pitchFamily="34" charset="0"/>
              </a:rPr>
              <a:t>﻿Across all 6 Department, Average of </a:t>
            </a:r>
            <a:r>
              <a:rPr lang="en-US" b="1" i="0" dirty="0" err="1">
                <a:solidFill>
                  <a:schemeClr val="tx1"/>
                </a:solidFill>
                <a:effectLst/>
                <a:latin typeface="Segoe UI" panose="020B0502040204020203" pitchFamily="34" charset="0"/>
              </a:rPr>
              <a:t>PerformanceRating</a:t>
            </a:r>
            <a:r>
              <a:rPr lang="en-US" b="1" i="0" dirty="0">
                <a:solidFill>
                  <a:schemeClr val="tx1"/>
                </a:solidFill>
                <a:effectLst/>
                <a:latin typeface="Segoe UI" panose="020B0502040204020203" pitchFamily="34" charset="0"/>
              </a:rPr>
              <a:t> ranged from 2.48 to 2.51..﻿</a:t>
            </a:r>
            <a:endParaRPr lang="en-IN" b="1" dirty="0">
              <a:solidFill>
                <a:schemeClr val="tx1"/>
              </a:solidFill>
            </a:endParaRPr>
          </a:p>
        </p:txBody>
      </p:sp>
      <p:sp>
        <p:nvSpPr>
          <p:cNvPr id="4" name="Title 1">
            <a:extLst>
              <a:ext uri="{FF2B5EF4-FFF2-40B4-BE49-F238E27FC236}">
                <a16:creationId xmlns:a16="http://schemas.microsoft.com/office/drawing/2014/main" id="{626B8CD3-68CF-CF33-9349-AFF0601B1EE0}"/>
              </a:ext>
            </a:extLst>
          </p:cNvPr>
          <p:cNvSpPr txBox="1">
            <a:spLocks/>
          </p:cNvSpPr>
          <p:nvPr/>
        </p:nvSpPr>
        <p:spPr>
          <a:xfrm>
            <a:off x="914399" y="141932"/>
            <a:ext cx="8486775" cy="585370"/>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KPI - 4</a:t>
            </a:r>
            <a:endParaRPr lang="en-IN" sz="3200" dirty="0"/>
          </a:p>
        </p:txBody>
      </p:sp>
      <p:pic>
        <p:nvPicPr>
          <p:cNvPr id="6" name="Picture 5">
            <a:extLst>
              <a:ext uri="{FF2B5EF4-FFF2-40B4-BE49-F238E27FC236}">
                <a16:creationId xmlns:a16="http://schemas.microsoft.com/office/drawing/2014/main" id="{DDDD0969-99F7-2F0F-12AD-6BA49584E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539" y="942547"/>
            <a:ext cx="6701818" cy="3838968"/>
          </a:xfrm>
          <a:prstGeom prst="rect">
            <a:avLst/>
          </a:prstGeom>
        </p:spPr>
      </p:pic>
    </p:spTree>
    <p:extLst>
      <p:ext uri="{BB962C8B-B14F-4D97-AF65-F5344CB8AC3E}">
        <p14:creationId xmlns:p14="http://schemas.microsoft.com/office/powerpoint/2010/main" val="1902637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ABB6-163A-24AE-4140-FC58ECDAB51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C986EBD-018C-93DA-FBEB-0D08A4C4D757}"/>
              </a:ext>
            </a:extLst>
          </p:cNvPr>
          <p:cNvSpPr>
            <a:spLocks noGrp="1"/>
          </p:cNvSpPr>
          <p:nvPr>
            <p:ph type="subTitle" idx="1"/>
          </p:nvPr>
        </p:nvSpPr>
        <p:spPr/>
        <p:txBody>
          <a:bodyPr/>
          <a:lstStyle/>
          <a:p>
            <a:endParaRPr lang="en-IN"/>
          </a:p>
        </p:txBody>
      </p:sp>
      <p:sp>
        <p:nvSpPr>
          <p:cNvPr id="4" name="Title 1">
            <a:extLst>
              <a:ext uri="{FF2B5EF4-FFF2-40B4-BE49-F238E27FC236}">
                <a16:creationId xmlns:a16="http://schemas.microsoft.com/office/drawing/2014/main" id="{5B0BE22F-E269-C770-308E-ADD21AC27EB3}"/>
              </a:ext>
            </a:extLst>
          </p:cNvPr>
          <p:cNvSpPr txBox="1">
            <a:spLocks/>
          </p:cNvSpPr>
          <p:nvPr/>
        </p:nvSpPr>
        <p:spPr>
          <a:xfrm>
            <a:off x="914399" y="141932"/>
            <a:ext cx="8486775" cy="585370"/>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Excel Dashboard</a:t>
            </a:r>
            <a:endParaRPr lang="en-IN" sz="3200" dirty="0"/>
          </a:p>
        </p:txBody>
      </p:sp>
      <p:pic>
        <p:nvPicPr>
          <p:cNvPr id="6" name="Picture 5">
            <a:extLst>
              <a:ext uri="{FF2B5EF4-FFF2-40B4-BE49-F238E27FC236}">
                <a16:creationId xmlns:a16="http://schemas.microsoft.com/office/drawing/2014/main" id="{93DC657E-76A4-2328-AE05-156D486A0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8" y="858741"/>
            <a:ext cx="8486775" cy="4983259"/>
          </a:xfrm>
          <a:prstGeom prst="rect">
            <a:avLst/>
          </a:prstGeom>
        </p:spPr>
      </p:pic>
      <p:sp>
        <p:nvSpPr>
          <p:cNvPr id="5" name="Title 1">
            <a:extLst>
              <a:ext uri="{FF2B5EF4-FFF2-40B4-BE49-F238E27FC236}">
                <a16:creationId xmlns:a16="http://schemas.microsoft.com/office/drawing/2014/main" id="{E7CB006A-4903-071E-3512-DD9DA328C833}"/>
              </a:ext>
            </a:extLst>
          </p:cNvPr>
          <p:cNvSpPr txBox="1">
            <a:spLocks/>
          </p:cNvSpPr>
          <p:nvPr/>
        </p:nvSpPr>
        <p:spPr>
          <a:xfrm>
            <a:off x="1773065" y="6197968"/>
            <a:ext cx="6769440" cy="384959"/>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IN" sz="1400" dirty="0"/>
              <a:t>https://github.com/Laxmigangade/Data-Analyst-Project</a:t>
            </a:r>
          </a:p>
        </p:txBody>
      </p:sp>
    </p:spTree>
    <p:extLst>
      <p:ext uri="{BB962C8B-B14F-4D97-AF65-F5344CB8AC3E}">
        <p14:creationId xmlns:p14="http://schemas.microsoft.com/office/powerpoint/2010/main" val="3840811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8607FA-4B63-F0AB-5192-E98EDE8215DD}"/>
              </a:ext>
            </a:extLst>
          </p:cNvPr>
          <p:cNvSpPr txBox="1">
            <a:spLocks/>
          </p:cNvSpPr>
          <p:nvPr/>
        </p:nvSpPr>
        <p:spPr>
          <a:xfrm>
            <a:off x="819151" y="141932"/>
            <a:ext cx="8582024" cy="585370"/>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Power BI Dashboard</a:t>
            </a:r>
            <a:endParaRPr lang="en-IN" sz="3200" dirty="0"/>
          </a:p>
        </p:txBody>
      </p:sp>
      <p:pic>
        <p:nvPicPr>
          <p:cNvPr id="6" name="Picture 5">
            <a:extLst>
              <a:ext uri="{FF2B5EF4-FFF2-40B4-BE49-F238E27FC236}">
                <a16:creationId xmlns:a16="http://schemas.microsoft.com/office/drawing/2014/main" id="{1A946B1A-068F-D836-9CAA-D4008FFD3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52" y="815975"/>
            <a:ext cx="8582020" cy="5175250"/>
          </a:xfrm>
          <a:prstGeom prst="rect">
            <a:avLst/>
          </a:prstGeom>
        </p:spPr>
      </p:pic>
      <p:sp>
        <p:nvSpPr>
          <p:cNvPr id="7" name="Title 1">
            <a:extLst>
              <a:ext uri="{FF2B5EF4-FFF2-40B4-BE49-F238E27FC236}">
                <a16:creationId xmlns:a16="http://schemas.microsoft.com/office/drawing/2014/main" id="{6A496FE1-7F50-B25B-5DED-97901A31A7A7}"/>
              </a:ext>
            </a:extLst>
          </p:cNvPr>
          <p:cNvSpPr txBox="1">
            <a:spLocks/>
          </p:cNvSpPr>
          <p:nvPr/>
        </p:nvSpPr>
        <p:spPr>
          <a:xfrm>
            <a:off x="2044557" y="6252147"/>
            <a:ext cx="6769440" cy="384959"/>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IN" sz="1400" dirty="0"/>
              <a:t>https://github.com/Laxmigangade/Data-Analyst-Project</a:t>
            </a:r>
          </a:p>
        </p:txBody>
      </p:sp>
    </p:spTree>
    <p:extLst>
      <p:ext uri="{BB962C8B-B14F-4D97-AF65-F5344CB8AC3E}">
        <p14:creationId xmlns:p14="http://schemas.microsoft.com/office/powerpoint/2010/main" val="3217504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BE7D80-941E-F5E6-7E8F-9507AC14EB12}"/>
              </a:ext>
            </a:extLst>
          </p:cNvPr>
          <p:cNvSpPr txBox="1">
            <a:spLocks/>
          </p:cNvSpPr>
          <p:nvPr/>
        </p:nvSpPr>
        <p:spPr>
          <a:xfrm>
            <a:off x="914399" y="141932"/>
            <a:ext cx="8486775" cy="585370"/>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Lessons</a:t>
            </a:r>
            <a:endParaRPr lang="en-IN" sz="3200" dirty="0"/>
          </a:p>
        </p:txBody>
      </p:sp>
      <p:graphicFrame>
        <p:nvGraphicFramePr>
          <p:cNvPr id="8" name="TextBox 28">
            <a:extLst>
              <a:ext uri="{FF2B5EF4-FFF2-40B4-BE49-F238E27FC236}">
                <a16:creationId xmlns:a16="http://schemas.microsoft.com/office/drawing/2014/main" id="{138B86E6-C4A1-3075-617C-1CCFFAB18A57}"/>
              </a:ext>
            </a:extLst>
          </p:cNvPr>
          <p:cNvGraphicFramePr/>
          <p:nvPr>
            <p:extLst>
              <p:ext uri="{D42A27DB-BD31-4B8C-83A1-F6EECF244321}">
                <p14:modId xmlns:p14="http://schemas.microsoft.com/office/powerpoint/2010/main" val="3296882765"/>
              </p:ext>
            </p:extLst>
          </p:nvPr>
        </p:nvGraphicFramePr>
        <p:xfrm>
          <a:off x="914399" y="1089328"/>
          <a:ext cx="8771481" cy="5432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7516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A90835-357D-DE03-E02D-D5F4D52E2C51}"/>
              </a:ext>
            </a:extLst>
          </p:cNvPr>
          <p:cNvSpPr txBox="1">
            <a:spLocks/>
          </p:cNvSpPr>
          <p:nvPr/>
        </p:nvSpPr>
        <p:spPr>
          <a:xfrm>
            <a:off x="914399" y="141932"/>
            <a:ext cx="8486775" cy="585370"/>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Challenges Faced</a:t>
            </a:r>
            <a:endParaRPr lang="en-IN" sz="3200" dirty="0"/>
          </a:p>
        </p:txBody>
      </p:sp>
      <p:graphicFrame>
        <p:nvGraphicFramePr>
          <p:cNvPr id="5" name="TextBox 10">
            <a:extLst>
              <a:ext uri="{FF2B5EF4-FFF2-40B4-BE49-F238E27FC236}">
                <a16:creationId xmlns:a16="http://schemas.microsoft.com/office/drawing/2014/main" id="{B29C9467-21CD-3979-D7C5-B548C56EDE4E}"/>
              </a:ext>
            </a:extLst>
          </p:cNvPr>
          <p:cNvGraphicFramePr/>
          <p:nvPr>
            <p:extLst>
              <p:ext uri="{D42A27DB-BD31-4B8C-83A1-F6EECF244321}">
                <p14:modId xmlns:p14="http://schemas.microsoft.com/office/powerpoint/2010/main" val="2627099215"/>
              </p:ext>
            </p:extLst>
          </p:nvPr>
        </p:nvGraphicFramePr>
        <p:xfrm>
          <a:off x="825070" y="1421116"/>
          <a:ext cx="8576104" cy="4725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7766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F08E9F-0452-B59F-DF54-42F2B1747183}"/>
              </a:ext>
            </a:extLst>
          </p:cNvPr>
          <p:cNvSpPr txBox="1">
            <a:spLocks/>
          </p:cNvSpPr>
          <p:nvPr/>
        </p:nvSpPr>
        <p:spPr>
          <a:xfrm>
            <a:off x="914399" y="90562"/>
            <a:ext cx="8486775" cy="585370"/>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IN" sz="3200" dirty="0"/>
              <a:t>Recommended solution</a:t>
            </a:r>
          </a:p>
        </p:txBody>
      </p:sp>
      <p:sp>
        <p:nvSpPr>
          <p:cNvPr id="2" name="Subtitle 1">
            <a:extLst>
              <a:ext uri="{FF2B5EF4-FFF2-40B4-BE49-F238E27FC236}">
                <a16:creationId xmlns:a16="http://schemas.microsoft.com/office/drawing/2014/main" id="{90FEC0DA-4455-D4EE-AD8F-D006A234E869}"/>
              </a:ext>
            </a:extLst>
          </p:cNvPr>
          <p:cNvSpPr txBox="1">
            <a:spLocks noGrp="1"/>
          </p:cNvSpPr>
          <p:nvPr>
            <p:ph type="subTitle" idx="1"/>
          </p:nvPr>
        </p:nvSpPr>
        <p:spPr>
          <a:xfrm>
            <a:off x="647272" y="814173"/>
            <a:ext cx="9637159" cy="6376104"/>
          </a:xfrm>
          <a:prstGeom prst="rect">
            <a:avLst/>
          </a:prstGeom>
          <a:noFill/>
        </p:spPr>
        <p:txBody>
          <a:bodyPr wrap="square" rtlCol="0">
            <a:spAutoFit/>
          </a:bodyPr>
          <a:lstStyle/>
          <a:p>
            <a:pPr algn="l">
              <a:spcBef>
                <a:spcPts val="600"/>
              </a:spcBef>
              <a:buFont typeface="+mj-lt"/>
              <a:buAutoNum type="arabicPeriod"/>
            </a:pPr>
            <a:r>
              <a:rPr lang="en-US" b="1" i="0" dirty="0">
                <a:effectLst/>
                <a:latin typeface="Californian FB" panose="0207040306080B030204" pitchFamily="18" charset="0"/>
              </a:rPr>
              <a:t>Reasons for Departure:</a:t>
            </a:r>
            <a:endParaRPr lang="en-US" b="1" dirty="0">
              <a:latin typeface="Californian FB" panose="0207040306080B030204" pitchFamily="18" charset="0"/>
            </a:endParaRPr>
          </a:p>
          <a:p>
            <a:pPr algn="l">
              <a:spcBef>
                <a:spcPts val="600"/>
              </a:spcBef>
            </a:pPr>
            <a:r>
              <a:rPr lang="en-US" b="1" i="0" dirty="0">
                <a:effectLst/>
                <a:latin typeface="Californian FB" panose="0207040306080B030204" pitchFamily="18" charset="0"/>
              </a:rPr>
              <a:t>          Categorize and analyze the reasons why employees leave, such as career growth opportunities, compensation, work-life               </a:t>
            </a:r>
          </a:p>
          <a:p>
            <a:pPr algn="l">
              <a:spcBef>
                <a:spcPts val="600"/>
              </a:spcBef>
            </a:pPr>
            <a:r>
              <a:rPr lang="en-US" b="1" dirty="0">
                <a:latin typeface="Californian FB" panose="0207040306080B030204" pitchFamily="18" charset="0"/>
              </a:rPr>
              <a:t>          </a:t>
            </a:r>
            <a:r>
              <a:rPr lang="en-US" b="1" i="0" dirty="0">
                <a:effectLst/>
                <a:latin typeface="Californian FB" panose="0207040306080B030204" pitchFamily="18" charset="0"/>
              </a:rPr>
              <a:t>balance, or leadership issues.</a:t>
            </a:r>
          </a:p>
          <a:p>
            <a:pPr algn="l">
              <a:spcBef>
                <a:spcPts val="600"/>
              </a:spcBef>
              <a:buFont typeface="+mj-lt"/>
              <a:buAutoNum type="arabicPeriod"/>
            </a:pPr>
            <a:r>
              <a:rPr lang="en-US" b="1" i="0" dirty="0">
                <a:effectLst/>
                <a:latin typeface="Californian FB" panose="0207040306080B030204" pitchFamily="18" charset="0"/>
              </a:rPr>
              <a:t>Engagement Surveys and Feedback:</a:t>
            </a:r>
          </a:p>
          <a:p>
            <a:pPr lvl="1" algn="l">
              <a:spcBef>
                <a:spcPts val="600"/>
              </a:spcBef>
            </a:pPr>
            <a:r>
              <a:rPr lang="en-US" b="1" i="0" dirty="0">
                <a:effectLst/>
                <a:latin typeface="Californian FB" panose="0207040306080B030204" pitchFamily="18" charset="0"/>
              </a:rPr>
              <a:t> Incorporate data from employee engagement surveys and feedback mechanisms to understand employee satisfaction and  identify areas for improvement.</a:t>
            </a:r>
          </a:p>
          <a:p>
            <a:pPr algn="l">
              <a:spcBef>
                <a:spcPts val="600"/>
              </a:spcBef>
              <a:buFont typeface="+mj-lt"/>
              <a:buAutoNum type="arabicPeriod"/>
            </a:pPr>
            <a:r>
              <a:rPr lang="en-US" b="1" i="0" dirty="0">
                <a:effectLst/>
                <a:latin typeface="Californian FB" panose="0207040306080B030204" pitchFamily="18" charset="0"/>
              </a:rPr>
              <a:t>Performance Metrics:</a:t>
            </a:r>
          </a:p>
          <a:p>
            <a:pPr lvl="1" algn="l">
              <a:spcBef>
                <a:spcPts val="600"/>
              </a:spcBef>
            </a:pPr>
            <a:r>
              <a:rPr lang="en-US" b="1" i="0" dirty="0">
                <a:effectLst/>
                <a:latin typeface="Californian FB" panose="0207040306080B030204" pitchFamily="18" charset="0"/>
              </a:rPr>
              <a:t>Include performance metrics to evaluate the correlation between performance and retention. High performers leaving might indicate issues with recognition or career development.</a:t>
            </a:r>
          </a:p>
          <a:p>
            <a:pPr algn="l">
              <a:spcBef>
                <a:spcPts val="600"/>
              </a:spcBef>
              <a:buFont typeface="+mj-lt"/>
              <a:buAutoNum type="arabicPeriod"/>
            </a:pPr>
            <a:r>
              <a:rPr lang="en-US" b="1" i="0" dirty="0">
                <a:effectLst/>
                <a:latin typeface="Californian FB" panose="0207040306080B030204" pitchFamily="18" charset="0"/>
              </a:rPr>
              <a:t>Training and Development:</a:t>
            </a:r>
          </a:p>
          <a:p>
            <a:pPr lvl="1" algn="l">
              <a:spcBef>
                <a:spcPts val="600"/>
              </a:spcBef>
            </a:pPr>
            <a:r>
              <a:rPr lang="en-US" b="1" i="0" dirty="0">
                <a:effectLst/>
                <a:latin typeface="Californian FB" panose="0207040306080B030204" pitchFamily="18" charset="0"/>
              </a:rPr>
              <a:t>Monitor the participation and completion rates of training and development programs to gauge their impact on employee satisfaction and retention.</a:t>
            </a:r>
          </a:p>
          <a:p>
            <a:pPr algn="l">
              <a:spcBef>
                <a:spcPts val="600"/>
              </a:spcBef>
              <a:buFont typeface="+mj-lt"/>
              <a:buAutoNum type="arabicPeriod"/>
            </a:pPr>
            <a:r>
              <a:rPr lang="en-US" b="1" i="0" dirty="0">
                <a:effectLst/>
                <a:latin typeface="Californian FB" panose="0207040306080B030204" pitchFamily="18" charset="0"/>
              </a:rPr>
              <a:t>Promotion Rates:</a:t>
            </a:r>
          </a:p>
          <a:p>
            <a:pPr lvl="1" algn="l">
              <a:spcBef>
                <a:spcPts val="600"/>
              </a:spcBef>
            </a:pPr>
            <a:r>
              <a:rPr lang="en-US" b="1" i="0" dirty="0">
                <a:effectLst/>
                <a:latin typeface="Californian FB" panose="0207040306080B030204" pitchFamily="18" charset="0"/>
              </a:rPr>
              <a:t>Track the rates of internal promotions to evaluate the effectiveness of your internal talent development programs.</a:t>
            </a:r>
          </a:p>
          <a:p>
            <a:pPr algn="l">
              <a:spcBef>
                <a:spcPts val="600"/>
              </a:spcBef>
              <a:buFont typeface="+mj-lt"/>
              <a:buAutoNum type="arabicPeriod"/>
            </a:pPr>
            <a:r>
              <a:rPr lang="en-US" b="1" i="0" dirty="0">
                <a:effectLst/>
                <a:latin typeface="Californian FB" panose="0207040306080B030204" pitchFamily="18" charset="0"/>
              </a:rPr>
              <a:t>Salary and Benefits Benchmarking:</a:t>
            </a:r>
          </a:p>
          <a:p>
            <a:pPr lvl="1" algn="l">
              <a:spcBef>
                <a:spcPts val="600"/>
              </a:spcBef>
            </a:pPr>
            <a:r>
              <a:rPr lang="en-US" b="1" i="0" dirty="0">
                <a:effectLst/>
                <a:latin typeface="Californian FB" panose="0207040306080B030204" pitchFamily="18" charset="0"/>
              </a:rPr>
              <a:t>Compare your organization's salary and benefits against industry benchmarks to ensure you remain competitive in the market.</a:t>
            </a:r>
          </a:p>
          <a:p>
            <a:pPr marL="285750" indent="-285750">
              <a:buFont typeface="Wingdings" panose="05000000000000000000" pitchFamily="2" charset="2"/>
              <a:buChar char="Ø"/>
            </a:pPr>
            <a:endParaRPr lang="en-US" dirty="0">
              <a:latin typeface="Californian FB" panose="0207040306080B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3562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4A994-3BC8-40B6-BBE8-D693686B5340}"/>
              </a:ext>
            </a:extLst>
          </p:cNvPr>
          <p:cNvSpPr>
            <a:spLocks noGrp="1"/>
          </p:cNvSpPr>
          <p:nvPr>
            <p:ph type="ctrTitle"/>
          </p:nvPr>
        </p:nvSpPr>
        <p:spPr>
          <a:xfrm>
            <a:off x="914397" y="1399428"/>
            <a:ext cx="8486774" cy="3544295"/>
          </a:xfrm>
        </p:spPr>
        <p:txBody>
          <a:bodyPr/>
          <a:lstStyle/>
          <a:p>
            <a:pPr algn="l"/>
            <a:r>
              <a:rPr lang="en-IN" sz="2000" dirty="0"/>
              <a:t>In conclusion the HR analytics can provide valuable benefits to both employees and employers such as by improving employee engagement and satisfaction, reducing employee turnover and attrition, improving employee well-being, enhancing employee performance and productivity  and saving costs and increasing revenue</a:t>
            </a:r>
            <a:br>
              <a:rPr lang="en-IN" sz="2000" dirty="0"/>
            </a:br>
            <a:r>
              <a:rPr lang="en-US" sz="2000" dirty="0"/>
              <a:t>So, the solution would be of offering incentives, giving promotion , creating good environment among employees also assigning some days as work from home to employees having long travelling distance</a:t>
            </a:r>
            <a:br>
              <a:rPr lang="en-IN" sz="2000" dirty="0"/>
            </a:br>
            <a:endParaRPr lang="en-IN" sz="2000" dirty="0"/>
          </a:p>
        </p:txBody>
      </p:sp>
      <p:sp>
        <p:nvSpPr>
          <p:cNvPr id="4" name="Title 1">
            <a:extLst>
              <a:ext uri="{FF2B5EF4-FFF2-40B4-BE49-F238E27FC236}">
                <a16:creationId xmlns:a16="http://schemas.microsoft.com/office/drawing/2014/main" id="{6D564FA6-B59D-337D-3AE0-6E7BD9AB9873}"/>
              </a:ext>
            </a:extLst>
          </p:cNvPr>
          <p:cNvSpPr txBox="1">
            <a:spLocks/>
          </p:cNvSpPr>
          <p:nvPr/>
        </p:nvSpPr>
        <p:spPr>
          <a:xfrm>
            <a:off x="914399" y="141932"/>
            <a:ext cx="8486775" cy="585370"/>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Conclusion</a:t>
            </a:r>
            <a:endParaRPr lang="en-IN" sz="3200" dirty="0"/>
          </a:p>
        </p:txBody>
      </p:sp>
    </p:spTree>
    <p:extLst>
      <p:ext uri="{BB962C8B-B14F-4D97-AF65-F5344CB8AC3E}">
        <p14:creationId xmlns:p14="http://schemas.microsoft.com/office/powerpoint/2010/main" val="3108847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93B59209-9355-149F-628E-9A465157D74F}"/>
              </a:ext>
            </a:extLst>
          </p:cNvPr>
          <p:cNvSpPr>
            <a:spLocks noGrp="1"/>
          </p:cNvSpPr>
          <p:nvPr>
            <p:ph type="subTitle" idx="1"/>
          </p:nvPr>
        </p:nvSpPr>
        <p:spPr>
          <a:xfrm>
            <a:off x="1287992" y="2880550"/>
            <a:ext cx="7766936" cy="1096899"/>
          </a:xfrm>
        </p:spPr>
        <p:txBody>
          <a:bodyPr>
            <a:noAutofit/>
          </a:bodyPr>
          <a:lstStyle/>
          <a:p>
            <a:pPr algn="ctr"/>
            <a:r>
              <a:rPr lang="en-US" sz="8000" dirty="0">
                <a:solidFill>
                  <a:schemeClr val="accent1"/>
                </a:solidFill>
                <a:latin typeface="Poor Richard" panose="02080502050505020702" pitchFamily="18" charset="0"/>
                <a:cs typeface="Arial" panose="020B0604020202020204" pitchFamily="34" charset="0"/>
              </a:rPr>
              <a:t>Thank you</a:t>
            </a:r>
            <a:endParaRPr lang="en-IN" sz="8000" dirty="0">
              <a:solidFill>
                <a:schemeClr val="accent1"/>
              </a:solidFill>
              <a:latin typeface="Poor Richard" panose="02080502050505020702" pitchFamily="18" charset="0"/>
              <a:cs typeface="Arial" panose="020B0604020202020204" pitchFamily="34" charset="0"/>
            </a:endParaRPr>
          </a:p>
        </p:txBody>
      </p:sp>
    </p:spTree>
    <p:extLst>
      <p:ext uri="{BB962C8B-B14F-4D97-AF65-F5344CB8AC3E}">
        <p14:creationId xmlns:p14="http://schemas.microsoft.com/office/powerpoint/2010/main" val="2319667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B77D-13E8-A3B5-D6EB-2E7CB8BC13F3}"/>
              </a:ext>
            </a:extLst>
          </p:cNvPr>
          <p:cNvSpPr>
            <a:spLocks noGrp="1"/>
          </p:cNvSpPr>
          <p:nvPr>
            <p:ph type="ctrTitle"/>
          </p:nvPr>
        </p:nvSpPr>
        <p:spPr>
          <a:xfrm>
            <a:off x="973666" y="257174"/>
            <a:ext cx="8341784" cy="732240"/>
          </a:xfr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a:lstStyle/>
          <a:p>
            <a:pPr algn="ctr"/>
            <a:r>
              <a:rPr lang="en-US" sz="4400" dirty="0"/>
              <a:t>Agenda</a:t>
            </a:r>
            <a:endParaRPr lang="en-IN" sz="4400" dirty="0"/>
          </a:p>
        </p:txBody>
      </p:sp>
      <p:graphicFrame>
        <p:nvGraphicFramePr>
          <p:cNvPr id="4" name="Content Placeholder 2">
            <a:extLst>
              <a:ext uri="{FF2B5EF4-FFF2-40B4-BE49-F238E27FC236}">
                <a16:creationId xmlns:a16="http://schemas.microsoft.com/office/drawing/2014/main" id="{0B793C0A-DC5F-A7AA-DE07-EFED09936DEF}"/>
              </a:ext>
            </a:extLst>
          </p:cNvPr>
          <p:cNvGraphicFramePr>
            <a:graphicFrameLocks/>
          </p:cNvGraphicFramePr>
          <p:nvPr>
            <p:extLst>
              <p:ext uri="{D42A27DB-BD31-4B8C-83A1-F6EECF244321}">
                <p14:modId xmlns:p14="http://schemas.microsoft.com/office/powerpoint/2010/main" val="3139225022"/>
              </p:ext>
            </p:extLst>
          </p:nvPr>
        </p:nvGraphicFramePr>
        <p:xfrm>
          <a:off x="895350" y="1304925"/>
          <a:ext cx="8420100" cy="4871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759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1A6A-1CDB-FE0F-F875-A3560022C26B}"/>
              </a:ext>
            </a:extLst>
          </p:cNvPr>
          <p:cNvSpPr>
            <a:spLocks noGrp="1"/>
          </p:cNvSpPr>
          <p:nvPr>
            <p:ph type="ctrTitle"/>
          </p:nvPr>
        </p:nvSpPr>
        <p:spPr>
          <a:xfrm>
            <a:off x="992717" y="171938"/>
            <a:ext cx="8281286" cy="710141"/>
          </a:xfr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p>
            <a:pPr algn="ctr"/>
            <a:r>
              <a:rPr lang="en-US" sz="4400" dirty="0">
                <a:latin typeface="+mn-lt"/>
                <a:ea typeface="+mn-ea"/>
                <a:cs typeface="+mn-cs"/>
              </a:rPr>
              <a:t>Introduction</a:t>
            </a:r>
            <a:endParaRPr lang="en-IN" sz="4400" dirty="0">
              <a:latin typeface="+mn-lt"/>
              <a:ea typeface="+mn-ea"/>
              <a:cs typeface="+mn-cs"/>
            </a:endParaRPr>
          </a:p>
        </p:txBody>
      </p:sp>
      <p:sp>
        <p:nvSpPr>
          <p:cNvPr id="4" name="Content Placeholder 2">
            <a:extLst>
              <a:ext uri="{FF2B5EF4-FFF2-40B4-BE49-F238E27FC236}">
                <a16:creationId xmlns:a16="http://schemas.microsoft.com/office/drawing/2014/main" id="{740CB132-F58B-6487-32BF-67DB120A4ADE}"/>
              </a:ext>
            </a:extLst>
          </p:cNvPr>
          <p:cNvSpPr>
            <a:spLocks noGrp="1"/>
          </p:cNvSpPr>
          <p:nvPr>
            <p:ph type="subTitle" idx="1"/>
          </p:nvPr>
        </p:nvSpPr>
        <p:spPr>
          <a:xfrm>
            <a:off x="992188" y="1200150"/>
            <a:ext cx="8281987" cy="4238625"/>
          </a:xfrm>
        </p:spPr>
        <p:txBody>
          <a:bodyPr>
            <a:normAutofit lnSpcReduction="10000"/>
          </a:bodyPr>
          <a:lstStyle/>
          <a:p>
            <a:pPr algn="just"/>
            <a:r>
              <a:rPr lang="en-US" sz="2400" b="0" i="0" dirty="0">
                <a:effectLst/>
              </a:rPr>
              <a:t>HR analytics is the process of collecting and analyzing data related to human resources and their impact on business outcomes. HR analytics can help organizations make better decisions about hiring, retention, performance, learning, and development. HR analytics can also help measure the effectiveness of HR policies and interventions, provide insights for improvement and innovation.</a:t>
            </a:r>
          </a:p>
          <a:p>
            <a:pPr algn="just"/>
            <a:r>
              <a:rPr lang="en-US" sz="2400" dirty="0"/>
              <a:t>HR Analytics consist of 4 types which are Diagnostic Analysis, Descriptive Analysis, Predictive Analysis, Prescriptive Analysis</a:t>
            </a:r>
          </a:p>
        </p:txBody>
      </p:sp>
    </p:spTree>
    <p:extLst>
      <p:ext uri="{BB962C8B-B14F-4D97-AF65-F5344CB8AC3E}">
        <p14:creationId xmlns:p14="http://schemas.microsoft.com/office/powerpoint/2010/main" val="2577895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evel 7">
            <a:extLst>
              <a:ext uri="{FF2B5EF4-FFF2-40B4-BE49-F238E27FC236}">
                <a16:creationId xmlns:a16="http://schemas.microsoft.com/office/drawing/2014/main" id="{72B2EA25-7873-906D-E304-E1D5ED39466A}"/>
              </a:ext>
            </a:extLst>
          </p:cNvPr>
          <p:cNvSpPr/>
          <p:nvPr/>
        </p:nvSpPr>
        <p:spPr>
          <a:xfrm>
            <a:off x="999066" y="415955"/>
            <a:ext cx="4526844" cy="587022"/>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lifornian FB" panose="0207040306080B030204" pitchFamily="18" charset="0"/>
              </a:rPr>
              <a:t>Data Cleaning</a:t>
            </a:r>
            <a:endParaRPr lang="en-IN" b="1" dirty="0">
              <a:latin typeface="Californian FB" panose="0207040306080B030204" pitchFamily="18" charset="0"/>
            </a:endParaRPr>
          </a:p>
        </p:txBody>
      </p:sp>
      <p:sp>
        <p:nvSpPr>
          <p:cNvPr id="5" name="Bevel 8">
            <a:extLst>
              <a:ext uri="{FF2B5EF4-FFF2-40B4-BE49-F238E27FC236}">
                <a16:creationId xmlns:a16="http://schemas.microsoft.com/office/drawing/2014/main" id="{C3FF7C73-1D2C-5FF5-4134-C2973EC7C3F4}"/>
              </a:ext>
            </a:extLst>
          </p:cNvPr>
          <p:cNvSpPr/>
          <p:nvPr/>
        </p:nvSpPr>
        <p:spPr>
          <a:xfrm>
            <a:off x="1856832" y="2100491"/>
            <a:ext cx="4526844" cy="587022"/>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lifornian FB" panose="0207040306080B030204" pitchFamily="18" charset="0"/>
              </a:rPr>
              <a:t>Data Integration(Merge)</a:t>
            </a:r>
            <a:endParaRPr lang="en-IN" b="1" dirty="0">
              <a:latin typeface="Californian FB" panose="0207040306080B030204" pitchFamily="18" charset="0"/>
            </a:endParaRPr>
          </a:p>
        </p:txBody>
      </p:sp>
      <p:sp>
        <p:nvSpPr>
          <p:cNvPr id="6" name="Bevel 9">
            <a:extLst>
              <a:ext uri="{FF2B5EF4-FFF2-40B4-BE49-F238E27FC236}">
                <a16:creationId xmlns:a16="http://schemas.microsoft.com/office/drawing/2014/main" id="{AB3FDC49-06AD-3CD5-1E80-51DF4F435540}"/>
              </a:ext>
            </a:extLst>
          </p:cNvPr>
          <p:cNvSpPr/>
          <p:nvPr/>
        </p:nvSpPr>
        <p:spPr>
          <a:xfrm>
            <a:off x="2906318" y="3876977"/>
            <a:ext cx="4526844" cy="587022"/>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lifornian FB" panose="0207040306080B030204" pitchFamily="18" charset="0"/>
              </a:rPr>
              <a:t>EDA</a:t>
            </a:r>
            <a:r>
              <a:rPr lang="en-US" dirty="0">
                <a:latin typeface="Californian FB" panose="0207040306080B030204" pitchFamily="18" charset="0"/>
              </a:rPr>
              <a:t>(Exploratory Data Analysis)</a:t>
            </a:r>
            <a:endParaRPr lang="en-IN" dirty="0">
              <a:latin typeface="Californian FB" panose="0207040306080B030204" pitchFamily="18" charset="0"/>
            </a:endParaRPr>
          </a:p>
        </p:txBody>
      </p:sp>
      <p:sp>
        <p:nvSpPr>
          <p:cNvPr id="7" name="Bevel 10">
            <a:extLst>
              <a:ext uri="{FF2B5EF4-FFF2-40B4-BE49-F238E27FC236}">
                <a16:creationId xmlns:a16="http://schemas.microsoft.com/office/drawing/2014/main" id="{B159891D-A0C8-E075-4261-309D01C3269D}"/>
              </a:ext>
            </a:extLst>
          </p:cNvPr>
          <p:cNvSpPr/>
          <p:nvPr/>
        </p:nvSpPr>
        <p:spPr>
          <a:xfrm>
            <a:off x="4236249" y="5520890"/>
            <a:ext cx="4526844" cy="587022"/>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lifornian FB" panose="0207040306080B030204" pitchFamily="18" charset="0"/>
              </a:rPr>
              <a:t>Visualisation</a:t>
            </a:r>
            <a:endParaRPr lang="en-IN" b="1" dirty="0">
              <a:latin typeface="Californian FB" panose="0207040306080B030204" pitchFamily="18" charset="0"/>
            </a:endParaRPr>
          </a:p>
        </p:txBody>
      </p:sp>
      <p:sp>
        <p:nvSpPr>
          <p:cNvPr id="11" name="Down Arrow 2">
            <a:extLst>
              <a:ext uri="{FF2B5EF4-FFF2-40B4-BE49-F238E27FC236}">
                <a16:creationId xmlns:a16="http://schemas.microsoft.com/office/drawing/2014/main" id="{054DD371-1BD7-F7B0-9042-5BE5A19AEFCB}"/>
              </a:ext>
            </a:extLst>
          </p:cNvPr>
          <p:cNvSpPr/>
          <p:nvPr/>
        </p:nvSpPr>
        <p:spPr>
          <a:xfrm>
            <a:off x="3070704" y="1207059"/>
            <a:ext cx="530578" cy="778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lifornian FB" panose="0207040306080B030204" pitchFamily="18" charset="0"/>
            </a:endParaRPr>
          </a:p>
        </p:txBody>
      </p:sp>
      <p:sp>
        <p:nvSpPr>
          <p:cNvPr id="12" name="Down Arrow 2">
            <a:extLst>
              <a:ext uri="{FF2B5EF4-FFF2-40B4-BE49-F238E27FC236}">
                <a16:creationId xmlns:a16="http://schemas.microsoft.com/office/drawing/2014/main" id="{8341BA01-7DC5-B48F-0650-47B45CB10383}"/>
              </a:ext>
            </a:extLst>
          </p:cNvPr>
          <p:cNvSpPr/>
          <p:nvPr/>
        </p:nvSpPr>
        <p:spPr>
          <a:xfrm>
            <a:off x="4289206" y="2886945"/>
            <a:ext cx="530578" cy="778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fornian FB" panose="0207040306080B030204" pitchFamily="18" charset="0"/>
            </a:endParaRPr>
          </a:p>
        </p:txBody>
      </p:sp>
      <p:sp>
        <p:nvSpPr>
          <p:cNvPr id="13" name="Down Arrow 2">
            <a:extLst>
              <a:ext uri="{FF2B5EF4-FFF2-40B4-BE49-F238E27FC236}">
                <a16:creationId xmlns:a16="http://schemas.microsoft.com/office/drawing/2014/main" id="{98C5A106-A518-7416-23E3-FA532A5B4D0A}"/>
              </a:ext>
            </a:extLst>
          </p:cNvPr>
          <p:cNvSpPr/>
          <p:nvPr/>
        </p:nvSpPr>
        <p:spPr>
          <a:xfrm>
            <a:off x="5689599" y="4602978"/>
            <a:ext cx="530578" cy="778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lifornian FB" panose="0207040306080B030204" pitchFamily="18" charset="0"/>
            </a:endParaRPr>
          </a:p>
        </p:txBody>
      </p:sp>
    </p:spTree>
    <p:extLst>
      <p:ext uri="{BB962C8B-B14F-4D97-AF65-F5344CB8AC3E}">
        <p14:creationId xmlns:p14="http://schemas.microsoft.com/office/powerpoint/2010/main" val="4101900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E414CB-926C-A622-1BB4-6BA54D6CD64A}"/>
              </a:ext>
            </a:extLst>
          </p:cNvPr>
          <p:cNvSpPr txBox="1">
            <a:spLocks/>
          </p:cNvSpPr>
          <p:nvPr/>
        </p:nvSpPr>
        <p:spPr>
          <a:xfrm>
            <a:off x="914399" y="90561"/>
            <a:ext cx="8486775" cy="585370"/>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Tools Used</a:t>
            </a:r>
            <a:endParaRPr lang="en-IN" sz="3200" dirty="0"/>
          </a:p>
        </p:txBody>
      </p:sp>
      <p:graphicFrame>
        <p:nvGraphicFramePr>
          <p:cNvPr id="5" name="Diagram 4">
            <a:extLst>
              <a:ext uri="{FF2B5EF4-FFF2-40B4-BE49-F238E27FC236}">
                <a16:creationId xmlns:a16="http://schemas.microsoft.com/office/drawing/2014/main" id="{5212A807-B58D-82EA-F880-9DB8745D2154}"/>
              </a:ext>
            </a:extLst>
          </p:cNvPr>
          <p:cNvGraphicFramePr/>
          <p:nvPr>
            <p:extLst>
              <p:ext uri="{D42A27DB-BD31-4B8C-83A1-F6EECF244321}">
                <p14:modId xmlns:p14="http://schemas.microsoft.com/office/powerpoint/2010/main" val="3228941224"/>
              </p:ext>
            </p:extLst>
          </p:nvPr>
        </p:nvGraphicFramePr>
        <p:xfrm>
          <a:off x="-137967" y="1482041"/>
          <a:ext cx="10356979" cy="4673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0685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75B526-34BD-7672-55C4-5D5E38003A4F}"/>
              </a:ext>
            </a:extLst>
          </p:cNvPr>
          <p:cNvSpPr>
            <a:spLocks noGrp="1"/>
          </p:cNvSpPr>
          <p:nvPr>
            <p:ph type="subTitle" idx="1"/>
          </p:nvPr>
        </p:nvSpPr>
        <p:spPr>
          <a:xfrm>
            <a:off x="4726112" y="1160980"/>
            <a:ext cx="4818579" cy="5578867"/>
          </a:xfrm>
        </p:spPr>
        <p:txBody>
          <a:bodyPr>
            <a:normAutofit lnSpcReduction="10000"/>
          </a:bodyPr>
          <a:lstStyle/>
          <a:p>
            <a:pPr algn="just"/>
            <a:r>
              <a:rPr lang="en-US" sz="2800" b="0" i="0" dirty="0">
                <a:effectLst/>
              </a:rPr>
              <a:t>Employee attrition is a major challenge for the company, as it leads to loss of talent, productivity, and revenue. The company needs to understand the factors that influence employee attrition and retention, and develop strategies to reduce turnover and increase employee engagement and satisfaction.</a:t>
            </a:r>
            <a:endParaRPr lang="en-IN" sz="2800" dirty="0"/>
          </a:p>
          <a:p>
            <a:pPr algn="ctr"/>
            <a:endParaRPr lang="en-IN" dirty="0"/>
          </a:p>
        </p:txBody>
      </p:sp>
      <p:sp>
        <p:nvSpPr>
          <p:cNvPr id="4" name="Title 1">
            <a:extLst>
              <a:ext uri="{FF2B5EF4-FFF2-40B4-BE49-F238E27FC236}">
                <a16:creationId xmlns:a16="http://schemas.microsoft.com/office/drawing/2014/main" id="{93FE3502-B48B-E343-BD16-705CB474DDD9}"/>
              </a:ext>
            </a:extLst>
          </p:cNvPr>
          <p:cNvSpPr>
            <a:spLocks noGrp="1"/>
          </p:cNvSpPr>
          <p:nvPr>
            <p:ph type="ctrTitle"/>
          </p:nvPr>
        </p:nvSpPr>
        <p:spPr>
          <a:xfrm>
            <a:off x="992717" y="223309"/>
            <a:ext cx="8281286" cy="710141"/>
          </a:xfr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p>
            <a:pPr algn="ctr"/>
            <a:r>
              <a:rPr lang="en-US" sz="4400" dirty="0">
                <a:latin typeface="+mn-lt"/>
                <a:ea typeface="+mn-ea"/>
                <a:cs typeface="+mn-cs"/>
              </a:rPr>
              <a:t>Problem Statement</a:t>
            </a:r>
            <a:endParaRPr lang="en-IN" sz="4400" dirty="0">
              <a:latin typeface="+mn-lt"/>
              <a:ea typeface="+mn-ea"/>
              <a:cs typeface="+mn-cs"/>
            </a:endParaRPr>
          </a:p>
        </p:txBody>
      </p:sp>
      <p:pic>
        <p:nvPicPr>
          <p:cNvPr id="2" name="Picture 1">
            <a:extLst>
              <a:ext uri="{FF2B5EF4-FFF2-40B4-BE49-F238E27FC236}">
                <a16:creationId xmlns:a16="http://schemas.microsoft.com/office/drawing/2014/main" id="{3F322CB2-C361-C379-02EB-D1B37683A2D3}"/>
              </a:ext>
            </a:extLst>
          </p:cNvPr>
          <p:cNvPicPr>
            <a:picLocks noChangeAspect="1"/>
          </p:cNvPicPr>
          <p:nvPr/>
        </p:nvPicPr>
        <p:blipFill>
          <a:blip r:embed="rId2"/>
          <a:stretch>
            <a:fillRect/>
          </a:stretch>
        </p:blipFill>
        <p:spPr>
          <a:xfrm>
            <a:off x="594309" y="1376738"/>
            <a:ext cx="3928187" cy="4349342"/>
          </a:xfrm>
          <a:prstGeom prst="rect">
            <a:avLst/>
          </a:prstGeom>
        </p:spPr>
      </p:pic>
    </p:spTree>
    <p:extLst>
      <p:ext uri="{BB962C8B-B14F-4D97-AF65-F5344CB8AC3E}">
        <p14:creationId xmlns:p14="http://schemas.microsoft.com/office/powerpoint/2010/main" val="361034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4A690-5F21-1F41-6AA8-295E31DF94FB}"/>
              </a:ext>
            </a:extLst>
          </p:cNvPr>
          <p:cNvSpPr>
            <a:spLocks noGrp="1"/>
          </p:cNvSpPr>
          <p:nvPr>
            <p:ph type="ctrTitle"/>
          </p:nvPr>
        </p:nvSpPr>
        <p:spPr>
          <a:xfrm>
            <a:off x="1154642" y="121480"/>
            <a:ext cx="7932208" cy="824441"/>
          </a:xfr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p>
            <a:pPr algn="ctr"/>
            <a:r>
              <a:rPr lang="en-US" sz="4800" dirty="0"/>
              <a:t>Overall Data </a:t>
            </a:r>
            <a:endParaRPr lang="en-IN" sz="4800" dirty="0">
              <a:latin typeface="+mn-lt"/>
              <a:ea typeface="+mn-ea"/>
              <a:cs typeface="+mn-cs"/>
            </a:endParaRPr>
          </a:p>
        </p:txBody>
      </p:sp>
      <p:sp>
        <p:nvSpPr>
          <p:cNvPr id="3" name="Subtitle 2">
            <a:extLst>
              <a:ext uri="{FF2B5EF4-FFF2-40B4-BE49-F238E27FC236}">
                <a16:creationId xmlns:a16="http://schemas.microsoft.com/office/drawing/2014/main" id="{299C9FC7-0B33-0AAF-494F-FF64BBAB4D9F}"/>
              </a:ext>
            </a:extLst>
          </p:cNvPr>
          <p:cNvSpPr>
            <a:spLocks noGrp="1"/>
          </p:cNvSpPr>
          <p:nvPr>
            <p:ph type="subTitle" idx="1"/>
          </p:nvPr>
        </p:nvSpPr>
        <p:spPr>
          <a:xfrm>
            <a:off x="1154642" y="1542170"/>
            <a:ext cx="2474383" cy="940604"/>
          </a:xfr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p>
            <a:pPr algn="ctr">
              <a:spcBef>
                <a:spcPct val="0"/>
              </a:spcBef>
            </a:pPr>
            <a:r>
              <a:rPr lang="en-US" sz="2000" b="1" i="1" dirty="0">
                <a:solidFill>
                  <a:schemeClr val="accent1"/>
                </a:solidFill>
                <a:latin typeface="Arial" panose="020B0604020202020204" pitchFamily="34" charset="0"/>
                <a:cs typeface="Arial" panose="020B0604020202020204" pitchFamily="34" charset="0"/>
              </a:rPr>
              <a:t>Total EMPLOYEES</a:t>
            </a:r>
          </a:p>
          <a:p>
            <a:pPr algn="ctr">
              <a:spcBef>
                <a:spcPct val="0"/>
              </a:spcBef>
            </a:pPr>
            <a:r>
              <a:rPr lang="en-US" sz="2000" b="1" i="1" dirty="0">
                <a:solidFill>
                  <a:schemeClr val="accent1"/>
                </a:solidFill>
                <a:latin typeface="Arial" panose="020B0604020202020204" pitchFamily="34" charset="0"/>
                <a:cs typeface="Arial" panose="020B0604020202020204" pitchFamily="34" charset="0"/>
              </a:rPr>
              <a:t>50,000</a:t>
            </a:r>
            <a:endParaRPr lang="en-IN" sz="2000" b="1" i="1" dirty="0">
              <a:solidFill>
                <a:schemeClr val="accent1"/>
              </a:solidFill>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0B04E4F5-9496-079B-CA4B-D50C0AED815B}"/>
              </a:ext>
            </a:extLst>
          </p:cNvPr>
          <p:cNvSpPr txBox="1">
            <a:spLocks/>
          </p:cNvSpPr>
          <p:nvPr/>
        </p:nvSpPr>
        <p:spPr>
          <a:xfrm>
            <a:off x="6663445" y="1562864"/>
            <a:ext cx="2423405" cy="919911"/>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defPPr>
              <a:defRPr lang="en-US"/>
            </a:defPPr>
            <a:lvl1pPr indent="0" algn="ctr">
              <a:spcBef>
                <a:spcPct val="0"/>
              </a:spcBef>
              <a:spcAft>
                <a:spcPts val="0"/>
              </a:spcAft>
              <a:buClr>
                <a:schemeClr val="accent1"/>
              </a:buClr>
              <a:buSzPct val="80000"/>
              <a:buFont typeface="Wingdings 3" charset="2"/>
              <a:buNone/>
              <a:defRPr sz="2400">
                <a:solidFill>
                  <a:schemeClr val="accent1"/>
                </a:solidFill>
              </a:defRPr>
            </a:lvl1pPr>
            <a:lvl2pPr indent="0" algn="ctr">
              <a:spcBef>
                <a:spcPts val="1000"/>
              </a:spcBef>
              <a:spcAft>
                <a:spcPts val="0"/>
              </a:spcAft>
              <a:buClr>
                <a:schemeClr val="accent1"/>
              </a:buClr>
              <a:buSzPct val="80000"/>
              <a:buFont typeface="Wingdings 3" charset="2"/>
              <a:buNone/>
              <a:defRPr sz="1600">
                <a:solidFill>
                  <a:schemeClr val="tx1">
                    <a:tint val="75000"/>
                  </a:schemeClr>
                </a:solidFill>
              </a:defRPr>
            </a:lvl2pPr>
            <a:lvl3pPr indent="0" algn="ctr">
              <a:spcBef>
                <a:spcPts val="1000"/>
              </a:spcBef>
              <a:spcAft>
                <a:spcPts val="0"/>
              </a:spcAft>
              <a:buClr>
                <a:schemeClr val="accent1"/>
              </a:buClr>
              <a:buSzPct val="80000"/>
              <a:buFont typeface="Wingdings 3" charset="2"/>
              <a:buNone/>
              <a:defRPr sz="1400">
                <a:solidFill>
                  <a:schemeClr val="tx1">
                    <a:tint val="75000"/>
                  </a:schemeClr>
                </a:solidFill>
              </a:defRPr>
            </a:lvl3pPr>
            <a:lvl4pPr indent="0" algn="ctr">
              <a:spcBef>
                <a:spcPts val="1000"/>
              </a:spcBef>
              <a:spcAft>
                <a:spcPts val="0"/>
              </a:spcAft>
              <a:buClr>
                <a:schemeClr val="accent1"/>
              </a:buClr>
              <a:buSzPct val="80000"/>
              <a:buFont typeface="Wingdings 3" charset="2"/>
              <a:buNone/>
              <a:defRPr sz="1200">
                <a:solidFill>
                  <a:schemeClr val="tx1">
                    <a:tint val="75000"/>
                  </a:schemeClr>
                </a:solidFill>
              </a:defRPr>
            </a:lvl4pPr>
            <a:lvl5pPr indent="0" algn="ctr">
              <a:spcBef>
                <a:spcPts val="1000"/>
              </a:spcBef>
              <a:spcAft>
                <a:spcPts val="0"/>
              </a:spcAft>
              <a:buClr>
                <a:schemeClr val="accent1"/>
              </a:buClr>
              <a:buSzPct val="80000"/>
              <a:buFont typeface="Wingdings 3" charset="2"/>
              <a:buNone/>
              <a:defRPr sz="1200">
                <a:solidFill>
                  <a:schemeClr val="tx1">
                    <a:tint val="75000"/>
                  </a:schemeClr>
                </a:solidFill>
              </a:defRPr>
            </a:lvl5pPr>
            <a:lvl6pPr indent="0" algn="ctr">
              <a:spcBef>
                <a:spcPts val="1000"/>
              </a:spcBef>
              <a:spcAft>
                <a:spcPts val="0"/>
              </a:spcAft>
              <a:buClr>
                <a:schemeClr val="accent1"/>
              </a:buClr>
              <a:buSzPct val="80000"/>
              <a:buFont typeface="Wingdings 3" charset="2"/>
              <a:buNone/>
              <a:defRPr sz="1200">
                <a:solidFill>
                  <a:schemeClr val="tx1">
                    <a:tint val="75000"/>
                  </a:schemeClr>
                </a:solidFill>
              </a:defRPr>
            </a:lvl6pPr>
            <a:lvl7pPr indent="0" algn="ctr">
              <a:spcBef>
                <a:spcPts val="1000"/>
              </a:spcBef>
              <a:spcAft>
                <a:spcPts val="0"/>
              </a:spcAft>
              <a:buClr>
                <a:schemeClr val="accent1"/>
              </a:buClr>
              <a:buSzPct val="80000"/>
              <a:buFont typeface="Wingdings 3" charset="2"/>
              <a:buNone/>
              <a:defRPr sz="1200">
                <a:solidFill>
                  <a:schemeClr val="tx1">
                    <a:tint val="75000"/>
                  </a:schemeClr>
                </a:solidFill>
              </a:defRPr>
            </a:lvl7pPr>
            <a:lvl8pPr indent="0" algn="ctr">
              <a:spcBef>
                <a:spcPts val="1000"/>
              </a:spcBef>
              <a:spcAft>
                <a:spcPts val="0"/>
              </a:spcAft>
              <a:buClr>
                <a:schemeClr val="accent1"/>
              </a:buClr>
              <a:buSzPct val="80000"/>
              <a:buFont typeface="Wingdings 3" charset="2"/>
              <a:buNone/>
              <a:defRPr sz="1200">
                <a:solidFill>
                  <a:schemeClr val="tx1">
                    <a:tint val="75000"/>
                  </a:schemeClr>
                </a:solidFill>
              </a:defRPr>
            </a:lvl8pPr>
            <a:lvl9pPr indent="0" algn="ctr">
              <a:spcBef>
                <a:spcPts val="1000"/>
              </a:spcBef>
              <a:spcAft>
                <a:spcPts val="0"/>
              </a:spcAft>
              <a:buClr>
                <a:schemeClr val="accent1"/>
              </a:buClr>
              <a:buSzPct val="80000"/>
              <a:buFont typeface="Wingdings 3" charset="2"/>
              <a:buNone/>
              <a:defRPr sz="1200">
                <a:solidFill>
                  <a:schemeClr val="tx1">
                    <a:tint val="75000"/>
                  </a:schemeClr>
                </a:solidFill>
              </a:defRPr>
            </a:lvl9pPr>
          </a:lstStyle>
          <a:p>
            <a:r>
              <a:rPr lang="en-US" sz="2000" b="1" i="1" dirty="0">
                <a:latin typeface="Arial" panose="020B0604020202020204" pitchFamily="34" charset="0"/>
                <a:cs typeface="Arial" panose="020B0604020202020204" pitchFamily="34" charset="0"/>
              </a:rPr>
              <a:t>Total Male</a:t>
            </a:r>
          </a:p>
          <a:p>
            <a:r>
              <a:rPr lang="en-US" sz="2000" b="1" i="1" dirty="0">
                <a:latin typeface="Arial" panose="020B0604020202020204" pitchFamily="34" charset="0"/>
                <a:cs typeface="Arial" panose="020B0604020202020204" pitchFamily="34" charset="0"/>
              </a:rPr>
              <a:t>25059</a:t>
            </a:r>
            <a:endParaRPr lang="en-IN" sz="2000" b="1" i="1" dirty="0">
              <a:latin typeface="Arial" panose="020B0604020202020204" pitchFamily="34" charset="0"/>
              <a:cs typeface="Arial" panose="020B0604020202020204" pitchFamily="34" charset="0"/>
            </a:endParaRPr>
          </a:p>
        </p:txBody>
      </p:sp>
      <p:sp>
        <p:nvSpPr>
          <p:cNvPr id="5" name="Subtitle 2">
            <a:extLst>
              <a:ext uri="{FF2B5EF4-FFF2-40B4-BE49-F238E27FC236}">
                <a16:creationId xmlns:a16="http://schemas.microsoft.com/office/drawing/2014/main" id="{BF5EE9F2-2F02-9F62-2827-FA41F85F4AC9}"/>
              </a:ext>
            </a:extLst>
          </p:cNvPr>
          <p:cNvSpPr txBox="1">
            <a:spLocks/>
          </p:cNvSpPr>
          <p:nvPr/>
        </p:nvSpPr>
        <p:spPr>
          <a:xfrm>
            <a:off x="3859745" y="1562863"/>
            <a:ext cx="2569632" cy="919911"/>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indent="0" algn="ctr">
              <a:spcBef>
                <a:spcPct val="0"/>
              </a:spcBef>
              <a:spcAft>
                <a:spcPts val="0"/>
              </a:spcAft>
              <a:buClr>
                <a:schemeClr val="accent1"/>
              </a:buClr>
              <a:buSzPct val="80000"/>
              <a:buFont typeface="Wingdings 3" charset="2"/>
              <a:buNone/>
              <a:defRPr sz="2400">
                <a:solidFill>
                  <a:schemeClr val="accent1"/>
                </a:solidFill>
              </a:defRPr>
            </a:lvl1pPr>
            <a:lvl2pPr indent="0" algn="ctr">
              <a:spcBef>
                <a:spcPts val="1000"/>
              </a:spcBef>
              <a:spcAft>
                <a:spcPts val="0"/>
              </a:spcAft>
              <a:buClr>
                <a:schemeClr val="accent1"/>
              </a:buClr>
              <a:buSzPct val="80000"/>
              <a:buFont typeface="Wingdings 3" charset="2"/>
              <a:buNone/>
              <a:defRPr sz="1600">
                <a:solidFill>
                  <a:schemeClr val="tx1">
                    <a:tint val="75000"/>
                  </a:schemeClr>
                </a:solidFill>
              </a:defRPr>
            </a:lvl2pPr>
            <a:lvl3pPr indent="0" algn="ctr">
              <a:spcBef>
                <a:spcPts val="1000"/>
              </a:spcBef>
              <a:spcAft>
                <a:spcPts val="0"/>
              </a:spcAft>
              <a:buClr>
                <a:schemeClr val="accent1"/>
              </a:buClr>
              <a:buSzPct val="80000"/>
              <a:buFont typeface="Wingdings 3" charset="2"/>
              <a:buNone/>
              <a:defRPr sz="1400">
                <a:solidFill>
                  <a:schemeClr val="tx1">
                    <a:tint val="75000"/>
                  </a:schemeClr>
                </a:solidFill>
              </a:defRPr>
            </a:lvl3pPr>
            <a:lvl4pPr indent="0" algn="ctr">
              <a:spcBef>
                <a:spcPts val="1000"/>
              </a:spcBef>
              <a:spcAft>
                <a:spcPts val="0"/>
              </a:spcAft>
              <a:buClr>
                <a:schemeClr val="accent1"/>
              </a:buClr>
              <a:buSzPct val="80000"/>
              <a:buFont typeface="Wingdings 3" charset="2"/>
              <a:buNone/>
              <a:defRPr sz="1200">
                <a:solidFill>
                  <a:schemeClr val="tx1">
                    <a:tint val="75000"/>
                  </a:schemeClr>
                </a:solidFill>
              </a:defRPr>
            </a:lvl4pPr>
            <a:lvl5pPr indent="0" algn="ctr">
              <a:spcBef>
                <a:spcPts val="1000"/>
              </a:spcBef>
              <a:spcAft>
                <a:spcPts val="0"/>
              </a:spcAft>
              <a:buClr>
                <a:schemeClr val="accent1"/>
              </a:buClr>
              <a:buSzPct val="80000"/>
              <a:buFont typeface="Wingdings 3" charset="2"/>
              <a:buNone/>
              <a:defRPr sz="1200">
                <a:solidFill>
                  <a:schemeClr val="tx1">
                    <a:tint val="75000"/>
                  </a:schemeClr>
                </a:solidFill>
              </a:defRPr>
            </a:lvl5pPr>
            <a:lvl6pPr indent="0" algn="ctr">
              <a:spcBef>
                <a:spcPts val="1000"/>
              </a:spcBef>
              <a:spcAft>
                <a:spcPts val="0"/>
              </a:spcAft>
              <a:buClr>
                <a:schemeClr val="accent1"/>
              </a:buClr>
              <a:buSzPct val="80000"/>
              <a:buFont typeface="Wingdings 3" charset="2"/>
              <a:buNone/>
              <a:defRPr sz="1200">
                <a:solidFill>
                  <a:schemeClr val="tx1">
                    <a:tint val="75000"/>
                  </a:schemeClr>
                </a:solidFill>
              </a:defRPr>
            </a:lvl6pPr>
            <a:lvl7pPr indent="0" algn="ctr">
              <a:spcBef>
                <a:spcPts val="1000"/>
              </a:spcBef>
              <a:spcAft>
                <a:spcPts val="0"/>
              </a:spcAft>
              <a:buClr>
                <a:schemeClr val="accent1"/>
              </a:buClr>
              <a:buSzPct val="80000"/>
              <a:buFont typeface="Wingdings 3" charset="2"/>
              <a:buNone/>
              <a:defRPr sz="1200">
                <a:solidFill>
                  <a:schemeClr val="tx1">
                    <a:tint val="75000"/>
                  </a:schemeClr>
                </a:solidFill>
              </a:defRPr>
            </a:lvl7pPr>
            <a:lvl8pPr indent="0" algn="ctr">
              <a:spcBef>
                <a:spcPts val="1000"/>
              </a:spcBef>
              <a:spcAft>
                <a:spcPts val="0"/>
              </a:spcAft>
              <a:buClr>
                <a:schemeClr val="accent1"/>
              </a:buClr>
              <a:buSzPct val="80000"/>
              <a:buFont typeface="Wingdings 3" charset="2"/>
              <a:buNone/>
              <a:defRPr sz="1200">
                <a:solidFill>
                  <a:schemeClr val="tx1">
                    <a:tint val="75000"/>
                  </a:schemeClr>
                </a:solidFill>
              </a:defRPr>
            </a:lvl8pPr>
            <a:lvl9pPr indent="0" algn="ctr">
              <a:spcBef>
                <a:spcPts val="1000"/>
              </a:spcBef>
              <a:spcAft>
                <a:spcPts val="0"/>
              </a:spcAft>
              <a:buClr>
                <a:schemeClr val="accent1"/>
              </a:buClr>
              <a:buSzPct val="80000"/>
              <a:buFont typeface="Wingdings 3" charset="2"/>
              <a:buNone/>
              <a:defRPr sz="1200">
                <a:solidFill>
                  <a:schemeClr val="tx1">
                    <a:tint val="75000"/>
                  </a:schemeClr>
                </a:solidFill>
              </a:defRPr>
            </a:lvl9pPr>
          </a:lstStyle>
          <a:p>
            <a:r>
              <a:rPr lang="en-US" sz="2000" b="1" i="1" dirty="0">
                <a:latin typeface="Arial" panose="020B0604020202020204" pitchFamily="34" charset="0"/>
                <a:cs typeface="Arial" panose="020B0604020202020204" pitchFamily="34" charset="0"/>
              </a:rPr>
              <a:t>Total Female </a:t>
            </a:r>
          </a:p>
          <a:p>
            <a:r>
              <a:rPr lang="en-US" sz="2000" b="1" i="1" dirty="0">
                <a:latin typeface="Arial" panose="020B0604020202020204" pitchFamily="34" charset="0"/>
                <a:cs typeface="Arial" panose="020B0604020202020204" pitchFamily="34" charset="0"/>
              </a:rPr>
              <a:t>24941</a:t>
            </a:r>
            <a:endParaRPr lang="en-IN" sz="2000" b="1" i="1" dirty="0">
              <a:latin typeface="Arial" panose="020B0604020202020204" pitchFamily="34" charset="0"/>
              <a:cs typeface="Arial" panose="020B0604020202020204" pitchFamily="34" charset="0"/>
            </a:endParaRPr>
          </a:p>
        </p:txBody>
      </p:sp>
      <p:sp>
        <p:nvSpPr>
          <p:cNvPr id="6" name="Subtitle 2">
            <a:extLst>
              <a:ext uri="{FF2B5EF4-FFF2-40B4-BE49-F238E27FC236}">
                <a16:creationId xmlns:a16="http://schemas.microsoft.com/office/drawing/2014/main" id="{90C941AC-3B63-40F4-5548-1AC4454F4056}"/>
              </a:ext>
            </a:extLst>
          </p:cNvPr>
          <p:cNvSpPr txBox="1">
            <a:spLocks/>
          </p:cNvSpPr>
          <p:nvPr/>
        </p:nvSpPr>
        <p:spPr>
          <a:xfrm>
            <a:off x="6663445" y="3186040"/>
            <a:ext cx="2423405" cy="1026084"/>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defPPr>
              <a:defRPr lang="en-US"/>
            </a:defPPr>
            <a:lvl1pPr indent="0" algn="ctr">
              <a:spcBef>
                <a:spcPct val="0"/>
              </a:spcBef>
              <a:spcAft>
                <a:spcPts val="0"/>
              </a:spcAft>
              <a:buClr>
                <a:schemeClr val="accent1"/>
              </a:buClr>
              <a:buSzPct val="80000"/>
              <a:buFont typeface="Wingdings 3" charset="2"/>
              <a:buNone/>
              <a:defRPr sz="2400">
                <a:solidFill>
                  <a:schemeClr val="accent1"/>
                </a:solidFill>
              </a:defRPr>
            </a:lvl1pPr>
            <a:lvl2pPr indent="0" algn="ctr">
              <a:spcBef>
                <a:spcPts val="1000"/>
              </a:spcBef>
              <a:spcAft>
                <a:spcPts val="0"/>
              </a:spcAft>
              <a:buClr>
                <a:schemeClr val="accent1"/>
              </a:buClr>
              <a:buSzPct val="80000"/>
              <a:buFont typeface="Wingdings 3" charset="2"/>
              <a:buNone/>
              <a:defRPr sz="1600">
                <a:solidFill>
                  <a:schemeClr val="tx1">
                    <a:tint val="75000"/>
                  </a:schemeClr>
                </a:solidFill>
              </a:defRPr>
            </a:lvl2pPr>
            <a:lvl3pPr indent="0" algn="ctr">
              <a:spcBef>
                <a:spcPts val="1000"/>
              </a:spcBef>
              <a:spcAft>
                <a:spcPts val="0"/>
              </a:spcAft>
              <a:buClr>
                <a:schemeClr val="accent1"/>
              </a:buClr>
              <a:buSzPct val="80000"/>
              <a:buFont typeface="Wingdings 3" charset="2"/>
              <a:buNone/>
              <a:defRPr sz="1400">
                <a:solidFill>
                  <a:schemeClr val="tx1">
                    <a:tint val="75000"/>
                  </a:schemeClr>
                </a:solidFill>
              </a:defRPr>
            </a:lvl3pPr>
            <a:lvl4pPr indent="0" algn="ctr">
              <a:spcBef>
                <a:spcPts val="1000"/>
              </a:spcBef>
              <a:spcAft>
                <a:spcPts val="0"/>
              </a:spcAft>
              <a:buClr>
                <a:schemeClr val="accent1"/>
              </a:buClr>
              <a:buSzPct val="80000"/>
              <a:buFont typeface="Wingdings 3" charset="2"/>
              <a:buNone/>
              <a:defRPr sz="1200">
                <a:solidFill>
                  <a:schemeClr val="tx1">
                    <a:tint val="75000"/>
                  </a:schemeClr>
                </a:solidFill>
              </a:defRPr>
            </a:lvl4pPr>
            <a:lvl5pPr indent="0" algn="ctr">
              <a:spcBef>
                <a:spcPts val="1000"/>
              </a:spcBef>
              <a:spcAft>
                <a:spcPts val="0"/>
              </a:spcAft>
              <a:buClr>
                <a:schemeClr val="accent1"/>
              </a:buClr>
              <a:buSzPct val="80000"/>
              <a:buFont typeface="Wingdings 3" charset="2"/>
              <a:buNone/>
              <a:defRPr sz="1200">
                <a:solidFill>
                  <a:schemeClr val="tx1">
                    <a:tint val="75000"/>
                  </a:schemeClr>
                </a:solidFill>
              </a:defRPr>
            </a:lvl5pPr>
            <a:lvl6pPr indent="0" algn="ctr">
              <a:spcBef>
                <a:spcPts val="1000"/>
              </a:spcBef>
              <a:spcAft>
                <a:spcPts val="0"/>
              </a:spcAft>
              <a:buClr>
                <a:schemeClr val="accent1"/>
              </a:buClr>
              <a:buSzPct val="80000"/>
              <a:buFont typeface="Wingdings 3" charset="2"/>
              <a:buNone/>
              <a:defRPr sz="1200">
                <a:solidFill>
                  <a:schemeClr val="tx1">
                    <a:tint val="75000"/>
                  </a:schemeClr>
                </a:solidFill>
              </a:defRPr>
            </a:lvl6pPr>
            <a:lvl7pPr indent="0" algn="ctr">
              <a:spcBef>
                <a:spcPts val="1000"/>
              </a:spcBef>
              <a:spcAft>
                <a:spcPts val="0"/>
              </a:spcAft>
              <a:buClr>
                <a:schemeClr val="accent1"/>
              </a:buClr>
              <a:buSzPct val="80000"/>
              <a:buFont typeface="Wingdings 3" charset="2"/>
              <a:buNone/>
              <a:defRPr sz="1200">
                <a:solidFill>
                  <a:schemeClr val="tx1">
                    <a:tint val="75000"/>
                  </a:schemeClr>
                </a:solidFill>
              </a:defRPr>
            </a:lvl7pPr>
            <a:lvl8pPr indent="0" algn="ctr">
              <a:spcBef>
                <a:spcPts val="1000"/>
              </a:spcBef>
              <a:spcAft>
                <a:spcPts val="0"/>
              </a:spcAft>
              <a:buClr>
                <a:schemeClr val="accent1"/>
              </a:buClr>
              <a:buSzPct val="80000"/>
              <a:buFont typeface="Wingdings 3" charset="2"/>
              <a:buNone/>
              <a:defRPr sz="1200">
                <a:solidFill>
                  <a:schemeClr val="tx1">
                    <a:tint val="75000"/>
                  </a:schemeClr>
                </a:solidFill>
              </a:defRPr>
            </a:lvl8pPr>
            <a:lvl9pPr indent="0" algn="ctr">
              <a:spcBef>
                <a:spcPts val="1000"/>
              </a:spcBef>
              <a:spcAft>
                <a:spcPts val="0"/>
              </a:spcAft>
              <a:buClr>
                <a:schemeClr val="accent1"/>
              </a:buClr>
              <a:buSzPct val="80000"/>
              <a:buFont typeface="Wingdings 3" charset="2"/>
              <a:buNone/>
              <a:defRPr sz="1200">
                <a:solidFill>
                  <a:schemeClr val="tx1">
                    <a:tint val="75000"/>
                  </a:schemeClr>
                </a:solidFill>
              </a:defRPr>
            </a:lvl9pPr>
          </a:lstStyle>
          <a:p>
            <a:r>
              <a:rPr lang="en-US" sz="2000" b="1" i="1" dirty="0">
                <a:latin typeface="Arial" panose="020B0604020202020204" pitchFamily="34" charset="0"/>
                <a:cs typeface="Arial" panose="020B0604020202020204" pitchFamily="34" charset="0"/>
              </a:rPr>
              <a:t>Active Employees</a:t>
            </a:r>
          </a:p>
          <a:p>
            <a:r>
              <a:rPr lang="en-US" sz="2000" b="1" i="1" dirty="0">
                <a:latin typeface="Arial" panose="020B0604020202020204" pitchFamily="34" charset="0"/>
                <a:cs typeface="Arial" panose="020B0604020202020204" pitchFamily="34" charset="0"/>
              </a:rPr>
              <a:t>24895</a:t>
            </a:r>
            <a:endParaRPr lang="en-IN" sz="2000" b="1" i="1" dirty="0">
              <a:latin typeface="Arial" panose="020B0604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20FC5695-FB2C-3391-3EA1-D209239CFE0B}"/>
              </a:ext>
            </a:extLst>
          </p:cNvPr>
          <p:cNvSpPr txBox="1">
            <a:spLocks/>
          </p:cNvSpPr>
          <p:nvPr/>
        </p:nvSpPr>
        <p:spPr>
          <a:xfrm>
            <a:off x="1154642" y="3206733"/>
            <a:ext cx="2569632" cy="1005391"/>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defPPr>
              <a:defRPr lang="en-US"/>
            </a:defPPr>
            <a:lvl1pPr indent="0" algn="ctr">
              <a:spcBef>
                <a:spcPct val="0"/>
              </a:spcBef>
              <a:spcAft>
                <a:spcPts val="0"/>
              </a:spcAft>
              <a:buClr>
                <a:schemeClr val="accent1"/>
              </a:buClr>
              <a:buSzPct val="80000"/>
              <a:buFont typeface="Wingdings 3" charset="2"/>
              <a:buNone/>
              <a:defRPr sz="2400">
                <a:solidFill>
                  <a:schemeClr val="accent1"/>
                </a:solidFill>
              </a:defRPr>
            </a:lvl1pPr>
            <a:lvl2pPr indent="0" algn="ctr">
              <a:spcBef>
                <a:spcPts val="1000"/>
              </a:spcBef>
              <a:spcAft>
                <a:spcPts val="0"/>
              </a:spcAft>
              <a:buClr>
                <a:schemeClr val="accent1"/>
              </a:buClr>
              <a:buSzPct val="80000"/>
              <a:buFont typeface="Wingdings 3" charset="2"/>
              <a:buNone/>
              <a:defRPr sz="1600">
                <a:solidFill>
                  <a:schemeClr val="tx1">
                    <a:tint val="75000"/>
                  </a:schemeClr>
                </a:solidFill>
              </a:defRPr>
            </a:lvl2pPr>
            <a:lvl3pPr indent="0" algn="ctr">
              <a:spcBef>
                <a:spcPts val="1000"/>
              </a:spcBef>
              <a:spcAft>
                <a:spcPts val="0"/>
              </a:spcAft>
              <a:buClr>
                <a:schemeClr val="accent1"/>
              </a:buClr>
              <a:buSzPct val="80000"/>
              <a:buFont typeface="Wingdings 3" charset="2"/>
              <a:buNone/>
              <a:defRPr sz="1400">
                <a:solidFill>
                  <a:schemeClr val="tx1">
                    <a:tint val="75000"/>
                  </a:schemeClr>
                </a:solidFill>
              </a:defRPr>
            </a:lvl3pPr>
            <a:lvl4pPr indent="0" algn="ctr">
              <a:spcBef>
                <a:spcPts val="1000"/>
              </a:spcBef>
              <a:spcAft>
                <a:spcPts val="0"/>
              </a:spcAft>
              <a:buClr>
                <a:schemeClr val="accent1"/>
              </a:buClr>
              <a:buSzPct val="80000"/>
              <a:buFont typeface="Wingdings 3" charset="2"/>
              <a:buNone/>
              <a:defRPr sz="1200">
                <a:solidFill>
                  <a:schemeClr val="tx1">
                    <a:tint val="75000"/>
                  </a:schemeClr>
                </a:solidFill>
              </a:defRPr>
            </a:lvl4pPr>
            <a:lvl5pPr indent="0" algn="ctr">
              <a:spcBef>
                <a:spcPts val="1000"/>
              </a:spcBef>
              <a:spcAft>
                <a:spcPts val="0"/>
              </a:spcAft>
              <a:buClr>
                <a:schemeClr val="accent1"/>
              </a:buClr>
              <a:buSzPct val="80000"/>
              <a:buFont typeface="Wingdings 3" charset="2"/>
              <a:buNone/>
              <a:defRPr sz="1200">
                <a:solidFill>
                  <a:schemeClr val="tx1">
                    <a:tint val="75000"/>
                  </a:schemeClr>
                </a:solidFill>
              </a:defRPr>
            </a:lvl5pPr>
            <a:lvl6pPr indent="0" algn="ctr">
              <a:spcBef>
                <a:spcPts val="1000"/>
              </a:spcBef>
              <a:spcAft>
                <a:spcPts val="0"/>
              </a:spcAft>
              <a:buClr>
                <a:schemeClr val="accent1"/>
              </a:buClr>
              <a:buSzPct val="80000"/>
              <a:buFont typeface="Wingdings 3" charset="2"/>
              <a:buNone/>
              <a:defRPr sz="1200">
                <a:solidFill>
                  <a:schemeClr val="tx1">
                    <a:tint val="75000"/>
                  </a:schemeClr>
                </a:solidFill>
              </a:defRPr>
            </a:lvl6pPr>
            <a:lvl7pPr indent="0" algn="ctr">
              <a:spcBef>
                <a:spcPts val="1000"/>
              </a:spcBef>
              <a:spcAft>
                <a:spcPts val="0"/>
              </a:spcAft>
              <a:buClr>
                <a:schemeClr val="accent1"/>
              </a:buClr>
              <a:buSzPct val="80000"/>
              <a:buFont typeface="Wingdings 3" charset="2"/>
              <a:buNone/>
              <a:defRPr sz="1200">
                <a:solidFill>
                  <a:schemeClr val="tx1">
                    <a:tint val="75000"/>
                  </a:schemeClr>
                </a:solidFill>
              </a:defRPr>
            </a:lvl7pPr>
            <a:lvl8pPr indent="0" algn="ctr">
              <a:spcBef>
                <a:spcPts val="1000"/>
              </a:spcBef>
              <a:spcAft>
                <a:spcPts val="0"/>
              </a:spcAft>
              <a:buClr>
                <a:schemeClr val="accent1"/>
              </a:buClr>
              <a:buSzPct val="80000"/>
              <a:buFont typeface="Wingdings 3" charset="2"/>
              <a:buNone/>
              <a:defRPr sz="1200">
                <a:solidFill>
                  <a:schemeClr val="tx1">
                    <a:tint val="75000"/>
                  </a:schemeClr>
                </a:solidFill>
              </a:defRPr>
            </a:lvl8pPr>
            <a:lvl9pPr indent="0" algn="ctr">
              <a:spcBef>
                <a:spcPts val="1000"/>
              </a:spcBef>
              <a:spcAft>
                <a:spcPts val="0"/>
              </a:spcAft>
              <a:buClr>
                <a:schemeClr val="accent1"/>
              </a:buClr>
              <a:buSzPct val="80000"/>
              <a:buFont typeface="Wingdings 3" charset="2"/>
              <a:buNone/>
              <a:defRPr sz="1200">
                <a:solidFill>
                  <a:schemeClr val="tx1">
                    <a:tint val="75000"/>
                  </a:schemeClr>
                </a:solidFill>
              </a:defRPr>
            </a:lvl9pPr>
          </a:lstStyle>
          <a:p>
            <a:r>
              <a:rPr lang="en-US" sz="2000" b="1" i="1" dirty="0">
                <a:latin typeface="Arial" panose="020B0604020202020204" pitchFamily="34" charset="0"/>
                <a:cs typeface="Arial" panose="020B0604020202020204" pitchFamily="34" charset="0"/>
              </a:rPr>
              <a:t>Attrition Rate</a:t>
            </a:r>
          </a:p>
          <a:p>
            <a:r>
              <a:rPr lang="en-IN" sz="2000" b="1" i="1" dirty="0">
                <a:latin typeface="Arial" panose="020B0604020202020204" pitchFamily="34" charset="0"/>
                <a:cs typeface="Arial" panose="020B0604020202020204" pitchFamily="34" charset="0"/>
              </a:rPr>
              <a:t>50.21%</a:t>
            </a:r>
          </a:p>
        </p:txBody>
      </p:sp>
      <p:sp>
        <p:nvSpPr>
          <p:cNvPr id="8" name="Subtitle 2">
            <a:extLst>
              <a:ext uri="{FF2B5EF4-FFF2-40B4-BE49-F238E27FC236}">
                <a16:creationId xmlns:a16="http://schemas.microsoft.com/office/drawing/2014/main" id="{3883FE39-324D-8E9D-35C4-ECFD8323FCDC}"/>
              </a:ext>
            </a:extLst>
          </p:cNvPr>
          <p:cNvSpPr txBox="1">
            <a:spLocks/>
          </p:cNvSpPr>
          <p:nvPr/>
        </p:nvSpPr>
        <p:spPr>
          <a:xfrm>
            <a:off x="3914775" y="3197032"/>
            <a:ext cx="2514601" cy="1026084"/>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defPPr>
              <a:defRPr lang="en-US"/>
            </a:defPPr>
            <a:lvl1pPr indent="0" algn="ctr">
              <a:spcBef>
                <a:spcPct val="0"/>
              </a:spcBef>
              <a:spcAft>
                <a:spcPts val="0"/>
              </a:spcAft>
              <a:buClr>
                <a:schemeClr val="accent1"/>
              </a:buClr>
              <a:buSzPct val="80000"/>
              <a:buFont typeface="Wingdings 3" charset="2"/>
              <a:buNone/>
              <a:defRPr sz="2400">
                <a:solidFill>
                  <a:schemeClr val="accent1"/>
                </a:solidFill>
              </a:defRPr>
            </a:lvl1pPr>
            <a:lvl2pPr indent="0" algn="ctr">
              <a:spcBef>
                <a:spcPts val="1000"/>
              </a:spcBef>
              <a:spcAft>
                <a:spcPts val="0"/>
              </a:spcAft>
              <a:buClr>
                <a:schemeClr val="accent1"/>
              </a:buClr>
              <a:buSzPct val="80000"/>
              <a:buFont typeface="Wingdings 3" charset="2"/>
              <a:buNone/>
              <a:defRPr sz="1600">
                <a:solidFill>
                  <a:schemeClr val="tx1">
                    <a:tint val="75000"/>
                  </a:schemeClr>
                </a:solidFill>
              </a:defRPr>
            </a:lvl2pPr>
            <a:lvl3pPr indent="0" algn="ctr">
              <a:spcBef>
                <a:spcPts val="1000"/>
              </a:spcBef>
              <a:spcAft>
                <a:spcPts val="0"/>
              </a:spcAft>
              <a:buClr>
                <a:schemeClr val="accent1"/>
              </a:buClr>
              <a:buSzPct val="80000"/>
              <a:buFont typeface="Wingdings 3" charset="2"/>
              <a:buNone/>
              <a:defRPr sz="1400">
                <a:solidFill>
                  <a:schemeClr val="tx1">
                    <a:tint val="75000"/>
                  </a:schemeClr>
                </a:solidFill>
              </a:defRPr>
            </a:lvl3pPr>
            <a:lvl4pPr indent="0" algn="ctr">
              <a:spcBef>
                <a:spcPts val="1000"/>
              </a:spcBef>
              <a:spcAft>
                <a:spcPts val="0"/>
              </a:spcAft>
              <a:buClr>
                <a:schemeClr val="accent1"/>
              </a:buClr>
              <a:buSzPct val="80000"/>
              <a:buFont typeface="Wingdings 3" charset="2"/>
              <a:buNone/>
              <a:defRPr sz="1200">
                <a:solidFill>
                  <a:schemeClr val="tx1">
                    <a:tint val="75000"/>
                  </a:schemeClr>
                </a:solidFill>
              </a:defRPr>
            </a:lvl4pPr>
            <a:lvl5pPr indent="0" algn="ctr">
              <a:spcBef>
                <a:spcPts val="1000"/>
              </a:spcBef>
              <a:spcAft>
                <a:spcPts val="0"/>
              </a:spcAft>
              <a:buClr>
                <a:schemeClr val="accent1"/>
              </a:buClr>
              <a:buSzPct val="80000"/>
              <a:buFont typeface="Wingdings 3" charset="2"/>
              <a:buNone/>
              <a:defRPr sz="1200">
                <a:solidFill>
                  <a:schemeClr val="tx1">
                    <a:tint val="75000"/>
                  </a:schemeClr>
                </a:solidFill>
              </a:defRPr>
            </a:lvl5pPr>
            <a:lvl6pPr indent="0" algn="ctr">
              <a:spcBef>
                <a:spcPts val="1000"/>
              </a:spcBef>
              <a:spcAft>
                <a:spcPts val="0"/>
              </a:spcAft>
              <a:buClr>
                <a:schemeClr val="accent1"/>
              </a:buClr>
              <a:buSzPct val="80000"/>
              <a:buFont typeface="Wingdings 3" charset="2"/>
              <a:buNone/>
              <a:defRPr sz="1200">
                <a:solidFill>
                  <a:schemeClr val="tx1">
                    <a:tint val="75000"/>
                  </a:schemeClr>
                </a:solidFill>
              </a:defRPr>
            </a:lvl6pPr>
            <a:lvl7pPr indent="0" algn="ctr">
              <a:spcBef>
                <a:spcPts val="1000"/>
              </a:spcBef>
              <a:spcAft>
                <a:spcPts val="0"/>
              </a:spcAft>
              <a:buClr>
                <a:schemeClr val="accent1"/>
              </a:buClr>
              <a:buSzPct val="80000"/>
              <a:buFont typeface="Wingdings 3" charset="2"/>
              <a:buNone/>
              <a:defRPr sz="1200">
                <a:solidFill>
                  <a:schemeClr val="tx1">
                    <a:tint val="75000"/>
                  </a:schemeClr>
                </a:solidFill>
              </a:defRPr>
            </a:lvl7pPr>
            <a:lvl8pPr indent="0" algn="ctr">
              <a:spcBef>
                <a:spcPts val="1000"/>
              </a:spcBef>
              <a:spcAft>
                <a:spcPts val="0"/>
              </a:spcAft>
              <a:buClr>
                <a:schemeClr val="accent1"/>
              </a:buClr>
              <a:buSzPct val="80000"/>
              <a:buFont typeface="Wingdings 3" charset="2"/>
              <a:buNone/>
              <a:defRPr sz="1200">
                <a:solidFill>
                  <a:schemeClr val="tx1">
                    <a:tint val="75000"/>
                  </a:schemeClr>
                </a:solidFill>
              </a:defRPr>
            </a:lvl8pPr>
            <a:lvl9pPr indent="0" algn="ctr">
              <a:spcBef>
                <a:spcPts val="1000"/>
              </a:spcBef>
              <a:spcAft>
                <a:spcPts val="0"/>
              </a:spcAft>
              <a:buClr>
                <a:schemeClr val="accent1"/>
              </a:buClr>
              <a:buSzPct val="80000"/>
              <a:buFont typeface="Wingdings 3" charset="2"/>
              <a:buNone/>
              <a:defRPr sz="1200">
                <a:solidFill>
                  <a:schemeClr val="tx1">
                    <a:tint val="75000"/>
                  </a:schemeClr>
                </a:solidFill>
              </a:defRPr>
            </a:lvl9pPr>
          </a:lstStyle>
          <a:p>
            <a:r>
              <a:rPr lang="en-US" sz="2000" b="1" i="1" dirty="0">
                <a:latin typeface="Arial" panose="020B0604020202020204" pitchFamily="34" charset="0"/>
                <a:cs typeface="Arial" panose="020B0604020202020204" pitchFamily="34" charset="0"/>
              </a:rPr>
              <a:t>Total Attrition’s</a:t>
            </a:r>
          </a:p>
          <a:p>
            <a:r>
              <a:rPr lang="en-US" sz="2000" b="1" i="1" dirty="0">
                <a:latin typeface="Arial" panose="020B0604020202020204" pitchFamily="34" charset="0"/>
                <a:cs typeface="Arial" panose="020B0604020202020204" pitchFamily="34" charset="0"/>
              </a:rPr>
              <a:t>25105</a:t>
            </a:r>
            <a:endParaRPr lang="en-IN" sz="2000" b="1" i="1" dirty="0">
              <a:latin typeface="Arial" panose="020B0604020202020204" pitchFamily="34" charset="0"/>
              <a:cs typeface="Arial" panose="020B0604020202020204" pitchFamily="34" charset="0"/>
            </a:endParaRPr>
          </a:p>
        </p:txBody>
      </p:sp>
      <p:sp>
        <p:nvSpPr>
          <p:cNvPr id="9" name="Subtitle 2">
            <a:extLst>
              <a:ext uri="{FF2B5EF4-FFF2-40B4-BE49-F238E27FC236}">
                <a16:creationId xmlns:a16="http://schemas.microsoft.com/office/drawing/2014/main" id="{4560096B-C9B8-DAE1-D288-50C7242C420C}"/>
              </a:ext>
            </a:extLst>
          </p:cNvPr>
          <p:cNvSpPr txBox="1">
            <a:spLocks/>
          </p:cNvSpPr>
          <p:nvPr/>
        </p:nvSpPr>
        <p:spPr>
          <a:xfrm>
            <a:off x="2602445" y="5036019"/>
            <a:ext cx="2514600" cy="1026084"/>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defPPr>
              <a:defRPr lang="en-US"/>
            </a:defPPr>
            <a:lvl1pPr indent="0" algn="ctr">
              <a:spcBef>
                <a:spcPct val="0"/>
              </a:spcBef>
              <a:spcAft>
                <a:spcPts val="0"/>
              </a:spcAft>
              <a:buClr>
                <a:schemeClr val="accent1"/>
              </a:buClr>
              <a:buSzPct val="80000"/>
              <a:buFont typeface="Wingdings 3" charset="2"/>
              <a:buNone/>
              <a:defRPr sz="2400">
                <a:solidFill>
                  <a:schemeClr val="accent1"/>
                </a:solidFill>
              </a:defRPr>
            </a:lvl1pPr>
            <a:lvl2pPr indent="0" algn="ctr">
              <a:spcBef>
                <a:spcPts val="1000"/>
              </a:spcBef>
              <a:spcAft>
                <a:spcPts val="0"/>
              </a:spcAft>
              <a:buClr>
                <a:schemeClr val="accent1"/>
              </a:buClr>
              <a:buSzPct val="80000"/>
              <a:buFont typeface="Wingdings 3" charset="2"/>
              <a:buNone/>
              <a:defRPr sz="1600">
                <a:solidFill>
                  <a:schemeClr val="tx1">
                    <a:tint val="75000"/>
                  </a:schemeClr>
                </a:solidFill>
              </a:defRPr>
            </a:lvl2pPr>
            <a:lvl3pPr indent="0" algn="ctr">
              <a:spcBef>
                <a:spcPts val="1000"/>
              </a:spcBef>
              <a:spcAft>
                <a:spcPts val="0"/>
              </a:spcAft>
              <a:buClr>
                <a:schemeClr val="accent1"/>
              </a:buClr>
              <a:buSzPct val="80000"/>
              <a:buFont typeface="Wingdings 3" charset="2"/>
              <a:buNone/>
              <a:defRPr sz="1400">
                <a:solidFill>
                  <a:schemeClr val="tx1">
                    <a:tint val="75000"/>
                  </a:schemeClr>
                </a:solidFill>
              </a:defRPr>
            </a:lvl3pPr>
            <a:lvl4pPr indent="0" algn="ctr">
              <a:spcBef>
                <a:spcPts val="1000"/>
              </a:spcBef>
              <a:spcAft>
                <a:spcPts val="0"/>
              </a:spcAft>
              <a:buClr>
                <a:schemeClr val="accent1"/>
              </a:buClr>
              <a:buSzPct val="80000"/>
              <a:buFont typeface="Wingdings 3" charset="2"/>
              <a:buNone/>
              <a:defRPr sz="1200">
                <a:solidFill>
                  <a:schemeClr val="tx1">
                    <a:tint val="75000"/>
                  </a:schemeClr>
                </a:solidFill>
              </a:defRPr>
            </a:lvl4pPr>
            <a:lvl5pPr indent="0" algn="ctr">
              <a:spcBef>
                <a:spcPts val="1000"/>
              </a:spcBef>
              <a:spcAft>
                <a:spcPts val="0"/>
              </a:spcAft>
              <a:buClr>
                <a:schemeClr val="accent1"/>
              </a:buClr>
              <a:buSzPct val="80000"/>
              <a:buFont typeface="Wingdings 3" charset="2"/>
              <a:buNone/>
              <a:defRPr sz="1200">
                <a:solidFill>
                  <a:schemeClr val="tx1">
                    <a:tint val="75000"/>
                  </a:schemeClr>
                </a:solidFill>
              </a:defRPr>
            </a:lvl5pPr>
            <a:lvl6pPr indent="0" algn="ctr">
              <a:spcBef>
                <a:spcPts val="1000"/>
              </a:spcBef>
              <a:spcAft>
                <a:spcPts val="0"/>
              </a:spcAft>
              <a:buClr>
                <a:schemeClr val="accent1"/>
              </a:buClr>
              <a:buSzPct val="80000"/>
              <a:buFont typeface="Wingdings 3" charset="2"/>
              <a:buNone/>
              <a:defRPr sz="1200">
                <a:solidFill>
                  <a:schemeClr val="tx1">
                    <a:tint val="75000"/>
                  </a:schemeClr>
                </a:solidFill>
              </a:defRPr>
            </a:lvl6pPr>
            <a:lvl7pPr indent="0" algn="ctr">
              <a:spcBef>
                <a:spcPts val="1000"/>
              </a:spcBef>
              <a:spcAft>
                <a:spcPts val="0"/>
              </a:spcAft>
              <a:buClr>
                <a:schemeClr val="accent1"/>
              </a:buClr>
              <a:buSzPct val="80000"/>
              <a:buFont typeface="Wingdings 3" charset="2"/>
              <a:buNone/>
              <a:defRPr sz="1200">
                <a:solidFill>
                  <a:schemeClr val="tx1">
                    <a:tint val="75000"/>
                  </a:schemeClr>
                </a:solidFill>
              </a:defRPr>
            </a:lvl7pPr>
            <a:lvl8pPr indent="0" algn="ctr">
              <a:spcBef>
                <a:spcPts val="1000"/>
              </a:spcBef>
              <a:spcAft>
                <a:spcPts val="0"/>
              </a:spcAft>
              <a:buClr>
                <a:schemeClr val="accent1"/>
              </a:buClr>
              <a:buSzPct val="80000"/>
              <a:buFont typeface="Wingdings 3" charset="2"/>
              <a:buNone/>
              <a:defRPr sz="1200">
                <a:solidFill>
                  <a:schemeClr val="tx1">
                    <a:tint val="75000"/>
                  </a:schemeClr>
                </a:solidFill>
              </a:defRPr>
            </a:lvl8pPr>
            <a:lvl9pPr indent="0" algn="ctr">
              <a:spcBef>
                <a:spcPts val="1000"/>
              </a:spcBef>
              <a:spcAft>
                <a:spcPts val="0"/>
              </a:spcAft>
              <a:buClr>
                <a:schemeClr val="accent1"/>
              </a:buClr>
              <a:buSzPct val="80000"/>
              <a:buFont typeface="Wingdings 3" charset="2"/>
              <a:buNone/>
              <a:defRPr sz="1200">
                <a:solidFill>
                  <a:schemeClr val="tx1">
                    <a:tint val="75000"/>
                  </a:schemeClr>
                </a:solidFill>
              </a:defRPr>
            </a:lvl9pPr>
          </a:lstStyle>
          <a:p>
            <a:r>
              <a:rPr lang="en-US" sz="2000" b="1" i="1" dirty="0">
                <a:latin typeface="Arial" panose="020B0604020202020204" pitchFamily="34" charset="0"/>
                <a:cs typeface="Arial" panose="020B0604020202020204" pitchFamily="34" charset="0"/>
              </a:rPr>
              <a:t>Female Attrition </a:t>
            </a:r>
          </a:p>
          <a:p>
            <a:r>
              <a:rPr lang="en-US" sz="2000" b="1" i="1" dirty="0">
                <a:latin typeface="Arial" panose="020B0604020202020204" pitchFamily="34" charset="0"/>
                <a:cs typeface="Arial" panose="020B0604020202020204" pitchFamily="34" charset="0"/>
              </a:rPr>
              <a:t>12,560</a:t>
            </a:r>
            <a:endParaRPr lang="en-IN" sz="2000" b="1" i="1"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87669B1B-DF6A-FB67-A749-57275420AD2B}"/>
              </a:ext>
            </a:extLst>
          </p:cNvPr>
          <p:cNvSpPr txBox="1">
            <a:spLocks/>
          </p:cNvSpPr>
          <p:nvPr/>
        </p:nvSpPr>
        <p:spPr>
          <a:xfrm>
            <a:off x="5592871" y="5036019"/>
            <a:ext cx="2569632" cy="1026084"/>
          </a:xfrm>
          <a:prstGeom prst="rect">
            <a:avLst/>
          </a:prstGeo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defPPr>
              <a:defRPr lang="en-US"/>
            </a:defPPr>
            <a:lvl1pPr indent="0" algn="ctr">
              <a:spcBef>
                <a:spcPct val="0"/>
              </a:spcBef>
              <a:spcAft>
                <a:spcPts val="0"/>
              </a:spcAft>
              <a:buClr>
                <a:schemeClr val="accent1"/>
              </a:buClr>
              <a:buSzPct val="80000"/>
              <a:buFont typeface="Wingdings 3" charset="2"/>
              <a:buNone/>
              <a:defRPr sz="2400">
                <a:solidFill>
                  <a:schemeClr val="accent1"/>
                </a:solidFill>
              </a:defRPr>
            </a:lvl1pPr>
            <a:lvl2pPr indent="0" algn="ctr">
              <a:spcBef>
                <a:spcPts val="1000"/>
              </a:spcBef>
              <a:spcAft>
                <a:spcPts val="0"/>
              </a:spcAft>
              <a:buClr>
                <a:schemeClr val="accent1"/>
              </a:buClr>
              <a:buSzPct val="80000"/>
              <a:buFont typeface="Wingdings 3" charset="2"/>
              <a:buNone/>
              <a:defRPr sz="1600">
                <a:solidFill>
                  <a:schemeClr val="tx1">
                    <a:tint val="75000"/>
                  </a:schemeClr>
                </a:solidFill>
              </a:defRPr>
            </a:lvl2pPr>
            <a:lvl3pPr indent="0" algn="ctr">
              <a:spcBef>
                <a:spcPts val="1000"/>
              </a:spcBef>
              <a:spcAft>
                <a:spcPts val="0"/>
              </a:spcAft>
              <a:buClr>
                <a:schemeClr val="accent1"/>
              </a:buClr>
              <a:buSzPct val="80000"/>
              <a:buFont typeface="Wingdings 3" charset="2"/>
              <a:buNone/>
              <a:defRPr sz="1400">
                <a:solidFill>
                  <a:schemeClr val="tx1">
                    <a:tint val="75000"/>
                  </a:schemeClr>
                </a:solidFill>
              </a:defRPr>
            </a:lvl3pPr>
            <a:lvl4pPr indent="0" algn="ctr">
              <a:spcBef>
                <a:spcPts val="1000"/>
              </a:spcBef>
              <a:spcAft>
                <a:spcPts val="0"/>
              </a:spcAft>
              <a:buClr>
                <a:schemeClr val="accent1"/>
              </a:buClr>
              <a:buSzPct val="80000"/>
              <a:buFont typeface="Wingdings 3" charset="2"/>
              <a:buNone/>
              <a:defRPr sz="1200">
                <a:solidFill>
                  <a:schemeClr val="tx1">
                    <a:tint val="75000"/>
                  </a:schemeClr>
                </a:solidFill>
              </a:defRPr>
            </a:lvl4pPr>
            <a:lvl5pPr indent="0" algn="ctr">
              <a:spcBef>
                <a:spcPts val="1000"/>
              </a:spcBef>
              <a:spcAft>
                <a:spcPts val="0"/>
              </a:spcAft>
              <a:buClr>
                <a:schemeClr val="accent1"/>
              </a:buClr>
              <a:buSzPct val="80000"/>
              <a:buFont typeface="Wingdings 3" charset="2"/>
              <a:buNone/>
              <a:defRPr sz="1200">
                <a:solidFill>
                  <a:schemeClr val="tx1">
                    <a:tint val="75000"/>
                  </a:schemeClr>
                </a:solidFill>
              </a:defRPr>
            </a:lvl5pPr>
            <a:lvl6pPr indent="0" algn="ctr">
              <a:spcBef>
                <a:spcPts val="1000"/>
              </a:spcBef>
              <a:spcAft>
                <a:spcPts val="0"/>
              </a:spcAft>
              <a:buClr>
                <a:schemeClr val="accent1"/>
              </a:buClr>
              <a:buSzPct val="80000"/>
              <a:buFont typeface="Wingdings 3" charset="2"/>
              <a:buNone/>
              <a:defRPr sz="1200">
                <a:solidFill>
                  <a:schemeClr val="tx1">
                    <a:tint val="75000"/>
                  </a:schemeClr>
                </a:solidFill>
              </a:defRPr>
            </a:lvl6pPr>
            <a:lvl7pPr indent="0" algn="ctr">
              <a:spcBef>
                <a:spcPts val="1000"/>
              </a:spcBef>
              <a:spcAft>
                <a:spcPts val="0"/>
              </a:spcAft>
              <a:buClr>
                <a:schemeClr val="accent1"/>
              </a:buClr>
              <a:buSzPct val="80000"/>
              <a:buFont typeface="Wingdings 3" charset="2"/>
              <a:buNone/>
              <a:defRPr sz="1200">
                <a:solidFill>
                  <a:schemeClr val="tx1">
                    <a:tint val="75000"/>
                  </a:schemeClr>
                </a:solidFill>
              </a:defRPr>
            </a:lvl7pPr>
            <a:lvl8pPr indent="0" algn="ctr">
              <a:spcBef>
                <a:spcPts val="1000"/>
              </a:spcBef>
              <a:spcAft>
                <a:spcPts val="0"/>
              </a:spcAft>
              <a:buClr>
                <a:schemeClr val="accent1"/>
              </a:buClr>
              <a:buSzPct val="80000"/>
              <a:buFont typeface="Wingdings 3" charset="2"/>
              <a:buNone/>
              <a:defRPr sz="1200">
                <a:solidFill>
                  <a:schemeClr val="tx1">
                    <a:tint val="75000"/>
                  </a:schemeClr>
                </a:solidFill>
              </a:defRPr>
            </a:lvl8pPr>
            <a:lvl9pPr indent="0" algn="ctr">
              <a:spcBef>
                <a:spcPts val="1000"/>
              </a:spcBef>
              <a:spcAft>
                <a:spcPts val="0"/>
              </a:spcAft>
              <a:buClr>
                <a:schemeClr val="accent1"/>
              </a:buClr>
              <a:buSzPct val="80000"/>
              <a:buFont typeface="Wingdings 3" charset="2"/>
              <a:buNone/>
              <a:defRPr sz="1200">
                <a:solidFill>
                  <a:schemeClr val="tx1">
                    <a:tint val="75000"/>
                  </a:schemeClr>
                </a:solidFill>
              </a:defRPr>
            </a:lvl9pPr>
          </a:lstStyle>
          <a:p>
            <a:r>
              <a:rPr lang="en-US" sz="2000" b="1" i="1" dirty="0">
                <a:latin typeface="Arial" panose="020B0604020202020204" pitchFamily="34" charset="0"/>
                <a:cs typeface="Arial" panose="020B0604020202020204" pitchFamily="34" charset="0"/>
              </a:rPr>
              <a:t>Male Attrition</a:t>
            </a:r>
          </a:p>
          <a:p>
            <a:r>
              <a:rPr lang="en-US" sz="2000" b="1" i="1" dirty="0">
                <a:latin typeface="Arial" panose="020B0604020202020204" pitchFamily="34" charset="0"/>
                <a:cs typeface="Arial" panose="020B0604020202020204" pitchFamily="34" charset="0"/>
              </a:rPr>
              <a:t>12,545</a:t>
            </a:r>
            <a:endParaRPr lang="en-IN" sz="2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153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57AB4-93A2-1190-5A89-D232F353212D}"/>
              </a:ext>
            </a:extLst>
          </p:cNvPr>
          <p:cNvSpPr>
            <a:spLocks noGrp="1"/>
          </p:cNvSpPr>
          <p:nvPr>
            <p:ph type="ctrTitle"/>
          </p:nvPr>
        </p:nvSpPr>
        <p:spPr>
          <a:xfrm>
            <a:off x="849841" y="261409"/>
            <a:ext cx="8551333" cy="652991"/>
          </a:xfr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p>
            <a:pPr algn="ctr"/>
            <a:r>
              <a:rPr lang="en-US" sz="3200" dirty="0">
                <a:latin typeface="+mn-lt"/>
                <a:ea typeface="+mn-ea"/>
                <a:cs typeface="+mn-cs"/>
              </a:rPr>
              <a:t>KPI – 1. </a:t>
            </a:r>
            <a:endParaRPr lang="en-IN" sz="3200" dirty="0">
              <a:latin typeface="+mn-lt"/>
              <a:ea typeface="+mn-ea"/>
              <a:cs typeface="+mn-cs"/>
            </a:endParaRPr>
          </a:p>
        </p:txBody>
      </p:sp>
      <p:sp>
        <p:nvSpPr>
          <p:cNvPr id="3" name="Subtitle 2">
            <a:extLst>
              <a:ext uri="{FF2B5EF4-FFF2-40B4-BE49-F238E27FC236}">
                <a16:creationId xmlns:a16="http://schemas.microsoft.com/office/drawing/2014/main" id="{A7AE967E-79C8-6B14-1A9D-E9C7554F672E}"/>
              </a:ext>
            </a:extLst>
          </p:cNvPr>
          <p:cNvSpPr>
            <a:spLocks noGrp="1"/>
          </p:cNvSpPr>
          <p:nvPr>
            <p:ph type="subTitle" idx="1"/>
          </p:nvPr>
        </p:nvSpPr>
        <p:spPr>
          <a:xfrm>
            <a:off x="849841" y="5023984"/>
            <a:ext cx="8285259" cy="1634447"/>
          </a:xfrm>
        </p:spPr>
        <p:txBody>
          <a:bodyPr>
            <a:normAutofit/>
          </a:bodyPr>
          <a:lstStyle/>
          <a:p>
            <a:pPr marL="285750" indent="-285750" algn="l">
              <a:buFont typeface="Wingdings" panose="05000000000000000000" pitchFamily="2" charset="2"/>
              <a:buChar char="q"/>
            </a:pPr>
            <a:r>
              <a:rPr lang="en-US" sz="1600" b="1" i="0" dirty="0">
                <a:solidFill>
                  <a:schemeClr val="tx1"/>
                </a:solidFill>
                <a:effectLst/>
                <a:latin typeface="Segoe UI" panose="020B0502040204020203" pitchFamily="34" charset="0"/>
              </a:rPr>
              <a:t>﻿At 4260, Research &amp; Development had the highest Sum of Attrition count and was 5.47% higher than Hardware, which had the lowest Sum of Attrition count at 4039.</a:t>
            </a:r>
          </a:p>
          <a:p>
            <a:pPr marL="285750" indent="-285750" algn="l">
              <a:buFont typeface="Wingdings" panose="05000000000000000000" pitchFamily="2" charset="2"/>
              <a:buChar char="q"/>
            </a:pPr>
            <a:r>
              <a:rPr lang="en-US" sz="1600" b="1" i="0" dirty="0">
                <a:solidFill>
                  <a:schemeClr val="tx1"/>
                </a:solidFill>
                <a:effectLst/>
                <a:latin typeface="Segoe UI" panose="020B0502040204020203" pitchFamily="34" charset="0"/>
              </a:rPr>
              <a:t>Research &amp; Development accounted for 16.97% of Sum of Attrition count.</a:t>
            </a:r>
            <a:endParaRPr lang="en-US" sz="1600" b="1" dirty="0">
              <a:solidFill>
                <a:schemeClr val="tx1"/>
              </a:solidFill>
              <a:latin typeface="Segoe UI" panose="020B0502040204020203" pitchFamily="34" charset="0"/>
            </a:endParaRPr>
          </a:p>
          <a:p>
            <a:pPr marL="285750" indent="-285750" algn="l">
              <a:buFont typeface="Wingdings" panose="05000000000000000000" pitchFamily="2" charset="2"/>
              <a:buChar char="q"/>
            </a:pPr>
            <a:r>
              <a:rPr lang="en-US" sz="1600" b="1" i="0" dirty="0">
                <a:solidFill>
                  <a:schemeClr val="tx1"/>
                </a:solidFill>
                <a:effectLst/>
                <a:latin typeface="Segoe UI" panose="020B0502040204020203" pitchFamily="34" charset="0"/>
              </a:rPr>
              <a:t>﻿Across all 6 Department, Sum of Attrition count ranged from 4039 to 4260.</a:t>
            </a:r>
            <a:endParaRPr lang="en-IN" sz="1600" b="1" dirty="0">
              <a:solidFill>
                <a:schemeClr val="tx1"/>
              </a:solidFill>
            </a:endParaRPr>
          </a:p>
        </p:txBody>
      </p:sp>
      <p:pic>
        <p:nvPicPr>
          <p:cNvPr id="7" name="Picture 6">
            <a:extLst>
              <a:ext uri="{FF2B5EF4-FFF2-40B4-BE49-F238E27FC236}">
                <a16:creationId xmlns:a16="http://schemas.microsoft.com/office/drawing/2014/main" id="{746B5F42-E550-03E3-8679-B3AE07D2E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699" y="1016792"/>
            <a:ext cx="6400175" cy="3957269"/>
          </a:xfrm>
          <a:prstGeom prst="rect">
            <a:avLst/>
          </a:prstGeom>
        </p:spPr>
      </p:pic>
    </p:spTree>
    <p:extLst>
      <p:ext uri="{BB962C8B-B14F-4D97-AF65-F5344CB8AC3E}">
        <p14:creationId xmlns:p14="http://schemas.microsoft.com/office/powerpoint/2010/main" val="3425293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A41F-DFB3-44B2-7F39-677B1A69F97E}"/>
              </a:ext>
            </a:extLst>
          </p:cNvPr>
          <p:cNvSpPr>
            <a:spLocks noGrp="1"/>
          </p:cNvSpPr>
          <p:nvPr>
            <p:ph type="ctrTitle"/>
          </p:nvPr>
        </p:nvSpPr>
        <p:spPr>
          <a:xfrm>
            <a:off x="914399" y="141932"/>
            <a:ext cx="8486775" cy="585370"/>
          </a:xfrm>
          <a:effectLst>
            <a:innerShdw blurRad="114300">
              <a:prstClr val="black"/>
            </a:inn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p>
            <a:pPr algn="ctr"/>
            <a:r>
              <a:rPr lang="en-US" sz="3200" dirty="0">
                <a:latin typeface="+mn-lt"/>
                <a:ea typeface="+mn-ea"/>
                <a:cs typeface="+mn-cs"/>
              </a:rPr>
              <a:t>KPI - 2</a:t>
            </a:r>
            <a:endParaRPr lang="en-IN" sz="3200" dirty="0">
              <a:latin typeface="+mn-lt"/>
              <a:ea typeface="+mn-ea"/>
              <a:cs typeface="+mn-cs"/>
            </a:endParaRPr>
          </a:p>
        </p:txBody>
      </p:sp>
      <p:sp>
        <p:nvSpPr>
          <p:cNvPr id="3" name="Subtitle 2">
            <a:extLst>
              <a:ext uri="{FF2B5EF4-FFF2-40B4-BE49-F238E27FC236}">
                <a16:creationId xmlns:a16="http://schemas.microsoft.com/office/drawing/2014/main" id="{475D3D62-82A6-864E-7307-30518DFEDBDB}"/>
              </a:ext>
            </a:extLst>
          </p:cNvPr>
          <p:cNvSpPr>
            <a:spLocks noGrp="1"/>
          </p:cNvSpPr>
          <p:nvPr>
            <p:ph type="subTitle" idx="1"/>
          </p:nvPr>
        </p:nvSpPr>
        <p:spPr>
          <a:xfrm>
            <a:off x="1105231" y="5060230"/>
            <a:ext cx="8295943" cy="1637969"/>
          </a:xfrm>
        </p:spPr>
        <p:txBody>
          <a:bodyPr>
            <a:normAutofit/>
          </a:bodyPr>
          <a:lstStyle/>
          <a:p>
            <a:pPr marL="285750" indent="-285750" algn="l">
              <a:buFont typeface="Wingdings" panose="05000000000000000000" pitchFamily="2" charset="2"/>
              <a:buChar char="q"/>
            </a:pPr>
            <a:r>
              <a:rPr lang="en-US" sz="1600" b="1" i="0" dirty="0">
                <a:solidFill>
                  <a:schemeClr val="tx1"/>
                </a:solidFill>
                <a:effectLst/>
                <a:latin typeface="Segoe UI" panose="020B0502040204020203" pitchFamily="34" charset="0"/>
              </a:rPr>
              <a:t>At 4373, Medical had the highest Sum of Attrition count and was 6.55% higher than Marketing, which had the lowest Sum of Attrition count at 4104.</a:t>
            </a:r>
          </a:p>
          <a:p>
            <a:pPr marL="285750" indent="-285750" algn="l">
              <a:buFont typeface="Wingdings" panose="05000000000000000000" pitchFamily="2" charset="2"/>
              <a:buChar char="q"/>
            </a:pPr>
            <a:r>
              <a:rPr lang="en-US" sz="1600" b="0" i="0" dirty="0">
                <a:solidFill>
                  <a:srgbClr val="252423"/>
                </a:solidFill>
                <a:effectLst/>
                <a:latin typeface="Segoe UI" panose="020B0502040204020203" pitchFamily="34" charset="0"/>
              </a:rPr>
              <a:t>﻿</a:t>
            </a:r>
            <a:r>
              <a:rPr lang="en-US" sz="1600" b="1" i="0" dirty="0">
                <a:solidFill>
                  <a:schemeClr val="tx1"/>
                </a:solidFill>
                <a:effectLst/>
                <a:latin typeface="Segoe UI" panose="020B0502040204020203" pitchFamily="34" charset="0"/>
              </a:rPr>
              <a:t>Medical accounted for 17.42% of Sum of Attrition count.</a:t>
            </a:r>
            <a:endParaRPr lang="en-US" sz="1600" b="1" dirty="0">
              <a:solidFill>
                <a:schemeClr val="tx1"/>
              </a:solidFill>
              <a:latin typeface="Segoe UI" panose="020B0502040204020203" pitchFamily="34" charset="0"/>
            </a:endParaRPr>
          </a:p>
          <a:p>
            <a:pPr marL="285750" indent="-285750" algn="l">
              <a:buFont typeface="Wingdings" panose="05000000000000000000" pitchFamily="2" charset="2"/>
              <a:buChar char="q"/>
            </a:pPr>
            <a:r>
              <a:rPr lang="en-US" sz="1600" b="1" i="0" dirty="0">
                <a:solidFill>
                  <a:schemeClr val="tx1"/>
                </a:solidFill>
                <a:effectLst/>
                <a:latin typeface="Segoe UI" panose="020B0502040204020203" pitchFamily="34" charset="0"/>
              </a:rPr>
              <a:t>﻿﻿Across all 6 </a:t>
            </a:r>
            <a:r>
              <a:rPr lang="en-US" sz="1600" b="1" i="0" dirty="0" err="1">
                <a:solidFill>
                  <a:schemeClr val="tx1"/>
                </a:solidFill>
                <a:effectLst/>
                <a:latin typeface="Segoe UI" panose="020B0502040204020203" pitchFamily="34" charset="0"/>
              </a:rPr>
              <a:t>EducationField</a:t>
            </a:r>
            <a:r>
              <a:rPr lang="en-US" sz="1600" b="1" i="0" dirty="0">
                <a:solidFill>
                  <a:schemeClr val="tx1"/>
                </a:solidFill>
                <a:effectLst/>
                <a:latin typeface="Segoe UI" panose="020B0502040204020203" pitchFamily="34" charset="0"/>
              </a:rPr>
              <a:t>, Sum of Attrition count ranged from 4104 to 4373.﻿﻿ ﻿</a:t>
            </a:r>
            <a:endParaRPr lang="en-IN" sz="1600" b="1" dirty="0">
              <a:solidFill>
                <a:schemeClr val="tx1"/>
              </a:solidFill>
            </a:endParaRPr>
          </a:p>
        </p:txBody>
      </p:sp>
      <p:pic>
        <p:nvPicPr>
          <p:cNvPr id="4" name="Picture 3">
            <a:extLst>
              <a:ext uri="{FF2B5EF4-FFF2-40B4-BE49-F238E27FC236}">
                <a16:creationId xmlns:a16="http://schemas.microsoft.com/office/drawing/2014/main" id="{C16D5679-F173-5DFE-88AC-445ED8CA9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434" y="869233"/>
            <a:ext cx="6416704" cy="4039548"/>
          </a:xfrm>
          <a:prstGeom prst="rect">
            <a:avLst/>
          </a:prstGeom>
        </p:spPr>
      </p:pic>
      <p:sp>
        <p:nvSpPr>
          <p:cNvPr id="12" name="Rectangle 4">
            <a:extLst>
              <a:ext uri="{FF2B5EF4-FFF2-40B4-BE49-F238E27FC236}">
                <a16:creationId xmlns:a16="http://schemas.microsoft.com/office/drawing/2014/main" id="{068F204E-575D-6E98-E243-426D72B48D45}"/>
              </a:ext>
            </a:extLst>
          </p:cNvPr>
          <p:cNvSpPr>
            <a:spLocks noChangeArrowheads="1"/>
          </p:cNvSpPr>
          <p:nvPr/>
        </p:nvSpPr>
        <p:spPr bwMode="auto">
          <a:xfrm>
            <a:off x="0" y="0"/>
            <a:ext cx="152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68547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367</TotalTime>
  <Words>931</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Californian FB</vt:lpstr>
      <vt:lpstr>Poor Richard</vt:lpstr>
      <vt:lpstr>Segoe UI</vt:lpstr>
      <vt:lpstr>Söhne</vt:lpstr>
      <vt:lpstr>Trebuchet MS</vt:lpstr>
      <vt:lpstr>Wingdings</vt:lpstr>
      <vt:lpstr>Wingdings 3</vt:lpstr>
      <vt:lpstr>Facet</vt:lpstr>
      <vt:lpstr>PowerPoint Presentation</vt:lpstr>
      <vt:lpstr>Agenda</vt:lpstr>
      <vt:lpstr>Introduction</vt:lpstr>
      <vt:lpstr>PowerPoint Presentation</vt:lpstr>
      <vt:lpstr>PowerPoint Presentation</vt:lpstr>
      <vt:lpstr>Problem Statement</vt:lpstr>
      <vt:lpstr>Overall Data </vt:lpstr>
      <vt:lpstr>KPI – 1. </vt:lpstr>
      <vt:lpstr>KPI - 2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conclusion the HR analytics can provide valuable benefits to both employees and employers such as by improving employee engagement and satisfaction, reducing employee turnover and attrition, improving employee well-being, enhancing employee performance and productivity  and saving costs and increasing revenue So, the solution would be of offering incentives, giving promotion , creating good environment among employees also assigning some days as work from home to employees having long travelling distance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34</cp:revision>
  <dcterms:created xsi:type="dcterms:W3CDTF">2024-01-04T09:40:09Z</dcterms:created>
  <dcterms:modified xsi:type="dcterms:W3CDTF">2024-02-05T08:31:22Z</dcterms:modified>
</cp:coreProperties>
</file>