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26ba577-690e-4fc6-9e0d-fdbcc2343b1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8675f68adaa4172" /><Relationship Type="http://schemas.openxmlformats.org/officeDocument/2006/relationships/slideLayout" Target="/ppt/slideLayouts/slideLayout8.xml" Id="R03647e5097064983" /><Relationship Type="http://schemas.openxmlformats.org/officeDocument/2006/relationships/hyperlink" Target="https://app.powerbi.com/groups/me/reports/d26ba577-690e-4fc6-9e0d-fdbcc2343b14/?pbi_source=PowerPoint" TargetMode="External" Id="RelId0" /><Relationship Type="http://schemas.openxmlformats.org/officeDocument/2006/relationships/image" Target="/ppt/media/image4.png" Id="imgId26091753"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2ad303195c34c16" /><Relationship Type="http://schemas.openxmlformats.org/officeDocument/2006/relationships/slideLayout" Target="/ppt/slideLayouts/slideLayout8.xml" Id="R20f86133c56744b9" /><Relationship Type="http://schemas.openxmlformats.org/officeDocument/2006/relationships/hyperlink" Target="https://app.powerbi.com/groups/me/reports/d26ba577-690e-4fc6-9e0d-fdbcc2343b14/?pbi_source=PowerPoint" TargetMode="External" Id="RelId1" /><Relationship Type="http://schemas.openxmlformats.org/officeDocument/2006/relationships/image" Target="/ppt/media/image5.png" Id="imgId2609175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 Project_Laxmi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5/17/2023 7:43:07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5/17/2023 7:35:04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hape ,textbox ,card ,textbox ,textbox ,card ,textbox ,card ,card ,textbox ,card ,card ,card ,textbox ,card ,card ,textbox ,textbox ,textbox ,barChart ,columnChart ,textbox ,clusteredColumnChart ,textbox ,lineChart ,textbox ,barChart ,textbox ,slicer ,textbox ,slicer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09175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HR Analysis Dashboard</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extbox ,textbox ,shape ,textbox ,card ,textbox ,textbox ,card ,textbox ,card ,card ,textbox ,card ,card ,card ,textbox ,card ,card ,textbox ,textbox ,textbox ,barChart ,columnChart ,textbox ,clusteredColumnChart ,textbox ,lineChart ,textbox ,barChart ,textbox ,slicer ,textbox ,slicer ,textbox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09175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Duplicate of HR Analysis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