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5" d="100"/>
          <a:sy n="75" d="100"/>
        </p:scale>
        <p:origin x="-33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7/2/2021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smtClean="0">
                <a:cs typeface="Calibri Light"/>
              </a:rPr>
              <a:t>HOUSING</a:t>
            </a:r>
            <a:r>
              <a:rPr lang="en-US" sz="4000" dirty="0" smtClean="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fontScale="92500"/>
          </a:bodyPr>
          <a:lstStyle/>
          <a:p>
            <a:r>
              <a:rPr lang="en-US" dirty="0">
                <a:cs typeface="Calibri"/>
              </a:rPr>
              <a:t>Name</a:t>
            </a:r>
            <a:r>
              <a:rPr lang="en-US" dirty="0" smtClean="0">
                <a:cs typeface="Calibri"/>
              </a:rPr>
              <a:t>: </a:t>
            </a:r>
            <a:r>
              <a:rPr lang="en-US" dirty="0" err="1" smtClean="0">
                <a:cs typeface="Calibri"/>
              </a:rPr>
              <a:t>Laxmikant</a:t>
            </a:r>
            <a:r>
              <a:rPr lang="en-US" dirty="0" smtClean="0">
                <a:cs typeface="Calibri"/>
              </a:rPr>
              <a:t> Deepak</a:t>
            </a:r>
            <a:endParaRPr lang="en-US" dirty="0">
              <a:cs typeface="Calibri"/>
            </a:endParaRPr>
          </a:p>
          <a:p>
            <a:r>
              <a:rPr lang="en-US" dirty="0">
                <a:cs typeface="Calibri"/>
              </a:rPr>
              <a:t>Batch #</a:t>
            </a:r>
            <a:r>
              <a:rPr lang="en-US" dirty="0" smtClean="0">
                <a:cs typeface="Calibri"/>
              </a:rPr>
              <a:t>1827</a:t>
            </a:r>
            <a:endParaRPr lang="en-US" dirty="0">
              <a:cs typeface="Calibri"/>
            </a:endParaRPr>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 xmlns:a16="http://schemas.microsoft.com/office/drawing/2014/main"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 xmlns:a16="http://schemas.microsoft.com/office/drawing/2014/main"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 xmlns:a16="http://schemas.microsoft.com/office/drawing/2014/main"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 xmlns:a16="http://schemas.microsoft.com/office/drawing/2014/main"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 xmlns:a16="http://schemas.microsoft.com/office/drawing/2014/main"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 xmlns:a16="http://schemas.microsoft.com/office/drawing/2014/main"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 xmlns:a16="http://schemas.microsoft.com/office/drawing/2014/main" id="{2E5859D6-E838-4AD6-98A4-63FE67F7CA88}"/>
              </a:ext>
            </a:extLst>
          </p:cNvPr>
          <p:cNvSpPr txBox="1"/>
          <p:nvPr/>
        </p:nvSpPr>
        <p:spPr>
          <a:xfrm>
            <a:off x="826477" y="1363785"/>
            <a:ext cx="11047046" cy="1815882"/>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smtClean="0"/>
              <a:t>I would like to express my special thanks of gratitude to the sources Medium , Indian AI Production, StackOverflow.com, Data School, </a:t>
            </a:r>
            <a:r>
              <a:rPr lang="en-IN" sz="2800" dirty="0" err="1" smtClean="0"/>
              <a:t>Krish</a:t>
            </a:r>
            <a:r>
              <a:rPr lang="en-IN" sz="2800" dirty="0" smtClean="0"/>
              <a:t> </a:t>
            </a:r>
            <a:r>
              <a:rPr lang="en-IN" sz="2800" dirty="0" err="1" smtClean="0"/>
              <a:t>Naik’s</a:t>
            </a:r>
            <a:r>
              <a:rPr lang="en-IN" sz="2800" dirty="0" smtClean="0"/>
              <a:t> </a:t>
            </a:r>
            <a:r>
              <a:rPr lang="en-IN" sz="2800" dirty="0" err="1" smtClean="0"/>
              <a:t>youtube</a:t>
            </a:r>
            <a:r>
              <a:rPr lang="en-IN" sz="2800" dirty="0" smtClean="0"/>
              <a:t> channel which helped me to accomplish this project.</a:t>
            </a:r>
            <a:endParaRPr lang="en-US" sz="2800" dirty="0" smtClean="0"/>
          </a:p>
          <a:p>
            <a:endParaRPr lang="en-US" sz="2800" dirty="0">
              <a:cs typeface="Calibri"/>
            </a:endParaRPr>
          </a:p>
        </p:txBody>
      </p:sp>
    </p:spTree>
    <p:extLst>
      <p:ext uri="{BB962C8B-B14F-4D97-AF65-F5344CB8AC3E}">
        <p14:creationId xmlns=""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 xmlns:a16="http://schemas.microsoft.com/office/drawing/2014/main"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 xmlns:a16="http://schemas.microsoft.com/office/drawing/2014/main"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 xmlns:a16="http://schemas.microsoft.com/office/drawing/2014/main"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 xmlns:a16="http://schemas.microsoft.com/office/drawing/2014/main"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 xmlns:a16="http://schemas.microsoft.com/office/drawing/2014/main"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236</Words>
  <Application>Microsoft Office PowerPoint</Application>
  <PresentationFormat>Custom</PresentationFormat>
  <Paragraphs>87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Project presentation on :-   HOUSING PROJECT</vt:lpstr>
      <vt:lpstr>Table Of Contents :-</vt:lpstr>
      <vt:lpstr>Slide 3</vt:lpstr>
      <vt:lpstr>                          EDA steps and Visualization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                  Model Dashboard</vt:lpstr>
      <vt:lpstr>Slide 19</vt:lpstr>
      <vt:lpstr>Slide 20</vt:lpstr>
      <vt:lpstr>Slide 21</vt:lpstr>
      <vt:lpstr>                    Finalized Model</vt:lpstr>
      <vt:lpstr>                              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LAXMIKANT DEEPAK</cp:lastModifiedBy>
  <cp:revision>1246</cp:revision>
  <dcterms:created xsi:type="dcterms:W3CDTF">2020-12-29T14:55:28Z</dcterms:created>
  <dcterms:modified xsi:type="dcterms:W3CDTF">2021-07-02T08:15:27Z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2021-03-04T11:22:52Z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c4ef9c61-5112-41f3-a0ec-283017a6de29</vt:lpwstr>
  </property>
  <property fmtid="{D5CDD505-2E9C-101B-9397-08002B2CF9AE}" pid="8" name="MSIP_Label_71bba39d-4745-4e9d-97db-0c1927b54242_ContentBits">
    <vt:lpwstr>2</vt:lpwstr>
  </property>
</Properties>
</file>