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F1B"/>
    <a:srgbClr val="F2F2F2"/>
    <a:srgbClr val="9FD948"/>
    <a:srgbClr val="36BF98"/>
    <a:srgbClr val="15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2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6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30" indent="0" algn="ctr">
              <a:buNone/>
              <a:defRPr sz="2000"/>
            </a:lvl2pPr>
            <a:lvl3pPr marL="914457" indent="0" algn="ctr">
              <a:buNone/>
              <a:defRPr sz="1800"/>
            </a:lvl3pPr>
            <a:lvl4pPr marL="1371686" indent="0" algn="ctr">
              <a:buNone/>
              <a:defRPr sz="1600"/>
            </a:lvl4pPr>
            <a:lvl5pPr marL="1828916" indent="0" algn="ctr">
              <a:buNone/>
              <a:defRPr sz="1600"/>
            </a:lvl5pPr>
            <a:lvl6pPr marL="2286143" indent="0" algn="ctr">
              <a:buNone/>
              <a:defRPr sz="1600"/>
            </a:lvl6pPr>
            <a:lvl7pPr marL="2743370" indent="0" algn="ctr">
              <a:buNone/>
              <a:defRPr sz="1600"/>
            </a:lvl7pPr>
            <a:lvl8pPr marL="3200600" indent="0" algn="ctr">
              <a:buNone/>
              <a:defRPr sz="1600"/>
            </a:lvl8pPr>
            <a:lvl9pPr marL="365783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2" y="1091384"/>
            <a:ext cx="2171701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4" y="1091384"/>
            <a:ext cx="8265341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7" y="1185206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4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2" y="1099129"/>
            <a:ext cx="9272261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3" y="4572002"/>
            <a:ext cx="9272264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3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40" y="1088139"/>
            <a:ext cx="9890067" cy="1294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9" y="2440570"/>
            <a:ext cx="4841504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4" y="2440570"/>
            <a:ext cx="4806003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4" y="1084335"/>
            <a:ext cx="9949456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90" y="1923192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1" baseline="0"/>
            </a:lvl1pPr>
            <a:lvl2pPr marL="457230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6" indent="0">
              <a:buNone/>
              <a:defRPr sz="1600" b="1"/>
            </a:lvl4pPr>
            <a:lvl5pPr marL="1828916" indent="0">
              <a:buNone/>
              <a:defRPr sz="1600" b="1"/>
            </a:lvl5pPr>
            <a:lvl6pPr marL="2286143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600" indent="0">
              <a:buNone/>
              <a:defRPr sz="1600" b="1"/>
            </a:lvl8pPr>
            <a:lvl9pPr marL="365783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90" y="2825793"/>
            <a:ext cx="4816475" cy="33638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5" y="1923192"/>
            <a:ext cx="4824912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1" baseline="0"/>
            </a:lvl1pPr>
            <a:lvl2pPr marL="457230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6" indent="0">
              <a:buNone/>
              <a:defRPr sz="1600" b="1"/>
            </a:lvl4pPr>
            <a:lvl5pPr marL="1828916" indent="0">
              <a:buNone/>
              <a:defRPr sz="1600" b="1"/>
            </a:lvl5pPr>
            <a:lvl6pPr marL="2286143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600" indent="0">
              <a:buNone/>
              <a:defRPr sz="1600" b="1"/>
            </a:lvl8pPr>
            <a:lvl9pPr marL="36578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5" y="2825793"/>
            <a:ext cx="4824912" cy="336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2" y="1094449"/>
            <a:ext cx="3785861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2" y="922694"/>
            <a:ext cx="54860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2" y="2701256"/>
            <a:ext cx="3785861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7" indent="0">
              <a:buNone/>
              <a:defRPr sz="1200"/>
            </a:lvl3pPr>
            <a:lvl4pPr marL="1371686" indent="0">
              <a:buNone/>
              <a:defRPr sz="1000"/>
            </a:lvl4pPr>
            <a:lvl5pPr marL="1828916" indent="0">
              <a:buNone/>
              <a:defRPr sz="1000"/>
            </a:lvl5pPr>
            <a:lvl6pPr marL="2286143" indent="0">
              <a:buNone/>
              <a:defRPr sz="1000"/>
            </a:lvl6pPr>
            <a:lvl7pPr marL="2743370" indent="0">
              <a:buNone/>
              <a:defRPr sz="1000"/>
            </a:lvl7pPr>
            <a:lvl8pPr marL="3200600" indent="0">
              <a:buNone/>
              <a:defRPr sz="1000"/>
            </a:lvl8pPr>
            <a:lvl9pPr marL="36578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2" y="1097283"/>
            <a:ext cx="3785861" cy="1559741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1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0"/>
            </a:lvl2pPr>
            <a:lvl3pPr marL="914457" indent="0">
              <a:buNone/>
              <a:defRPr sz="2400"/>
            </a:lvl3pPr>
            <a:lvl4pPr marL="1371686" indent="0">
              <a:buNone/>
              <a:defRPr sz="2000"/>
            </a:lvl4pPr>
            <a:lvl5pPr marL="1828916" indent="0">
              <a:buNone/>
              <a:defRPr sz="2000"/>
            </a:lvl5pPr>
            <a:lvl6pPr marL="2286143" indent="0">
              <a:buNone/>
              <a:defRPr sz="2000"/>
            </a:lvl6pPr>
            <a:lvl7pPr marL="2743370" indent="0">
              <a:buNone/>
              <a:defRPr sz="2000"/>
            </a:lvl7pPr>
            <a:lvl8pPr marL="3200600" indent="0">
              <a:buNone/>
              <a:defRPr sz="2000"/>
            </a:lvl8pPr>
            <a:lvl9pPr marL="365783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2" y="2697480"/>
            <a:ext cx="3785861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30" indent="0">
              <a:buNone/>
              <a:defRPr sz="1400"/>
            </a:lvl2pPr>
            <a:lvl3pPr marL="914457" indent="0">
              <a:buNone/>
              <a:defRPr sz="1200"/>
            </a:lvl3pPr>
            <a:lvl4pPr marL="1371686" indent="0">
              <a:buNone/>
              <a:defRPr sz="1000"/>
            </a:lvl4pPr>
            <a:lvl5pPr marL="1828916" indent="0">
              <a:buNone/>
              <a:defRPr sz="1000"/>
            </a:lvl5pPr>
            <a:lvl6pPr marL="2286143" indent="0">
              <a:buNone/>
              <a:defRPr sz="1000"/>
            </a:lvl6pPr>
            <a:lvl7pPr marL="2743370" indent="0">
              <a:buNone/>
              <a:defRPr sz="1000"/>
            </a:lvl7pPr>
            <a:lvl8pPr marL="3200600" indent="0">
              <a:buNone/>
              <a:defRPr sz="1000"/>
            </a:lvl8pPr>
            <a:lvl9pPr marL="36578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5ACC84">
                <a:lumMod val="90000"/>
              </a:srgbClr>
            </a:gs>
            <a:gs pos="0">
              <a:srgbClr val="15BFBF">
                <a:lumMod val="85000"/>
              </a:srgbClr>
            </a:gs>
            <a:gs pos="100000">
              <a:srgbClr val="9FD948">
                <a:lumMod val="85000"/>
              </a:srgb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40" y="1090249"/>
            <a:ext cx="9922765" cy="1294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40" y="2447778"/>
            <a:ext cx="9922765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4" y="6389689"/>
            <a:ext cx="369530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3" y="6389689"/>
            <a:ext cx="443356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3" y="6389689"/>
            <a:ext cx="94029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4" y="1185206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57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57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53" indent="-228616" algn="l" defTabSz="914457" rtl="0" eaLnBrk="1" latinLnBrk="0" hangingPunct="1">
        <a:lnSpc>
          <a:spcPct val="130000"/>
        </a:lnSpc>
        <a:spcBef>
          <a:spcPts val="501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66" indent="-228616" algn="l" defTabSz="914457" rtl="0" eaLnBrk="1" latinLnBrk="0" hangingPunct="1">
        <a:lnSpc>
          <a:spcPct val="130000"/>
        </a:lnSpc>
        <a:spcBef>
          <a:spcPts val="501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903" indent="-228616" algn="l" defTabSz="914457" rtl="0" eaLnBrk="1" latinLnBrk="0" hangingPunct="1">
        <a:lnSpc>
          <a:spcPct val="130000"/>
        </a:lnSpc>
        <a:spcBef>
          <a:spcPts val="501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240" indent="-228616" algn="l" defTabSz="914457" rtl="0" eaLnBrk="1" latinLnBrk="0" hangingPunct="1">
        <a:lnSpc>
          <a:spcPct val="130000"/>
        </a:lnSpc>
        <a:spcBef>
          <a:spcPts val="501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7" indent="-228616" algn="l" defTabSz="91445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6" indent="-228616" algn="l" defTabSz="91445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4" indent="-228616" algn="l" defTabSz="91445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3" indent="-228616" algn="l" defTabSz="914457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6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6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3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0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3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62DF0E-CDC5-81A8-AB3A-2B5546C19CA5}"/>
              </a:ext>
            </a:extLst>
          </p:cNvPr>
          <p:cNvSpPr/>
          <p:nvPr/>
        </p:nvSpPr>
        <p:spPr>
          <a:xfrm>
            <a:off x="118911" y="787587"/>
            <a:ext cx="3412360" cy="863376"/>
          </a:xfrm>
          <a:prstGeom prst="roundRect">
            <a:avLst>
              <a:gd name="adj" fmla="val 7122"/>
            </a:avLst>
          </a:prstGeom>
          <a:solidFill>
            <a:srgbClr val="F27F1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213709-C225-5C78-6794-A3EBC6BDAED5}"/>
              </a:ext>
            </a:extLst>
          </p:cNvPr>
          <p:cNvSpPr/>
          <p:nvPr/>
        </p:nvSpPr>
        <p:spPr>
          <a:xfrm>
            <a:off x="118911" y="1750584"/>
            <a:ext cx="4050387" cy="2382261"/>
          </a:xfrm>
          <a:prstGeom prst="roundRect">
            <a:avLst>
              <a:gd name="adj" fmla="val 4384"/>
            </a:avLst>
          </a:prstGeom>
          <a:solidFill>
            <a:srgbClr val="F27F1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B4397E-86D1-E0CC-365F-66443A77213E}"/>
              </a:ext>
            </a:extLst>
          </p:cNvPr>
          <p:cNvSpPr/>
          <p:nvPr/>
        </p:nvSpPr>
        <p:spPr>
          <a:xfrm>
            <a:off x="4305022" y="981147"/>
            <a:ext cx="7751253" cy="3151701"/>
          </a:xfrm>
          <a:prstGeom prst="roundRect">
            <a:avLst>
              <a:gd name="adj" fmla="val 3393"/>
            </a:avLst>
          </a:prstGeom>
          <a:solidFill>
            <a:srgbClr val="F27F1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64476B-C3C8-9CFD-1971-9168A1CAB685}"/>
              </a:ext>
            </a:extLst>
          </p:cNvPr>
          <p:cNvSpPr/>
          <p:nvPr/>
        </p:nvSpPr>
        <p:spPr>
          <a:xfrm>
            <a:off x="118910" y="4232472"/>
            <a:ext cx="11937365" cy="2515403"/>
          </a:xfrm>
          <a:prstGeom prst="roundRect">
            <a:avLst>
              <a:gd name="adj" fmla="val 5225"/>
            </a:avLst>
          </a:prstGeom>
          <a:solidFill>
            <a:srgbClr val="F27F1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</p:spTree>
    <p:extLst>
      <p:ext uri="{BB962C8B-B14F-4D97-AF65-F5344CB8AC3E}">
        <p14:creationId xmlns:p14="http://schemas.microsoft.com/office/powerpoint/2010/main" val="36341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6B4F65-EE0E-4A52-B5A5-85584D08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A95CF9-82EB-F8FD-68DB-A8BE6FC9845B}"/>
              </a:ext>
            </a:extLst>
          </p:cNvPr>
          <p:cNvSpPr/>
          <p:nvPr/>
        </p:nvSpPr>
        <p:spPr>
          <a:xfrm>
            <a:off x="286126" y="801800"/>
            <a:ext cx="3092117" cy="5654843"/>
          </a:xfrm>
          <a:prstGeom prst="roundRect">
            <a:avLst>
              <a:gd name="adj" fmla="val 4021"/>
            </a:avLst>
          </a:prstGeom>
          <a:solidFill>
            <a:srgbClr val="F27F1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21FE5C-50E3-2168-46C2-AA93AEF94E64}"/>
              </a:ext>
            </a:extLst>
          </p:cNvPr>
          <p:cNvSpPr>
            <a:spLocks noChangeAspect="1"/>
          </p:cNvSpPr>
          <p:nvPr/>
        </p:nvSpPr>
        <p:spPr>
          <a:xfrm>
            <a:off x="3664368" y="801803"/>
            <a:ext cx="8241515" cy="5654843"/>
          </a:xfrm>
          <a:prstGeom prst="roundRect">
            <a:avLst>
              <a:gd name="adj" fmla="val 2874"/>
            </a:avLst>
          </a:prstGeom>
          <a:solidFill>
            <a:srgbClr val="F27F1B">
              <a:alpha val="20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</p:spTree>
    <p:extLst>
      <p:ext uri="{BB962C8B-B14F-4D97-AF65-F5344CB8AC3E}">
        <p14:creationId xmlns:p14="http://schemas.microsoft.com/office/powerpoint/2010/main" val="28223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5253-DF5F-FB0F-584A-BBDF590A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E13290-FB5D-801A-B954-CAB1BDB29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585253-3BB3-3EBF-F0EF-8C2AFC48D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9FBD6-E7D8-3D0D-2C5B-3EF5035ECDB2}"/>
              </a:ext>
            </a:extLst>
          </p:cNvPr>
          <p:cNvSpPr/>
          <p:nvPr/>
        </p:nvSpPr>
        <p:spPr>
          <a:xfrm>
            <a:off x="0" y="0"/>
            <a:ext cx="12191999" cy="1233813"/>
          </a:xfrm>
          <a:prstGeom prst="roundRect">
            <a:avLst>
              <a:gd name="adj" fmla="val 4021"/>
            </a:avLst>
          </a:prstGeom>
          <a:solidFill>
            <a:srgbClr val="F27F1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96"/>
          </a:p>
        </p:txBody>
      </p:sp>
    </p:spTree>
    <p:extLst>
      <p:ext uri="{BB962C8B-B14F-4D97-AF65-F5344CB8AC3E}">
        <p14:creationId xmlns:p14="http://schemas.microsoft.com/office/powerpoint/2010/main" val="3864400239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BjornVTI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Kabra, Laxmikant Maheshji</dc:creator>
  <cp:lastModifiedBy>Kabra, Laxmikant Maheshji</cp:lastModifiedBy>
  <cp:revision>7</cp:revision>
  <dcterms:created xsi:type="dcterms:W3CDTF">2024-02-27T00:56:22Z</dcterms:created>
  <dcterms:modified xsi:type="dcterms:W3CDTF">2024-02-29T05:39:34Z</dcterms:modified>
</cp:coreProperties>
</file>