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Nunito"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2e16249439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2e16249439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e16249439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e1624943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90357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2e16249439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2e1624943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e16249439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e1624943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2e16249439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2e16249439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2e16249439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2e1624943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2e16249439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2e1624943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e16249439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e1624943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2e16249439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2e1624943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740300" y="772025"/>
            <a:ext cx="56634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Floral Fashion(E-Commerce Website)</a:t>
            </a:r>
            <a:endParaRPr/>
          </a:p>
        </p:txBody>
      </p:sp>
      <p:sp>
        <p:nvSpPr>
          <p:cNvPr id="129" name="Google Shape;129;p13"/>
          <p:cNvSpPr txBox="1">
            <a:spLocks noGrp="1"/>
          </p:cNvSpPr>
          <p:nvPr>
            <p:ph type="subTitle" idx="1"/>
          </p:nvPr>
        </p:nvSpPr>
        <p:spPr>
          <a:xfrm>
            <a:off x="3254225" y="2791875"/>
            <a:ext cx="3252000" cy="11439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By Laxmisneha Chilukuri-410</a:t>
            </a:r>
            <a:endParaRPr/>
          </a:p>
          <a:p>
            <a:pPr marL="0" lvl="0" indent="0" algn="ctr" rtl="0">
              <a:spcBef>
                <a:spcPts val="0"/>
              </a:spcBef>
              <a:spcAft>
                <a:spcPts val="0"/>
              </a:spcAft>
              <a:buNone/>
            </a:pPr>
            <a:r>
              <a:rPr lang="en"/>
              <a:t>Saloni Dongare-419</a:t>
            </a:r>
            <a:endParaRPr/>
          </a:p>
          <a:p>
            <a:pPr marL="0" lvl="0" indent="0" algn="ctr" rtl="0">
              <a:spcBef>
                <a:spcPts val="0"/>
              </a:spcBef>
              <a:spcAft>
                <a:spcPts val="0"/>
              </a:spcAft>
              <a:buNone/>
            </a:pPr>
            <a:r>
              <a:rPr lang="en"/>
              <a:t>Omkar Desai-417</a:t>
            </a:r>
            <a:endParaRPr/>
          </a:p>
          <a:p>
            <a:pPr marL="0" lvl="0" indent="0" algn="ctr" rtl="0">
              <a:spcBef>
                <a:spcPts val="0"/>
              </a:spcBef>
              <a:spcAft>
                <a:spcPts val="0"/>
              </a:spcAft>
              <a:buNone/>
            </a:pPr>
            <a:r>
              <a:rPr lang="en"/>
              <a:t>Pooja Jadhav-422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2"/>
          <p:cNvPicPr preferRelativeResize="0"/>
          <p:nvPr/>
        </p:nvPicPr>
        <p:blipFill>
          <a:blip r:embed="rId3">
            <a:alphaModFix/>
          </a:blip>
          <a:stretch>
            <a:fillRect/>
          </a:stretch>
        </p:blipFill>
        <p:spPr>
          <a:xfrm>
            <a:off x="1424475" y="716525"/>
            <a:ext cx="6664925" cy="3568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a:spLocks noGrp="1"/>
          </p:cNvSpPr>
          <p:nvPr>
            <p:ph type="title"/>
          </p:nvPr>
        </p:nvSpPr>
        <p:spPr>
          <a:xfrm>
            <a:off x="2842977" y="692772"/>
            <a:ext cx="3364800" cy="705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Conclusion</a:t>
            </a:r>
            <a:endParaRPr/>
          </a:p>
        </p:txBody>
      </p:sp>
      <p:sp>
        <p:nvSpPr>
          <p:cNvPr id="185" name="Google Shape;185;p23"/>
          <p:cNvSpPr txBox="1"/>
          <p:nvPr/>
        </p:nvSpPr>
        <p:spPr>
          <a:xfrm>
            <a:off x="1030900" y="1617450"/>
            <a:ext cx="71787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Times New Roman"/>
                <a:ea typeface="Times New Roman"/>
                <a:cs typeface="Times New Roman"/>
                <a:sym typeface="Times New Roman"/>
              </a:rPr>
              <a:t>The floral jewelry store mini project examined a niche market in the jewelry industry that attracts customers who value nature and unique designs. The project addressed essential aspects of running a floral jewelry store, including sourcing materials, designing and creating pieces, marketing and sales strategies, and brand building. The project emphasized the importance of combining creativity, quality craftsmanship, and effective business practices to succeed in this market. Ultimately, it was an informative and engaging exploration of a distinct aspect of the jewelry industry.</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2654925" y="327750"/>
            <a:ext cx="3054900" cy="860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Introduction</a:t>
            </a:r>
            <a:endParaRPr/>
          </a:p>
        </p:txBody>
      </p:sp>
      <p:sp>
        <p:nvSpPr>
          <p:cNvPr id="135" name="Google Shape;135;p14"/>
          <p:cNvSpPr txBox="1"/>
          <p:nvPr/>
        </p:nvSpPr>
        <p:spPr>
          <a:xfrm>
            <a:off x="1041450" y="1187850"/>
            <a:ext cx="7061100" cy="29553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Welcome to our mini project presentation on the floral jewelry store!</a:t>
            </a:r>
            <a:endParaRPr sz="1500">
              <a:latin typeface="Times New Roman"/>
              <a:ea typeface="Times New Roman"/>
              <a:cs typeface="Times New Roman"/>
              <a:sym typeface="Times New Roman"/>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Our project is about designing an e-commerce website for a floral jewelry store.</a:t>
            </a:r>
            <a:endParaRPr sz="1500">
              <a:latin typeface="Times New Roman"/>
              <a:ea typeface="Times New Roman"/>
              <a:cs typeface="Times New Roman"/>
              <a:sym typeface="Times New Roman"/>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Floral jewelry is a growing trend, and e-commerce enables businesses to reach customers worldwide.</a:t>
            </a:r>
            <a:endParaRPr sz="1500">
              <a:latin typeface="Times New Roman"/>
              <a:ea typeface="Times New Roman"/>
              <a:cs typeface="Times New Roman"/>
              <a:sym typeface="Times New Roman"/>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W</a:t>
            </a:r>
            <a:r>
              <a:rPr lang="en" sz="1500">
                <a:latin typeface="Times New Roman"/>
                <a:ea typeface="Times New Roman"/>
                <a:cs typeface="Times New Roman"/>
                <a:sym typeface="Times New Roman"/>
              </a:rPr>
              <a:t>e will demonstrate the code we developed to implement the website's features and functionality.</a:t>
            </a:r>
            <a:endParaRPr sz="1500">
              <a:latin typeface="Times New Roman"/>
              <a:ea typeface="Times New Roman"/>
              <a:cs typeface="Times New Roman"/>
              <a:sym typeface="Times New Roman"/>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Our goal is to showcase how technology and our code can enable businesses to succeed in the floral jewelry industry.</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2300949" y="405175"/>
            <a:ext cx="3972900" cy="860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Problem Statement</a:t>
            </a:r>
            <a:endParaRPr/>
          </a:p>
        </p:txBody>
      </p:sp>
      <p:sp>
        <p:nvSpPr>
          <p:cNvPr id="141" name="Google Shape;141;p15"/>
          <p:cNvSpPr txBox="1"/>
          <p:nvPr/>
        </p:nvSpPr>
        <p:spPr>
          <a:xfrm>
            <a:off x="1351700" y="1331800"/>
            <a:ext cx="6492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The floral jewelry industry is growing rapidly as people look for unique and eco-friendly alternatives to traditional jewelry. However, many floral jewelry businesses are limited by their local reach and struggle to expand their customer base. </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This project aims to address this problem by designing an e-commerce website for a floral jewelry store, enabling the business to reach a global audience and increase sales. </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The challenge is to create an effective and user-friendly website that showcases the beauty and uniqueness of floral jewelry while providing a seamless online shopping experience for customers.</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3110852" y="316697"/>
            <a:ext cx="2922300" cy="72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ER Diagram</a:t>
            </a:r>
            <a:endParaRPr/>
          </a:p>
        </p:txBody>
      </p:sp>
      <p:pic>
        <p:nvPicPr>
          <p:cNvPr id="147" name="Google Shape;147;p16"/>
          <p:cNvPicPr preferRelativeResize="0"/>
          <p:nvPr/>
        </p:nvPicPr>
        <p:blipFill>
          <a:blip r:embed="rId3">
            <a:alphaModFix/>
          </a:blip>
          <a:stretch>
            <a:fillRect/>
          </a:stretch>
        </p:blipFill>
        <p:spPr>
          <a:xfrm>
            <a:off x="1833700" y="953247"/>
            <a:ext cx="5299219" cy="37945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2513125" y="480050"/>
            <a:ext cx="3838200" cy="4866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Flow of Program</a:t>
            </a:r>
            <a:endParaRPr/>
          </a:p>
        </p:txBody>
      </p:sp>
      <p:pic>
        <p:nvPicPr>
          <p:cNvPr id="153" name="Google Shape;153;p17"/>
          <p:cNvPicPr preferRelativeResize="0"/>
          <p:nvPr/>
        </p:nvPicPr>
        <p:blipFill>
          <a:blip r:embed="rId3">
            <a:alphaModFix/>
          </a:blip>
          <a:stretch>
            <a:fillRect/>
          </a:stretch>
        </p:blipFill>
        <p:spPr>
          <a:xfrm>
            <a:off x="975600" y="1119075"/>
            <a:ext cx="7554874" cy="3314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2712750" y="571127"/>
            <a:ext cx="3718500" cy="5949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Project Screenshots</a:t>
            </a:r>
            <a:endParaRPr/>
          </a:p>
        </p:txBody>
      </p:sp>
      <p:pic>
        <p:nvPicPr>
          <p:cNvPr id="159" name="Google Shape;159;p18"/>
          <p:cNvPicPr preferRelativeResize="0"/>
          <p:nvPr/>
        </p:nvPicPr>
        <p:blipFill>
          <a:blip r:embed="rId3">
            <a:alphaModFix/>
          </a:blip>
          <a:stretch>
            <a:fillRect/>
          </a:stretch>
        </p:blipFill>
        <p:spPr>
          <a:xfrm>
            <a:off x="1501875" y="1166027"/>
            <a:ext cx="6581775" cy="351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9"/>
          <p:cNvPicPr preferRelativeResize="0"/>
          <p:nvPr/>
        </p:nvPicPr>
        <p:blipFill>
          <a:blip r:embed="rId3">
            <a:alphaModFix/>
          </a:blip>
          <a:stretch>
            <a:fillRect/>
          </a:stretch>
        </p:blipFill>
        <p:spPr>
          <a:xfrm>
            <a:off x="1601425" y="849250"/>
            <a:ext cx="6048375" cy="323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0"/>
          <p:cNvPicPr preferRelativeResize="0"/>
          <p:nvPr/>
        </p:nvPicPr>
        <p:blipFill>
          <a:blip r:embed="rId3">
            <a:alphaModFix/>
          </a:blip>
          <a:stretch>
            <a:fillRect/>
          </a:stretch>
        </p:blipFill>
        <p:spPr>
          <a:xfrm>
            <a:off x="1490800" y="738650"/>
            <a:ext cx="6048375" cy="32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1"/>
          <p:cNvPicPr preferRelativeResize="0"/>
          <p:nvPr/>
        </p:nvPicPr>
        <p:blipFill>
          <a:blip r:embed="rId3">
            <a:alphaModFix/>
          </a:blip>
          <a:stretch>
            <a:fillRect/>
          </a:stretch>
        </p:blipFill>
        <p:spPr>
          <a:xfrm>
            <a:off x="1208550" y="572750"/>
            <a:ext cx="6726899" cy="360180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296</Words>
  <Application>Microsoft Office PowerPoint</Application>
  <PresentationFormat>On-screen Show (16:9)</PresentationFormat>
  <Paragraphs>24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Nunito</vt:lpstr>
      <vt:lpstr>Calibri</vt:lpstr>
      <vt:lpstr>Arial</vt:lpstr>
      <vt:lpstr>Shift</vt:lpstr>
      <vt:lpstr>Floral Fashion(E-Commerce Website)</vt:lpstr>
      <vt:lpstr>Introduction</vt:lpstr>
      <vt:lpstr>Problem Statement</vt:lpstr>
      <vt:lpstr>ER Diagram</vt:lpstr>
      <vt:lpstr>Flow of Program</vt:lpstr>
      <vt:lpstr>Project Screenshots</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Floral Fashion(E-Commerce Website)</dc:title>
  <dc:creator>doraiah chilukuri</dc:creator>
  <cp:lastModifiedBy>doraiah</cp:lastModifiedBy>
  <cp:revision>1</cp:revision>
  <dcterms:modified xsi:type="dcterms:W3CDTF">2023-08-19T06:08:56Z</dcterms:modified>
</cp:coreProperties>
</file>